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tmp" ContentType="image/png"/>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2.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3.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4.xml" ContentType="application/vnd.openxmlformats-officedocument.theme+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theme/theme5.xml" ContentType="application/vnd.openxmlformats-officedocument.theme+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theme/theme6.xml" ContentType="application/vnd.openxmlformats-officedocument.theme+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theme/theme7.xml" ContentType="application/vnd.openxmlformats-officedocument.theme+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theme/theme8.xml" ContentType="application/vnd.openxmlformats-officedocument.theme+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theme/theme9.xml" ContentType="application/vnd.openxmlformats-officedocument.theme+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theme/theme10.xml" ContentType="application/vnd.openxmlformats-officedocument.theme+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theme/theme11.xml" ContentType="application/vnd.openxmlformats-officedocument.theme+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theme/theme12.xml" ContentType="application/vnd.openxmlformats-officedocument.theme+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theme/theme13.xml" ContentType="application/vnd.openxmlformats-officedocument.theme+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theme/theme14.xml" ContentType="application/vnd.openxmlformats-officedocument.theme+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theme/theme15.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16.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1.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80" r:id="rId5"/>
    <p:sldMasterId id="2147483700" r:id="rId6"/>
    <p:sldMasterId id="2147483720" r:id="rId7"/>
    <p:sldMasterId id="2147483740" r:id="rId8"/>
    <p:sldMasterId id="2147483760" r:id="rId9"/>
    <p:sldMasterId id="2147483780" r:id="rId10"/>
    <p:sldMasterId id="2147483800" r:id="rId11"/>
    <p:sldMasterId id="2147483820" r:id="rId12"/>
    <p:sldMasterId id="2147483840" r:id="rId13"/>
    <p:sldMasterId id="2147483860" r:id="rId14"/>
    <p:sldMasterId id="2147483880" r:id="rId15"/>
    <p:sldMasterId id="2147483900" r:id="rId16"/>
    <p:sldMasterId id="2147483920" r:id="rId17"/>
    <p:sldMasterId id="2147483940" r:id="rId18"/>
  </p:sldMasterIdLst>
  <p:notesMasterIdLst>
    <p:notesMasterId r:id="rId52"/>
  </p:notesMasterIdLst>
  <p:sldIdLst>
    <p:sldId id="641" r:id="rId19"/>
    <p:sldId id="676" r:id="rId20"/>
    <p:sldId id="679" r:id="rId21"/>
    <p:sldId id="511" r:id="rId22"/>
    <p:sldId id="653" r:id="rId23"/>
    <p:sldId id="693" r:id="rId24"/>
    <p:sldId id="699" r:id="rId25"/>
    <p:sldId id="654" r:id="rId26"/>
    <p:sldId id="596" r:id="rId27"/>
    <p:sldId id="580" r:id="rId28"/>
    <p:sldId id="656" r:id="rId29"/>
    <p:sldId id="655" r:id="rId30"/>
    <p:sldId id="661" r:id="rId31"/>
    <p:sldId id="701" r:id="rId32"/>
    <p:sldId id="697" r:id="rId33"/>
    <p:sldId id="700" r:id="rId34"/>
    <p:sldId id="698" r:id="rId35"/>
    <p:sldId id="704" r:id="rId36"/>
    <p:sldId id="705" r:id="rId37"/>
    <p:sldId id="668" r:id="rId38"/>
    <p:sldId id="687" r:id="rId39"/>
    <p:sldId id="709" r:id="rId40"/>
    <p:sldId id="612" r:id="rId41"/>
    <p:sldId id="711" r:id="rId42"/>
    <p:sldId id="713" r:id="rId43"/>
    <p:sldId id="682" r:id="rId44"/>
    <p:sldId id="680" r:id="rId45"/>
    <p:sldId id="712" r:id="rId46"/>
    <p:sldId id="702" r:id="rId47"/>
    <p:sldId id="652" r:id="rId48"/>
    <p:sldId id="646" r:id="rId49"/>
    <p:sldId id="714" r:id="rId50"/>
    <p:sldId id="510"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139B"/>
    <a:srgbClr val="8100AF"/>
    <a:srgbClr val="78A2B6"/>
    <a:srgbClr val="F87D1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D61C62A-7EA1-451B-A7FF-AE5DF2E05397}" v="3648" dt="2024-04-08T10:29:25.75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632" autoAdjust="0"/>
    <p:restoredTop sz="66532" autoAdjust="0"/>
  </p:normalViewPr>
  <p:slideViewPr>
    <p:cSldViewPr snapToGrid="0">
      <p:cViewPr varScale="1">
        <p:scale>
          <a:sx n="57" d="100"/>
          <a:sy n="57" d="100"/>
        </p:scale>
        <p:origin x="1694" y="48"/>
      </p:cViewPr>
      <p:guideLst/>
    </p:cSldViewPr>
  </p:slideViewPr>
  <p:notesTextViewPr>
    <p:cViewPr>
      <p:scale>
        <a:sx n="3" d="2"/>
        <a:sy n="3" d="2"/>
      </p:scale>
      <p:origin x="0" y="0"/>
    </p:cViewPr>
  </p:notesTextViewPr>
  <p:sorterViewPr>
    <p:cViewPr>
      <p:scale>
        <a:sx n="100" d="100"/>
        <a:sy n="100" d="100"/>
      </p:scale>
      <p:origin x="0" y="-1251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Master" Target="slideMasters/slideMaster15.xml"/><Relationship Id="rId26" Type="http://schemas.openxmlformats.org/officeDocument/2006/relationships/slide" Target="slides/slide8.xml"/><Relationship Id="rId39" Type="http://schemas.openxmlformats.org/officeDocument/2006/relationships/slide" Target="slides/slide21.xml"/><Relationship Id="rId21" Type="http://schemas.openxmlformats.org/officeDocument/2006/relationships/slide" Target="slides/slide3.xml"/><Relationship Id="rId34" Type="http://schemas.openxmlformats.org/officeDocument/2006/relationships/slide" Target="slides/slide16.xml"/><Relationship Id="rId42" Type="http://schemas.openxmlformats.org/officeDocument/2006/relationships/slide" Target="slides/slide24.xml"/><Relationship Id="rId47" Type="http://schemas.openxmlformats.org/officeDocument/2006/relationships/slide" Target="slides/slide29.xml"/><Relationship Id="rId50" Type="http://schemas.openxmlformats.org/officeDocument/2006/relationships/slide" Target="slides/slide32.xml"/><Relationship Id="rId55"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 Target="slides/slide11.xml"/><Relationship Id="rId11" Type="http://schemas.openxmlformats.org/officeDocument/2006/relationships/slideMaster" Target="slideMasters/slideMaster8.xml"/><Relationship Id="rId24" Type="http://schemas.openxmlformats.org/officeDocument/2006/relationships/slide" Target="slides/slide6.xml"/><Relationship Id="rId32" Type="http://schemas.openxmlformats.org/officeDocument/2006/relationships/slide" Target="slides/slide14.xml"/><Relationship Id="rId37" Type="http://schemas.openxmlformats.org/officeDocument/2006/relationships/slide" Target="slides/slide19.xml"/><Relationship Id="rId40" Type="http://schemas.openxmlformats.org/officeDocument/2006/relationships/slide" Target="slides/slide22.xml"/><Relationship Id="rId45" Type="http://schemas.openxmlformats.org/officeDocument/2006/relationships/slide" Target="slides/slide27.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Master" Target="slideMasters/slideMaster2.xml"/><Relationship Id="rId19"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Master" Target="slideMasters/slideMaster11.xml"/><Relationship Id="rId22" Type="http://schemas.openxmlformats.org/officeDocument/2006/relationships/slide" Target="slides/slide4.xml"/><Relationship Id="rId27" Type="http://schemas.openxmlformats.org/officeDocument/2006/relationships/slide" Target="slides/slide9.xml"/><Relationship Id="rId30" Type="http://schemas.openxmlformats.org/officeDocument/2006/relationships/slide" Target="slides/slide12.xml"/><Relationship Id="rId35" Type="http://schemas.openxmlformats.org/officeDocument/2006/relationships/slide" Target="slides/slide17.xml"/><Relationship Id="rId43" Type="http://schemas.openxmlformats.org/officeDocument/2006/relationships/slide" Target="slides/slide25.xml"/><Relationship Id="rId48" Type="http://schemas.openxmlformats.org/officeDocument/2006/relationships/slide" Target="slides/slide30.xml"/><Relationship Id="rId56" Type="http://schemas.openxmlformats.org/officeDocument/2006/relationships/tableStyles" Target="tableStyles.xml"/><Relationship Id="rId8" Type="http://schemas.openxmlformats.org/officeDocument/2006/relationships/slideMaster" Target="slideMasters/slideMaster5.xml"/><Relationship Id="rId51" Type="http://schemas.openxmlformats.org/officeDocument/2006/relationships/slide" Target="slides/slide33.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7.xml"/><Relationship Id="rId33" Type="http://schemas.openxmlformats.org/officeDocument/2006/relationships/slide" Target="slides/slide15.xml"/><Relationship Id="rId38" Type="http://schemas.openxmlformats.org/officeDocument/2006/relationships/slide" Target="slides/slide20.xml"/><Relationship Id="rId46" Type="http://schemas.openxmlformats.org/officeDocument/2006/relationships/slide" Target="slides/slide28.xml"/><Relationship Id="rId20" Type="http://schemas.openxmlformats.org/officeDocument/2006/relationships/slide" Target="slides/slide2.xml"/><Relationship Id="rId41" Type="http://schemas.openxmlformats.org/officeDocument/2006/relationships/slide" Target="slides/slide23.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Master" Target="slideMasters/slideMaster12.xml"/><Relationship Id="rId23" Type="http://schemas.openxmlformats.org/officeDocument/2006/relationships/slide" Target="slides/slide5.xml"/><Relationship Id="rId28" Type="http://schemas.openxmlformats.org/officeDocument/2006/relationships/slide" Target="slides/slide10.xml"/><Relationship Id="rId36" Type="http://schemas.openxmlformats.org/officeDocument/2006/relationships/slide" Target="slides/slide18.xml"/><Relationship Id="rId49" Type="http://schemas.openxmlformats.org/officeDocument/2006/relationships/slide" Target="slides/slide31.xml"/><Relationship Id="rId57" Type="http://schemas.microsoft.com/office/2016/11/relationships/changesInfo" Target="changesInfos/changesInfo1.xml"/><Relationship Id="rId10" Type="http://schemas.openxmlformats.org/officeDocument/2006/relationships/slideMaster" Target="slideMasters/slideMaster7.xml"/><Relationship Id="rId31" Type="http://schemas.openxmlformats.org/officeDocument/2006/relationships/slide" Target="slides/slide13.xml"/><Relationship Id="rId44" Type="http://schemas.openxmlformats.org/officeDocument/2006/relationships/slide" Target="slides/slide26.xml"/><Relationship Id="rId52"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ovell, Jackie - TEP" userId="39596005-5c4b-4aff-bda6-0db3986cb047" providerId="ADAL" clId="{FD61C62A-7EA1-451B-A7FF-AE5DF2E05397}"/>
    <pc:docChg chg="undo redo custSel addSld delSld modSld sldOrd">
      <pc:chgData name="Lovell, Jackie - TEP" userId="39596005-5c4b-4aff-bda6-0db3986cb047" providerId="ADAL" clId="{FD61C62A-7EA1-451B-A7FF-AE5DF2E05397}" dt="2024-04-08T10:30:37.285" v="15015" actId="20577"/>
      <pc:docMkLst>
        <pc:docMk/>
      </pc:docMkLst>
      <pc:sldChg chg="modSp mod modNotesTx">
        <pc:chgData name="Lovell, Jackie - TEP" userId="39596005-5c4b-4aff-bda6-0db3986cb047" providerId="ADAL" clId="{FD61C62A-7EA1-451B-A7FF-AE5DF2E05397}" dt="2024-04-05T14:10:23.271" v="9149" actId="20577"/>
        <pc:sldMkLst>
          <pc:docMk/>
          <pc:sldMk cId="1099332118" sldId="511"/>
        </pc:sldMkLst>
        <pc:spChg chg="mod">
          <ac:chgData name="Lovell, Jackie - TEP" userId="39596005-5c4b-4aff-bda6-0db3986cb047" providerId="ADAL" clId="{FD61C62A-7EA1-451B-A7FF-AE5DF2E05397}" dt="2024-04-05T14:10:23.271" v="9149" actId="20577"/>
          <ac:spMkLst>
            <pc:docMk/>
            <pc:sldMk cId="1099332118" sldId="511"/>
            <ac:spMk id="2" creationId="{09527755-F802-4B7F-9C3A-2706D96BE149}"/>
          </ac:spMkLst>
        </pc:spChg>
      </pc:sldChg>
      <pc:sldChg chg="modSp del mod modNotesTx">
        <pc:chgData name="Lovell, Jackie - TEP" userId="39596005-5c4b-4aff-bda6-0db3986cb047" providerId="ADAL" clId="{FD61C62A-7EA1-451B-A7FF-AE5DF2E05397}" dt="2024-04-03T14:25:22.905" v="1135" actId="2696"/>
        <pc:sldMkLst>
          <pc:docMk/>
          <pc:sldMk cId="4283996895" sldId="563"/>
        </pc:sldMkLst>
        <pc:spChg chg="mod">
          <ac:chgData name="Lovell, Jackie - TEP" userId="39596005-5c4b-4aff-bda6-0db3986cb047" providerId="ADAL" clId="{FD61C62A-7EA1-451B-A7FF-AE5DF2E05397}" dt="2024-02-28T14:00:46.389" v="50" actId="20577"/>
          <ac:spMkLst>
            <pc:docMk/>
            <pc:sldMk cId="4283996895" sldId="563"/>
            <ac:spMk id="4" creationId="{2B94CBB6-3CF5-4628-6F7C-A14EBD205D33}"/>
          </ac:spMkLst>
        </pc:spChg>
        <pc:graphicFrameChg chg="mod">
          <ac:chgData name="Lovell, Jackie - TEP" userId="39596005-5c4b-4aff-bda6-0db3986cb047" providerId="ADAL" clId="{FD61C62A-7EA1-451B-A7FF-AE5DF2E05397}" dt="2024-02-28T14:02:47.551" v="156" actId="313"/>
          <ac:graphicFrameMkLst>
            <pc:docMk/>
            <pc:sldMk cId="4283996895" sldId="563"/>
            <ac:graphicFrameMk id="14" creationId="{FDCCF79D-06EF-C5DF-9148-47A0022A8A89}"/>
          </ac:graphicFrameMkLst>
        </pc:graphicFrameChg>
      </pc:sldChg>
      <pc:sldChg chg="addSp delSp modSp del mod">
        <pc:chgData name="Lovell, Jackie - TEP" userId="39596005-5c4b-4aff-bda6-0db3986cb047" providerId="ADAL" clId="{FD61C62A-7EA1-451B-A7FF-AE5DF2E05397}" dt="2024-04-05T14:57:49.285" v="10275" actId="2696"/>
        <pc:sldMkLst>
          <pc:docMk/>
          <pc:sldMk cId="3144894507" sldId="586"/>
        </pc:sldMkLst>
        <pc:spChg chg="add del mod">
          <ac:chgData name="Lovell, Jackie - TEP" userId="39596005-5c4b-4aff-bda6-0db3986cb047" providerId="ADAL" clId="{FD61C62A-7EA1-451B-A7FF-AE5DF2E05397}" dt="2024-04-05T13:23:17.454" v="8971" actId="22"/>
          <ac:spMkLst>
            <pc:docMk/>
            <pc:sldMk cId="3144894507" sldId="586"/>
            <ac:spMk id="3" creationId="{8863C69E-0121-BC38-F585-3A98F29C4AC2}"/>
          </ac:spMkLst>
        </pc:spChg>
        <pc:graphicFrameChg chg="mod">
          <ac:chgData name="Lovell, Jackie - TEP" userId="39596005-5c4b-4aff-bda6-0db3986cb047" providerId="ADAL" clId="{FD61C62A-7EA1-451B-A7FF-AE5DF2E05397}" dt="2024-04-05T13:23:34.009" v="8974" actId="20577"/>
          <ac:graphicFrameMkLst>
            <pc:docMk/>
            <pc:sldMk cId="3144894507" sldId="586"/>
            <ac:graphicFrameMk id="18" creationId="{7BB8E5F4-CC40-59DA-4C17-66BFF8145098}"/>
          </ac:graphicFrameMkLst>
        </pc:graphicFrameChg>
        <pc:picChg chg="add mod ord">
          <ac:chgData name="Lovell, Jackie - TEP" userId="39596005-5c4b-4aff-bda6-0db3986cb047" providerId="ADAL" clId="{FD61C62A-7EA1-451B-A7FF-AE5DF2E05397}" dt="2024-04-05T13:23:26.179" v="8972" actId="1076"/>
          <ac:picMkLst>
            <pc:docMk/>
            <pc:sldMk cId="3144894507" sldId="586"/>
            <ac:picMk id="9" creationId="{E771E845-BD5D-D2D6-2B00-FB24EECD3704}"/>
          </ac:picMkLst>
        </pc:picChg>
        <pc:picChg chg="del mod">
          <ac:chgData name="Lovell, Jackie - TEP" userId="39596005-5c4b-4aff-bda6-0db3986cb047" providerId="ADAL" clId="{FD61C62A-7EA1-451B-A7FF-AE5DF2E05397}" dt="2024-04-05T13:22:53.202" v="8970" actId="478"/>
          <ac:picMkLst>
            <pc:docMk/>
            <pc:sldMk cId="3144894507" sldId="586"/>
            <ac:picMk id="17" creationId="{0957FE79-CE16-5BD4-2B05-001AEC6BA541}"/>
          </ac:picMkLst>
        </pc:picChg>
      </pc:sldChg>
      <pc:sldChg chg="addSp delSp modSp mod">
        <pc:chgData name="Lovell, Jackie - TEP" userId="39596005-5c4b-4aff-bda6-0db3986cb047" providerId="ADAL" clId="{FD61C62A-7EA1-451B-A7FF-AE5DF2E05397}" dt="2024-04-03T16:10:01.913" v="4994" actId="1076"/>
        <pc:sldMkLst>
          <pc:docMk/>
          <pc:sldMk cId="2657642995" sldId="596"/>
        </pc:sldMkLst>
        <pc:spChg chg="mod">
          <ac:chgData name="Lovell, Jackie - TEP" userId="39596005-5c4b-4aff-bda6-0db3986cb047" providerId="ADAL" clId="{FD61C62A-7EA1-451B-A7FF-AE5DF2E05397}" dt="2024-04-03T15:49:03.309" v="4176" actId="20577"/>
          <ac:spMkLst>
            <pc:docMk/>
            <pc:sldMk cId="2657642995" sldId="596"/>
            <ac:spMk id="4" creationId="{2B94CBB6-3CF5-4628-6F7C-A14EBD205D33}"/>
          </ac:spMkLst>
        </pc:spChg>
        <pc:spChg chg="del">
          <ac:chgData name="Lovell, Jackie - TEP" userId="39596005-5c4b-4aff-bda6-0db3986cb047" providerId="ADAL" clId="{FD61C62A-7EA1-451B-A7FF-AE5DF2E05397}" dt="2024-04-03T14:58:36.199" v="2458" actId="478"/>
          <ac:spMkLst>
            <pc:docMk/>
            <pc:sldMk cId="2657642995" sldId="596"/>
            <ac:spMk id="11" creationId="{CE475269-C5AD-2479-50BB-80F4C9251E6F}"/>
          </ac:spMkLst>
        </pc:spChg>
        <pc:spChg chg="mod">
          <ac:chgData name="Lovell, Jackie - TEP" userId="39596005-5c4b-4aff-bda6-0db3986cb047" providerId="ADAL" clId="{FD61C62A-7EA1-451B-A7FF-AE5DF2E05397}" dt="2024-04-03T16:09:56.807" v="4993" actId="20577"/>
          <ac:spMkLst>
            <pc:docMk/>
            <pc:sldMk cId="2657642995" sldId="596"/>
            <ac:spMk id="12" creationId="{C3A2E144-1406-C59E-156E-B9D7457BD4D7}"/>
          </ac:spMkLst>
        </pc:spChg>
        <pc:picChg chg="add mod">
          <ac:chgData name="Lovell, Jackie - TEP" userId="39596005-5c4b-4aff-bda6-0db3986cb047" providerId="ADAL" clId="{FD61C62A-7EA1-451B-A7FF-AE5DF2E05397}" dt="2024-04-03T16:10:01.913" v="4994" actId="1076"/>
          <ac:picMkLst>
            <pc:docMk/>
            <pc:sldMk cId="2657642995" sldId="596"/>
            <ac:picMk id="3" creationId="{265C2251-7E21-7553-01B8-DD708950EBA8}"/>
          </ac:picMkLst>
        </pc:picChg>
        <pc:picChg chg="mod">
          <ac:chgData name="Lovell, Jackie - TEP" userId="39596005-5c4b-4aff-bda6-0db3986cb047" providerId="ADAL" clId="{FD61C62A-7EA1-451B-A7FF-AE5DF2E05397}" dt="2024-04-03T16:09:55.234" v="4992" actId="1076"/>
          <ac:picMkLst>
            <pc:docMk/>
            <pc:sldMk cId="2657642995" sldId="596"/>
            <ac:picMk id="5" creationId="{ED5EDF0C-6D78-0FAB-F356-EB5287E16AAF}"/>
          </ac:picMkLst>
        </pc:picChg>
      </pc:sldChg>
      <pc:sldChg chg="modSp mod ord modNotesTx">
        <pc:chgData name="Lovell, Jackie - TEP" userId="39596005-5c4b-4aff-bda6-0db3986cb047" providerId="ADAL" clId="{FD61C62A-7EA1-451B-A7FF-AE5DF2E05397}" dt="2024-04-08T10:01:19.127" v="14155" actId="6549"/>
        <pc:sldMkLst>
          <pc:docMk/>
          <pc:sldMk cId="1979405913" sldId="612"/>
        </pc:sldMkLst>
        <pc:spChg chg="mod">
          <ac:chgData name="Lovell, Jackie - TEP" userId="39596005-5c4b-4aff-bda6-0db3986cb047" providerId="ADAL" clId="{FD61C62A-7EA1-451B-A7FF-AE5DF2E05397}" dt="2024-04-05T15:12:47.465" v="10883" actId="20577"/>
          <ac:spMkLst>
            <pc:docMk/>
            <pc:sldMk cId="1979405913" sldId="612"/>
            <ac:spMk id="4" creationId="{2B94CBB6-3CF5-4628-6F7C-A14EBD205D33}"/>
          </ac:spMkLst>
        </pc:spChg>
        <pc:spChg chg="mod">
          <ac:chgData name="Lovell, Jackie - TEP" userId="39596005-5c4b-4aff-bda6-0db3986cb047" providerId="ADAL" clId="{FD61C62A-7EA1-451B-A7FF-AE5DF2E05397}" dt="2024-04-05T15:20:25.833" v="11161" actId="5793"/>
          <ac:spMkLst>
            <pc:docMk/>
            <pc:sldMk cId="1979405913" sldId="612"/>
            <ac:spMk id="12" creationId="{C3A2E144-1406-C59E-156E-B9D7457BD4D7}"/>
          </ac:spMkLst>
        </pc:spChg>
        <pc:picChg chg="mod">
          <ac:chgData name="Lovell, Jackie - TEP" userId="39596005-5c4b-4aff-bda6-0db3986cb047" providerId="ADAL" clId="{FD61C62A-7EA1-451B-A7FF-AE5DF2E05397}" dt="2024-04-05T15:20:33.204" v="11163" actId="1076"/>
          <ac:picMkLst>
            <pc:docMk/>
            <pc:sldMk cId="1979405913" sldId="612"/>
            <ac:picMk id="3" creationId="{0FB454FF-CA5A-9A56-BDA3-235D95C0B771}"/>
          </ac:picMkLst>
        </pc:picChg>
      </pc:sldChg>
      <pc:sldChg chg="del ord">
        <pc:chgData name="Lovell, Jackie - TEP" userId="39596005-5c4b-4aff-bda6-0db3986cb047" providerId="ADAL" clId="{FD61C62A-7EA1-451B-A7FF-AE5DF2E05397}" dt="2024-04-05T16:13:44.150" v="12885" actId="2696"/>
        <pc:sldMkLst>
          <pc:docMk/>
          <pc:sldMk cId="3766942669" sldId="634"/>
        </pc:sldMkLst>
      </pc:sldChg>
      <pc:sldChg chg="del ord">
        <pc:chgData name="Lovell, Jackie - TEP" userId="39596005-5c4b-4aff-bda6-0db3986cb047" providerId="ADAL" clId="{FD61C62A-7EA1-451B-A7FF-AE5DF2E05397}" dt="2024-04-05T16:13:47.032" v="12886" actId="2696"/>
        <pc:sldMkLst>
          <pc:docMk/>
          <pc:sldMk cId="2701999679" sldId="638"/>
        </pc:sldMkLst>
      </pc:sldChg>
      <pc:sldChg chg="modSp modNotesTx">
        <pc:chgData name="Lovell, Jackie - TEP" userId="39596005-5c4b-4aff-bda6-0db3986cb047" providerId="ADAL" clId="{FD61C62A-7EA1-451B-A7FF-AE5DF2E05397}" dt="2024-04-08T08:33:38.107" v="13900" actId="113"/>
        <pc:sldMkLst>
          <pc:docMk/>
          <pc:sldMk cId="2786377210" sldId="641"/>
        </pc:sldMkLst>
        <pc:graphicFrameChg chg="mod">
          <ac:chgData name="Lovell, Jackie - TEP" userId="39596005-5c4b-4aff-bda6-0db3986cb047" providerId="ADAL" clId="{FD61C62A-7EA1-451B-A7FF-AE5DF2E05397}" dt="2024-04-08T08:32:50.086" v="13866" actId="20577"/>
          <ac:graphicFrameMkLst>
            <pc:docMk/>
            <pc:sldMk cId="2786377210" sldId="641"/>
            <ac:graphicFrameMk id="14" creationId="{82F6F6A1-3668-AAAE-1696-01397735C449}"/>
          </ac:graphicFrameMkLst>
        </pc:graphicFrameChg>
      </pc:sldChg>
      <pc:sldChg chg="del">
        <pc:chgData name="Lovell, Jackie - TEP" userId="39596005-5c4b-4aff-bda6-0db3986cb047" providerId="ADAL" clId="{FD61C62A-7EA1-451B-A7FF-AE5DF2E05397}" dt="2024-04-03T14:34:52.553" v="1930" actId="2696"/>
        <pc:sldMkLst>
          <pc:docMk/>
          <pc:sldMk cId="3544346504" sldId="642"/>
        </pc:sldMkLst>
      </pc:sldChg>
      <pc:sldChg chg="del">
        <pc:chgData name="Lovell, Jackie - TEP" userId="39596005-5c4b-4aff-bda6-0db3986cb047" providerId="ADAL" clId="{FD61C62A-7EA1-451B-A7FF-AE5DF2E05397}" dt="2024-04-05T16:14:08.876" v="12889" actId="2696"/>
        <pc:sldMkLst>
          <pc:docMk/>
          <pc:sldMk cId="290225872" sldId="644"/>
        </pc:sldMkLst>
      </pc:sldChg>
      <pc:sldChg chg="del ord">
        <pc:chgData name="Lovell, Jackie - TEP" userId="39596005-5c4b-4aff-bda6-0db3986cb047" providerId="ADAL" clId="{FD61C62A-7EA1-451B-A7FF-AE5DF2E05397}" dt="2024-04-05T16:13:22.083" v="12884" actId="2696"/>
        <pc:sldMkLst>
          <pc:docMk/>
          <pc:sldMk cId="396068218" sldId="644"/>
        </pc:sldMkLst>
      </pc:sldChg>
      <pc:sldChg chg="addSp delSp modSp mod delAnim modAnim modNotesTx">
        <pc:chgData name="Lovell, Jackie - TEP" userId="39596005-5c4b-4aff-bda6-0db3986cb047" providerId="ADAL" clId="{FD61C62A-7EA1-451B-A7FF-AE5DF2E05397}" dt="2024-04-08T10:30:25.948" v="15011" actId="1076"/>
        <pc:sldMkLst>
          <pc:docMk/>
          <pc:sldMk cId="3447757255" sldId="646"/>
        </pc:sldMkLst>
        <pc:spChg chg="mod">
          <ac:chgData name="Lovell, Jackie - TEP" userId="39596005-5c4b-4aff-bda6-0db3986cb047" providerId="ADAL" clId="{FD61C62A-7EA1-451B-A7FF-AE5DF2E05397}" dt="2024-04-05T15:22:02.364" v="11180" actId="6549"/>
          <ac:spMkLst>
            <pc:docMk/>
            <pc:sldMk cId="3447757255" sldId="646"/>
            <ac:spMk id="4" creationId="{2B94CBB6-3CF5-4628-6F7C-A14EBD205D33}"/>
          </ac:spMkLst>
        </pc:spChg>
        <pc:spChg chg="del">
          <ac:chgData name="Lovell, Jackie - TEP" userId="39596005-5c4b-4aff-bda6-0db3986cb047" providerId="ADAL" clId="{FD61C62A-7EA1-451B-A7FF-AE5DF2E05397}" dt="2024-04-05T15:23:01.966" v="11191" actId="478"/>
          <ac:spMkLst>
            <pc:docMk/>
            <pc:sldMk cId="3447757255" sldId="646"/>
            <ac:spMk id="9" creationId="{EB0A0CBE-CA13-67B0-BB13-EC897C96F78F}"/>
          </ac:spMkLst>
        </pc:spChg>
        <pc:spChg chg="del">
          <ac:chgData name="Lovell, Jackie - TEP" userId="39596005-5c4b-4aff-bda6-0db3986cb047" providerId="ADAL" clId="{FD61C62A-7EA1-451B-A7FF-AE5DF2E05397}" dt="2024-04-05T15:22:23.380" v="11183" actId="478"/>
          <ac:spMkLst>
            <pc:docMk/>
            <pc:sldMk cId="3447757255" sldId="646"/>
            <ac:spMk id="13" creationId="{1A100F2B-D968-F420-8BBC-A6D796F98CA2}"/>
          </ac:spMkLst>
        </pc:spChg>
        <pc:picChg chg="add mod">
          <ac:chgData name="Lovell, Jackie - TEP" userId="39596005-5c4b-4aff-bda6-0db3986cb047" providerId="ADAL" clId="{FD61C62A-7EA1-451B-A7FF-AE5DF2E05397}" dt="2024-04-05T15:23:23.384" v="11196" actId="1076"/>
          <ac:picMkLst>
            <pc:docMk/>
            <pc:sldMk cId="3447757255" sldId="646"/>
            <ac:picMk id="3" creationId="{22D4CA3C-0053-2540-CBA3-9CA7B8BFDCA6}"/>
          </ac:picMkLst>
        </pc:picChg>
        <pc:picChg chg="del">
          <ac:chgData name="Lovell, Jackie - TEP" userId="39596005-5c4b-4aff-bda6-0db3986cb047" providerId="ADAL" clId="{FD61C62A-7EA1-451B-A7FF-AE5DF2E05397}" dt="2024-04-05T15:22:20.556" v="11182" actId="478"/>
          <ac:picMkLst>
            <pc:docMk/>
            <pc:sldMk cId="3447757255" sldId="646"/>
            <ac:picMk id="5" creationId="{92FAA2E4-9D15-74FF-72CC-3145BFACD782}"/>
          </ac:picMkLst>
        </pc:picChg>
        <pc:picChg chg="del">
          <ac:chgData name="Lovell, Jackie - TEP" userId="39596005-5c4b-4aff-bda6-0db3986cb047" providerId="ADAL" clId="{FD61C62A-7EA1-451B-A7FF-AE5DF2E05397}" dt="2024-04-05T15:22:18.709" v="11181" actId="478"/>
          <ac:picMkLst>
            <pc:docMk/>
            <pc:sldMk cId="3447757255" sldId="646"/>
            <ac:picMk id="11" creationId="{9AB64094-9EC1-2B87-A32E-FEF9ED29982B}"/>
          </ac:picMkLst>
        </pc:picChg>
        <pc:picChg chg="add mod">
          <ac:chgData name="Lovell, Jackie - TEP" userId="39596005-5c4b-4aff-bda6-0db3986cb047" providerId="ADAL" clId="{FD61C62A-7EA1-451B-A7FF-AE5DF2E05397}" dt="2024-04-08T10:30:22.605" v="15010" actId="1076"/>
          <ac:picMkLst>
            <pc:docMk/>
            <pc:sldMk cId="3447757255" sldId="646"/>
            <ac:picMk id="14" creationId="{582DB91F-717D-2E82-8B19-B3584F046B18}"/>
          </ac:picMkLst>
        </pc:picChg>
        <pc:picChg chg="add mod">
          <ac:chgData name="Lovell, Jackie - TEP" userId="39596005-5c4b-4aff-bda6-0db3986cb047" providerId="ADAL" clId="{FD61C62A-7EA1-451B-A7FF-AE5DF2E05397}" dt="2024-04-08T10:30:25.948" v="15011" actId="1076"/>
          <ac:picMkLst>
            <pc:docMk/>
            <pc:sldMk cId="3447757255" sldId="646"/>
            <ac:picMk id="16" creationId="{A9367293-C34B-9656-2FA3-C44458AA99B3}"/>
          </ac:picMkLst>
        </pc:picChg>
      </pc:sldChg>
      <pc:sldChg chg="del">
        <pc:chgData name="Lovell, Jackie - TEP" userId="39596005-5c4b-4aff-bda6-0db3986cb047" providerId="ADAL" clId="{FD61C62A-7EA1-451B-A7FF-AE5DF2E05397}" dt="2024-04-05T15:24:31.763" v="11204" actId="2696"/>
        <pc:sldMkLst>
          <pc:docMk/>
          <pc:sldMk cId="968233474" sldId="647"/>
        </pc:sldMkLst>
      </pc:sldChg>
      <pc:sldChg chg="add del ord">
        <pc:chgData name="Lovell, Jackie - TEP" userId="39596005-5c4b-4aff-bda6-0db3986cb047" providerId="ADAL" clId="{FD61C62A-7EA1-451B-A7FF-AE5DF2E05397}" dt="2024-04-05T16:18:27.616" v="13122" actId="2696"/>
        <pc:sldMkLst>
          <pc:docMk/>
          <pc:sldMk cId="1081636672" sldId="647"/>
        </pc:sldMkLst>
      </pc:sldChg>
      <pc:sldChg chg="addSp delSp modSp del mod ord delAnim modAnim modNotesTx">
        <pc:chgData name="Lovell, Jackie - TEP" userId="39596005-5c4b-4aff-bda6-0db3986cb047" providerId="ADAL" clId="{FD61C62A-7EA1-451B-A7FF-AE5DF2E05397}" dt="2024-04-08T10:11:03.425" v="14421" actId="2696"/>
        <pc:sldMkLst>
          <pc:docMk/>
          <pc:sldMk cId="2199537210" sldId="650"/>
        </pc:sldMkLst>
        <pc:spChg chg="mod">
          <ac:chgData name="Lovell, Jackie - TEP" userId="39596005-5c4b-4aff-bda6-0db3986cb047" providerId="ADAL" clId="{FD61C62A-7EA1-451B-A7FF-AE5DF2E05397}" dt="2024-04-05T16:03:29.044" v="12486" actId="20577"/>
          <ac:spMkLst>
            <pc:docMk/>
            <pc:sldMk cId="2199537210" sldId="650"/>
            <ac:spMk id="4" creationId="{2B94CBB6-3CF5-4628-6F7C-A14EBD205D33}"/>
          </ac:spMkLst>
        </pc:spChg>
        <pc:spChg chg="add mod">
          <ac:chgData name="Lovell, Jackie - TEP" userId="39596005-5c4b-4aff-bda6-0db3986cb047" providerId="ADAL" clId="{FD61C62A-7EA1-451B-A7FF-AE5DF2E05397}" dt="2024-04-05T16:05:54.203" v="12556" actId="14100"/>
          <ac:spMkLst>
            <pc:docMk/>
            <pc:sldMk cId="2199537210" sldId="650"/>
            <ac:spMk id="9" creationId="{B8242AF2-776F-3DCA-5868-7494C9CDF9A5}"/>
          </ac:spMkLst>
        </pc:spChg>
        <pc:spChg chg="del">
          <ac:chgData name="Lovell, Jackie - TEP" userId="39596005-5c4b-4aff-bda6-0db3986cb047" providerId="ADAL" clId="{FD61C62A-7EA1-451B-A7FF-AE5DF2E05397}" dt="2024-04-05T16:03:39.269" v="12488" actId="478"/>
          <ac:spMkLst>
            <pc:docMk/>
            <pc:sldMk cId="2199537210" sldId="650"/>
            <ac:spMk id="10" creationId="{2AED2C80-F092-4612-F73D-7D093E4C8562}"/>
          </ac:spMkLst>
        </pc:spChg>
        <pc:spChg chg="del">
          <ac:chgData name="Lovell, Jackie - TEP" userId="39596005-5c4b-4aff-bda6-0db3986cb047" providerId="ADAL" clId="{FD61C62A-7EA1-451B-A7FF-AE5DF2E05397}" dt="2024-04-05T14:15:27.336" v="9166" actId="478"/>
          <ac:spMkLst>
            <pc:docMk/>
            <pc:sldMk cId="2199537210" sldId="650"/>
            <ac:spMk id="15" creationId="{4876948F-D861-B4DB-6688-07BCE5A9EA47}"/>
          </ac:spMkLst>
        </pc:spChg>
        <pc:picChg chg="del">
          <ac:chgData name="Lovell, Jackie - TEP" userId="39596005-5c4b-4aff-bda6-0db3986cb047" providerId="ADAL" clId="{FD61C62A-7EA1-451B-A7FF-AE5DF2E05397}" dt="2024-04-05T16:03:36.572" v="12487" actId="478"/>
          <ac:picMkLst>
            <pc:docMk/>
            <pc:sldMk cId="2199537210" sldId="650"/>
            <ac:picMk id="3" creationId="{0B973586-B04A-7A0C-0A10-CC36E19EBE8C}"/>
          </ac:picMkLst>
        </pc:picChg>
        <pc:picChg chg="add mod">
          <ac:chgData name="Lovell, Jackie - TEP" userId="39596005-5c4b-4aff-bda6-0db3986cb047" providerId="ADAL" clId="{FD61C62A-7EA1-451B-A7FF-AE5DF2E05397}" dt="2024-04-05T16:04:41.079" v="12492" actId="1076"/>
          <ac:picMkLst>
            <pc:docMk/>
            <pc:sldMk cId="2199537210" sldId="650"/>
            <ac:picMk id="5" creationId="{A4FEE4D3-6340-9FF8-06F8-E170F8AF21DF}"/>
          </ac:picMkLst>
        </pc:picChg>
        <pc:picChg chg="del">
          <ac:chgData name="Lovell, Jackie - TEP" userId="39596005-5c4b-4aff-bda6-0db3986cb047" providerId="ADAL" clId="{FD61C62A-7EA1-451B-A7FF-AE5DF2E05397}" dt="2024-04-05T16:03:16.269" v="12466" actId="478"/>
          <ac:picMkLst>
            <pc:docMk/>
            <pc:sldMk cId="2199537210" sldId="650"/>
            <ac:picMk id="14" creationId="{B31C1A95-2C2A-63A8-7E60-0DF2A2A16A26}"/>
          </ac:picMkLst>
        </pc:picChg>
        <pc:picChg chg="del">
          <ac:chgData name="Lovell, Jackie - TEP" userId="39596005-5c4b-4aff-bda6-0db3986cb047" providerId="ADAL" clId="{FD61C62A-7EA1-451B-A7FF-AE5DF2E05397}" dt="2024-04-05T14:15:22.908" v="9165" actId="478"/>
          <ac:picMkLst>
            <pc:docMk/>
            <pc:sldMk cId="2199537210" sldId="650"/>
            <ac:picMk id="17" creationId="{39A8ECC9-409B-2A52-AF5E-EC950C57F872}"/>
          </ac:picMkLst>
        </pc:picChg>
      </pc:sldChg>
      <pc:sldChg chg="del">
        <pc:chgData name="Lovell, Jackie - TEP" userId="39596005-5c4b-4aff-bda6-0db3986cb047" providerId="ADAL" clId="{FD61C62A-7EA1-451B-A7FF-AE5DF2E05397}" dt="2024-04-05T16:08:11.610" v="12749" actId="2696"/>
        <pc:sldMkLst>
          <pc:docMk/>
          <pc:sldMk cId="3517784651" sldId="651"/>
        </pc:sldMkLst>
      </pc:sldChg>
      <pc:sldChg chg="modSp mod ord">
        <pc:chgData name="Lovell, Jackie - TEP" userId="39596005-5c4b-4aff-bda6-0db3986cb047" providerId="ADAL" clId="{FD61C62A-7EA1-451B-A7FF-AE5DF2E05397}" dt="2024-04-08T10:13:52.627" v="14476"/>
        <pc:sldMkLst>
          <pc:docMk/>
          <pc:sldMk cId="71012767" sldId="652"/>
        </pc:sldMkLst>
        <pc:spChg chg="mod">
          <ac:chgData name="Lovell, Jackie - TEP" userId="39596005-5c4b-4aff-bda6-0db3986cb047" providerId="ADAL" clId="{FD61C62A-7EA1-451B-A7FF-AE5DF2E05397}" dt="2024-04-08T07:05:35.295" v="13611" actId="20577"/>
          <ac:spMkLst>
            <pc:docMk/>
            <pc:sldMk cId="71012767" sldId="652"/>
            <ac:spMk id="2" creationId="{789AE68F-4988-4EC0-9371-DB4961D872D9}"/>
          </ac:spMkLst>
        </pc:spChg>
      </pc:sldChg>
      <pc:sldChg chg="modSp mod modNotesTx">
        <pc:chgData name="Lovell, Jackie - TEP" userId="39596005-5c4b-4aff-bda6-0db3986cb047" providerId="ADAL" clId="{FD61C62A-7EA1-451B-A7FF-AE5DF2E05397}" dt="2024-04-04T06:57:44.219" v="5593" actId="1076"/>
        <pc:sldMkLst>
          <pc:docMk/>
          <pc:sldMk cId="524417812" sldId="653"/>
        </pc:sldMkLst>
        <pc:spChg chg="mod">
          <ac:chgData name="Lovell, Jackie - TEP" userId="39596005-5c4b-4aff-bda6-0db3986cb047" providerId="ADAL" clId="{FD61C62A-7EA1-451B-A7FF-AE5DF2E05397}" dt="2024-04-03T14:37:02.655" v="2006" actId="6549"/>
          <ac:spMkLst>
            <pc:docMk/>
            <pc:sldMk cId="524417812" sldId="653"/>
            <ac:spMk id="4" creationId="{2B94CBB6-3CF5-4628-6F7C-A14EBD205D33}"/>
          </ac:spMkLst>
        </pc:spChg>
        <pc:spChg chg="mod">
          <ac:chgData name="Lovell, Jackie - TEP" userId="39596005-5c4b-4aff-bda6-0db3986cb047" providerId="ADAL" clId="{FD61C62A-7EA1-451B-A7FF-AE5DF2E05397}" dt="2024-04-04T06:57:32.550" v="5590" actId="20577"/>
          <ac:spMkLst>
            <pc:docMk/>
            <pc:sldMk cId="524417812" sldId="653"/>
            <ac:spMk id="12" creationId="{C3A2E144-1406-C59E-156E-B9D7457BD4D7}"/>
          </ac:spMkLst>
        </pc:spChg>
        <pc:picChg chg="mod">
          <ac:chgData name="Lovell, Jackie - TEP" userId="39596005-5c4b-4aff-bda6-0db3986cb047" providerId="ADAL" clId="{FD61C62A-7EA1-451B-A7FF-AE5DF2E05397}" dt="2024-04-04T06:57:44.219" v="5593" actId="1076"/>
          <ac:picMkLst>
            <pc:docMk/>
            <pc:sldMk cId="524417812" sldId="653"/>
            <ac:picMk id="13" creationId="{77CC8340-2B1F-AF3B-4973-4FF276748D91}"/>
          </ac:picMkLst>
        </pc:picChg>
      </pc:sldChg>
      <pc:sldChg chg="addSp delSp modSp mod modAnim modNotesTx">
        <pc:chgData name="Lovell, Jackie - TEP" userId="39596005-5c4b-4aff-bda6-0db3986cb047" providerId="ADAL" clId="{FD61C62A-7EA1-451B-A7FF-AE5DF2E05397}" dt="2024-04-03T15:48:24.221" v="4173"/>
        <pc:sldMkLst>
          <pc:docMk/>
          <pc:sldMk cId="2889653379" sldId="654"/>
        </pc:sldMkLst>
        <pc:spChg chg="mod">
          <ac:chgData name="Lovell, Jackie - TEP" userId="39596005-5c4b-4aff-bda6-0db3986cb047" providerId="ADAL" clId="{FD61C62A-7EA1-451B-A7FF-AE5DF2E05397}" dt="2024-04-03T15:47:48.504" v="4170"/>
          <ac:spMkLst>
            <pc:docMk/>
            <pc:sldMk cId="2889653379" sldId="654"/>
            <ac:spMk id="4" creationId="{2B94CBB6-3CF5-4628-6F7C-A14EBD205D33}"/>
          </ac:spMkLst>
        </pc:spChg>
        <pc:spChg chg="del">
          <ac:chgData name="Lovell, Jackie - TEP" userId="39596005-5c4b-4aff-bda6-0db3986cb047" providerId="ADAL" clId="{FD61C62A-7EA1-451B-A7FF-AE5DF2E05397}" dt="2024-04-03T14:57:20.737" v="2444" actId="478"/>
          <ac:spMkLst>
            <pc:docMk/>
            <pc:sldMk cId="2889653379" sldId="654"/>
            <ac:spMk id="10" creationId="{FE7327B9-F6D9-BB0B-C094-F8B49FB9A43D}"/>
          </ac:spMkLst>
        </pc:spChg>
        <pc:picChg chg="add mod">
          <ac:chgData name="Lovell, Jackie - TEP" userId="39596005-5c4b-4aff-bda6-0db3986cb047" providerId="ADAL" clId="{FD61C62A-7EA1-451B-A7FF-AE5DF2E05397}" dt="2024-04-03T14:57:38.567" v="2449" actId="1076"/>
          <ac:picMkLst>
            <pc:docMk/>
            <pc:sldMk cId="2889653379" sldId="654"/>
            <ac:picMk id="3" creationId="{046E0C08-7443-C98E-9B3E-2C13C24C670E}"/>
          </ac:picMkLst>
        </pc:picChg>
        <pc:picChg chg="del">
          <ac:chgData name="Lovell, Jackie - TEP" userId="39596005-5c4b-4aff-bda6-0db3986cb047" providerId="ADAL" clId="{FD61C62A-7EA1-451B-A7FF-AE5DF2E05397}" dt="2024-04-03T14:57:18.502" v="2443" actId="478"/>
          <ac:picMkLst>
            <pc:docMk/>
            <pc:sldMk cId="2889653379" sldId="654"/>
            <ac:picMk id="9" creationId="{76B4D518-B39A-2442-9E21-31E206152F6F}"/>
          </ac:picMkLst>
        </pc:picChg>
        <pc:picChg chg="add mod">
          <ac:chgData name="Lovell, Jackie - TEP" userId="39596005-5c4b-4aff-bda6-0db3986cb047" providerId="ADAL" clId="{FD61C62A-7EA1-451B-A7FF-AE5DF2E05397}" dt="2024-04-03T14:58:06.766" v="2454" actId="1076"/>
          <ac:picMkLst>
            <pc:docMk/>
            <pc:sldMk cId="2889653379" sldId="654"/>
            <ac:picMk id="11" creationId="{427276A6-F96B-F443-DEB2-BD7964E9494A}"/>
          </ac:picMkLst>
        </pc:picChg>
        <pc:picChg chg="add mod">
          <ac:chgData name="Lovell, Jackie - TEP" userId="39596005-5c4b-4aff-bda6-0db3986cb047" providerId="ADAL" clId="{FD61C62A-7EA1-451B-A7FF-AE5DF2E05397}" dt="2024-04-03T15:47:06.213" v="4167" actId="1076"/>
          <ac:picMkLst>
            <pc:docMk/>
            <pc:sldMk cId="2889653379" sldId="654"/>
            <ac:picMk id="13" creationId="{454C267D-EB0D-A208-44F6-82D338030E3A}"/>
          </ac:picMkLst>
        </pc:picChg>
        <pc:picChg chg="add mod">
          <ac:chgData name="Lovell, Jackie - TEP" userId="39596005-5c4b-4aff-bda6-0db3986cb047" providerId="ADAL" clId="{FD61C62A-7EA1-451B-A7FF-AE5DF2E05397}" dt="2024-04-03T15:47:37.470" v="4169" actId="1076"/>
          <ac:picMkLst>
            <pc:docMk/>
            <pc:sldMk cId="2889653379" sldId="654"/>
            <ac:picMk id="15" creationId="{8292EA20-B52A-90EE-EDD3-61947C5C724D}"/>
          </ac:picMkLst>
        </pc:picChg>
      </pc:sldChg>
      <pc:sldChg chg="addSp delSp modSp mod delAnim modAnim modNotesTx">
        <pc:chgData name="Lovell, Jackie - TEP" userId="39596005-5c4b-4aff-bda6-0db3986cb047" providerId="ADAL" clId="{FD61C62A-7EA1-451B-A7FF-AE5DF2E05397}" dt="2024-04-04T09:18:32.539" v="7090"/>
        <pc:sldMkLst>
          <pc:docMk/>
          <pc:sldMk cId="3577428105" sldId="655"/>
        </pc:sldMkLst>
        <pc:spChg chg="mod">
          <ac:chgData name="Lovell, Jackie - TEP" userId="39596005-5c4b-4aff-bda6-0db3986cb047" providerId="ADAL" clId="{FD61C62A-7EA1-451B-A7FF-AE5DF2E05397}" dt="2024-04-03T16:18:57.748" v="5245" actId="20577"/>
          <ac:spMkLst>
            <pc:docMk/>
            <pc:sldMk cId="3577428105" sldId="655"/>
            <ac:spMk id="4" creationId="{2B94CBB6-3CF5-4628-6F7C-A14EBD205D33}"/>
          </ac:spMkLst>
        </pc:spChg>
        <pc:spChg chg="del mod">
          <ac:chgData name="Lovell, Jackie - TEP" userId="39596005-5c4b-4aff-bda6-0db3986cb047" providerId="ADAL" clId="{FD61C62A-7EA1-451B-A7FF-AE5DF2E05397}" dt="2024-04-03T16:18:14.190" v="5228" actId="478"/>
          <ac:spMkLst>
            <pc:docMk/>
            <pc:sldMk cId="3577428105" sldId="655"/>
            <ac:spMk id="11" creationId="{1D43C330-CC0F-BA74-EBEB-B6692E061BB4}"/>
          </ac:spMkLst>
        </pc:spChg>
        <pc:picChg chg="add del mod">
          <ac:chgData name="Lovell, Jackie - TEP" userId="39596005-5c4b-4aff-bda6-0db3986cb047" providerId="ADAL" clId="{FD61C62A-7EA1-451B-A7FF-AE5DF2E05397}" dt="2024-04-04T09:18:17.769" v="7087" actId="21"/>
          <ac:picMkLst>
            <pc:docMk/>
            <pc:sldMk cId="3577428105" sldId="655"/>
            <ac:picMk id="2" creationId="{1B92F5E2-1563-C84D-1E34-CBB36775B0D0}"/>
          </ac:picMkLst>
        </pc:picChg>
        <pc:picChg chg="add mod">
          <ac:chgData name="Lovell, Jackie - TEP" userId="39596005-5c4b-4aff-bda6-0db3986cb047" providerId="ADAL" clId="{FD61C62A-7EA1-451B-A7FF-AE5DF2E05397}" dt="2024-04-04T09:18:14.794" v="7086" actId="1076"/>
          <ac:picMkLst>
            <pc:docMk/>
            <pc:sldMk cId="3577428105" sldId="655"/>
            <ac:picMk id="5" creationId="{6A94928C-4A2C-143F-54B2-DD64AC20D7DB}"/>
          </ac:picMkLst>
        </pc:picChg>
        <pc:picChg chg="del mod">
          <ac:chgData name="Lovell, Jackie - TEP" userId="39596005-5c4b-4aff-bda6-0db3986cb047" providerId="ADAL" clId="{FD61C62A-7EA1-451B-A7FF-AE5DF2E05397}" dt="2024-04-04T09:17:32.740" v="7081" actId="478"/>
          <ac:picMkLst>
            <pc:docMk/>
            <pc:sldMk cId="3577428105" sldId="655"/>
            <ac:picMk id="9" creationId="{78A46CFC-DF08-A29B-479E-6FCCC4CFF011}"/>
          </ac:picMkLst>
        </pc:picChg>
        <pc:picChg chg="add mod">
          <ac:chgData name="Lovell, Jackie - TEP" userId="39596005-5c4b-4aff-bda6-0db3986cb047" providerId="ADAL" clId="{FD61C62A-7EA1-451B-A7FF-AE5DF2E05397}" dt="2024-04-04T09:18:29.907" v="7089" actId="1076"/>
          <ac:picMkLst>
            <pc:docMk/>
            <pc:sldMk cId="3577428105" sldId="655"/>
            <ac:picMk id="10" creationId="{1B92F5E2-1563-C84D-1E34-CBB36775B0D0}"/>
          </ac:picMkLst>
        </pc:picChg>
      </pc:sldChg>
      <pc:sldChg chg="addSp delSp modSp mod modAnim modNotesTx">
        <pc:chgData name="Lovell, Jackie - TEP" userId="39596005-5c4b-4aff-bda6-0db3986cb047" providerId="ADAL" clId="{FD61C62A-7EA1-451B-A7FF-AE5DF2E05397}" dt="2024-04-05T15:05:18.230" v="10757" actId="113"/>
        <pc:sldMkLst>
          <pc:docMk/>
          <pc:sldMk cId="1409420841" sldId="656"/>
        </pc:sldMkLst>
        <pc:spChg chg="mod">
          <ac:chgData name="Lovell, Jackie - TEP" userId="39596005-5c4b-4aff-bda6-0db3986cb047" providerId="ADAL" clId="{FD61C62A-7EA1-451B-A7FF-AE5DF2E05397}" dt="2024-04-03T15:01:54.375" v="2465" actId="20577"/>
          <ac:spMkLst>
            <pc:docMk/>
            <pc:sldMk cId="1409420841" sldId="656"/>
            <ac:spMk id="4" creationId="{2B94CBB6-3CF5-4628-6F7C-A14EBD205D33}"/>
          </ac:spMkLst>
        </pc:spChg>
        <pc:spChg chg="del">
          <ac:chgData name="Lovell, Jackie - TEP" userId="39596005-5c4b-4aff-bda6-0db3986cb047" providerId="ADAL" clId="{FD61C62A-7EA1-451B-A7FF-AE5DF2E05397}" dt="2024-04-04T09:13:51.845" v="6934" actId="478"/>
          <ac:spMkLst>
            <pc:docMk/>
            <pc:sldMk cId="1409420841" sldId="656"/>
            <ac:spMk id="5" creationId="{E20B1984-2C50-EE1D-6048-F969954748FD}"/>
          </ac:spMkLst>
        </pc:spChg>
        <pc:spChg chg="mod">
          <ac:chgData name="Lovell, Jackie - TEP" userId="39596005-5c4b-4aff-bda6-0db3986cb047" providerId="ADAL" clId="{FD61C62A-7EA1-451B-A7FF-AE5DF2E05397}" dt="2024-04-05T15:04:27.527" v="10730" actId="5793"/>
          <ac:spMkLst>
            <pc:docMk/>
            <pc:sldMk cId="1409420841" sldId="656"/>
            <ac:spMk id="12" creationId="{C3A2E144-1406-C59E-156E-B9D7457BD4D7}"/>
          </ac:spMkLst>
        </pc:spChg>
        <pc:picChg chg="del">
          <ac:chgData name="Lovell, Jackie - TEP" userId="39596005-5c4b-4aff-bda6-0db3986cb047" providerId="ADAL" clId="{FD61C62A-7EA1-451B-A7FF-AE5DF2E05397}" dt="2024-04-04T09:13:49.834" v="6933" actId="478"/>
          <ac:picMkLst>
            <pc:docMk/>
            <pc:sldMk cId="1409420841" sldId="656"/>
            <ac:picMk id="3" creationId="{8ECAEB0C-B467-01A9-857B-17D91443BC1E}"/>
          </ac:picMkLst>
        </pc:picChg>
        <pc:picChg chg="add del mod">
          <ac:chgData name="Lovell, Jackie - TEP" userId="39596005-5c4b-4aff-bda6-0db3986cb047" providerId="ADAL" clId="{FD61C62A-7EA1-451B-A7FF-AE5DF2E05397}" dt="2024-04-04T09:14:46.107" v="6942" actId="478"/>
          <ac:picMkLst>
            <pc:docMk/>
            <pc:sldMk cId="1409420841" sldId="656"/>
            <ac:picMk id="9" creationId="{6263E54C-915E-A861-74FD-D27283D5B4D8}"/>
          </ac:picMkLst>
        </pc:picChg>
        <pc:picChg chg="add del mod">
          <ac:chgData name="Lovell, Jackie - TEP" userId="39596005-5c4b-4aff-bda6-0db3986cb047" providerId="ADAL" clId="{FD61C62A-7EA1-451B-A7FF-AE5DF2E05397}" dt="2024-04-04T09:15:06.516" v="6946" actId="478"/>
          <ac:picMkLst>
            <pc:docMk/>
            <pc:sldMk cId="1409420841" sldId="656"/>
            <ac:picMk id="11" creationId="{679466E1-041A-A844-0C9D-0256AC22A99A}"/>
          </ac:picMkLst>
        </pc:picChg>
        <pc:picChg chg="add mod">
          <ac:chgData name="Lovell, Jackie - TEP" userId="39596005-5c4b-4aff-bda6-0db3986cb047" providerId="ADAL" clId="{FD61C62A-7EA1-451B-A7FF-AE5DF2E05397}" dt="2024-04-05T15:04:40.981" v="10734" actId="1076"/>
          <ac:picMkLst>
            <pc:docMk/>
            <pc:sldMk cId="1409420841" sldId="656"/>
            <ac:picMk id="14" creationId="{3865A1A3-298E-FA64-B5B7-6C892B42F878}"/>
          </ac:picMkLst>
        </pc:picChg>
        <pc:picChg chg="add mod">
          <ac:chgData name="Lovell, Jackie - TEP" userId="39596005-5c4b-4aff-bda6-0db3986cb047" providerId="ADAL" clId="{FD61C62A-7EA1-451B-A7FF-AE5DF2E05397}" dt="2024-04-05T15:05:03.111" v="10738" actId="207"/>
          <ac:picMkLst>
            <pc:docMk/>
            <pc:sldMk cId="1409420841" sldId="656"/>
            <ac:picMk id="16" creationId="{1B47FFDE-3B9E-4604-7828-149AA0FEBE0E}"/>
          </ac:picMkLst>
        </pc:picChg>
      </pc:sldChg>
      <pc:sldChg chg="modSp del mod ord">
        <pc:chgData name="Lovell, Jackie - TEP" userId="39596005-5c4b-4aff-bda6-0db3986cb047" providerId="ADAL" clId="{FD61C62A-7EA1-451B-A7FF-AE5DF2E05397}" dt="2024-04-05T15:07:17.183" v="10766" actId="2696"/>
        <pc:sldMkLst>
          <pc:docMk/>
          <pc:sldMk cId="321400258" sldId="660"/>
        </pc:sldMkLst>
        <pc:spChg chg="mod">
          <ac:chgData name="Lovell, Jackie - TEP" userId="39596005-5c4b-4aff-bda6-0db3986cb047" providerId="ADAL" clId="{FD61C62A-7EA1-451B-A7FF-AE5DF2E05397}" dt="2024-04-05T14:31:03.811" v="9896" actId="20577"/>
          <ac:spMkLst>
            <pc:docMk/>
            <pc:sldMk cId="321400258" sldId="660"/>
            <ac:spMk id="4" creationId="{2B94CBB6-3CF5-4628-6F7C-A14EBD205D33}"/>
          </ac:spMkLst>
        </pc:spChg>
        <pc:graphicFrameChg chg="mod modGraphic">
          <ac:chgData name="Lovell, Jackie - TEP" userId="39596005-5c4b-4aff-bda6-0db3986cb047" providerId="ADAL" clId="{FD61C62A-7EA1-451B-A7FF-AE5DF2E05397}" dt="2024-04-05T14:50:50.270" v="9925" actId="20577"/>
          <ac:graphicFrameMkLst>
            <pc:docMk/>
            <pc:sldMk cId="321400258" sldId="660"/>
            <ac:graphicFrameMk id="14" creationId="{B15EDF95-3050-47FE-BE99-6FF3C9636923}"/>
          </ac:graphicFrameMkLst>
        </pc:graphicFrameChg>
      </pc:sldChg>
      <pc:sldChg chg="addSp delSp modSp mod modAnim modNotesTx">
        <pc:chgData name="Lovell, Jackie - TEP" userId="39596005-5c4b-4aff-bda6-0db3986cb047" providerId="ADAL" clId="{FD61C62A-7EA1-451B-A7FF-AE5DF2E05397}" dt="2024-04-05T14:22:36.465" v="9613" actId="1076"/>
        <pc:sldMkLst>
          <pc:docMk/>
          <pc:sldMk cId="3937311701" sldId="661"/>
        </pc:sldMkLst>
        <pc:spChg chg="mod">
          <ac:chgData name="Lovell, Jackie - TEP" userId="39596005-5c4b-4aff-bda6-0db3986cb047" providerId="ADAL" clId="{FD61C62A-7EA1-451B-A7FF-AE5DF2E05397}" dt="2024-04-05T14:16:11.350" v="9178" actId="20577"/>
          <ac:spMkLst>
            <pc:docMk/>
            <pc:sldMk cId="3937311701" sldId="661"/>
            <ac:spMk id="4" creationId="{2B94CBB6-3CF5-4628-6F7C-A14EBD205D33}"/>
          </ac:spMkLst>
        </pc:spChg>
        <pc:spChg chg="mod">
          <ac:chgData name="Lovell, Jackie - TEP" userId="39596005-5c4b-4aff-bda6-0db3986cb047" providerId="ADAL" clId="{FD61C62A-7EA1-451B-A7FF-AE5DF2E05397}" dt="2024-04-05T14:22:24.713" v="9612" actId="20577"/>
          <ac:spMkLst>
            <pc:docMk/>
            <pc:sldMk cId="3937311701" sldId="661"/>
            <ac:spMk id="12" creationId="{C3A2E144-1406-C59E-156E-B9D7457BD4D7}"/>
          </ac:spMkLst>
        </pc:spChg>
        <pc:picChg chg="add del mod">
          <ac:chgData name="Lovell, Jackie - TEP" userId="39596005-5c4b-4aff-bda6-0db3986cb047" providerId="ADAL" clId="{FD61C62A-7EA1-451B-A7FF-AE5DF2E05397}" dt="2024-04-03T16:12:49.694" v="5072" actId="478"/>
          <ac:picMkLst>
            <pc:docMk/>
            <pc:sldMk cId="3937311701" sldId="661"/>
            <ac:picMk id="3" creationId="{4AB770E7-C99E-1487-6FC7-7E3493795647}"/>
          </ac:picMkLst>
        </pc:picChg>
        <pc:picChg chg="del">
          <ac:chgData name="Lovell, Jackie - TEP" userId="39596005-5c4b-4aff-bda6-0db3986cb047" providerId="ADAL" clId="{FD61C62A-7EA1-451B-A7FF-AE5DF2E05397}" dt="2024-04-03T16:12:15.150" v="5064" actId="478"/>
          <ac:picMkLst>
            <pc:docMk/>
            <pc:sldMk cId="3937311701" sldId="661"/>
            <ac:picMk id="9" creationId="{B5687F42-9F49-DCEB-53EB-371E0E62D07B}"/>
          </ac:picMkLst>
        </pc:picChg>
        <pc:picChg chg="add mod">
          <ac:chgData name="Lovell, Jackie - TEP" userId="39596005-5c4b-4aff-bda6-0db3986cb047" providerId="ADAL" clId="{FD61C62A-7EA1-451B-A7FF-AE5DF2E05397}" dt="2024-04-05T14:18:12.454" v="9303" actId="1076"/>
          <ac:picMkLst>
            <pc:docMk/>
            <pc:sldMk cId="3937311701" sldId="661"/>
            <ac:picMk id="10" creationId="{3F6B6A88-B08A-3AB6-D5CB-E5E618531AFE}"/>
          </ac:picMkLst>
        </pc:picChg>
        <pc:picChg chg="add mod">
          <ac:chgData name="Lovell, Jackie - TEP" userId="39596005-5c4b-4aff-bda6-0db3986cb047" providerId="ADAL" clId="{FD61C62A-7EA1-451B-A7FF-AE5DF2E05397}" dt="2024-04-05T14:22:36.465" v="9613" actId="1076"/>
          <ac:picMkLst>
            <pc:docMk/>
            <pc:sldMk cId="3937311701" sldId="661"/>
            <ac:picMk id="13" creationId="{77EAB638-2CB4-6D60-9A54-EC076B74E2F0}"/>
          </ac:picMkLst>
        </pc:picChg>
      </pc:sldChg>
      <pc:sldChg chg="addSp delSp modSp del mod ord modNotesTx">
        <pc:chgData name="Lovell, Jackie - TEP" userId="39596005-5c4b-4aff-bda6-0db3986cb047" providerId="ADAL" clId="{FD61C62A-7EA1-451B-A7FF-AE5DF2E05397}" dt="2024-04-03T14:56:46.068" v="2442" actId="2696"/>
        <pc:sldMkLst>
          <pc:docMk/>
          <pc:sldMk cId="2946072793" sldId="665"/>
        </pc:sldMkLst>
        <pc:spChg chg="mod">
          <ac:chgData name="Lovell, Jackie - TEP" userId="39596005-5c4b-4aff-bda6-0db3986cb047" providerId="ADAL" clId="{FD61C62A-7EA1-451B-A7FF-AE5DF2E05397}" dt="2024-04-03T14:53:46.906" v="2413" actId="1076"/>
          <ac:spMkLst>
            <pc:docMk/>
            <pc:sldMk cId="2946072793" sldId="665"/>
            <ac:spMk id="4" creationId="{2B94CBB6-3CF5-4628-6F7C-A14EBD205D33}"/>
          </ac:spMkLst>
        </pc:spChg>
        <pc:spChg chg="add mod">
          <ac:chgData name="Lovell, Jackie - TEP" userId="39596005-5c4b-4aff-bda6-0db3986cb047" providerId="ADAL" clId="{FD61C62A-7EA1-451B-A7FF-AE5DF2E05397}" dt="2024-04-03T14:53:37.835" v="2410" actId="478"/>
          <ac:spMkLst>
            <pc:docMk/>
            <pc:sldMk cId="2946072793" sldId="665"/>
            <ac:spMk id="5" creationId="{78F2072D-7C5D-13C3-85D7-8A13AF2E0141}"/>
          </ac:spMkLst>
        </pc:spChg>
        <pc:graphicFrameChg chg="del">
          <ac:chgData name="Lovell, Jackie - TEP" userId="39596005-5c4b-4aff-bda6-0db3986cb047" providerId="ADAL" clId="{FD61C62A-7EA1-451B-A7FF-AE5DF2E05397}" dt="2024-04-03T14:53:37.835" v="2410" actId="478"/>
          <ac:graphicFrameMkLst>
            <pc:docMk/>
            <pc:sldMk cId="2946072793" sldId="665"/>
            <ac:graphicFrameMk id="15" creationId="{3BFA8052-C503-5AAD-ED36-558FB0F03053}"/>
          </ac:graphicFrameMkLst>
        </pc:graphicFrameChg>
        <pc:picChg chg="mod">
          <ac:chgData name="Lovell, Jackie - TEP" userId="39596005-5c4b-4aff-bda6-0db3986cb047" providerId="ADAL" clId="{FD61C62A-7EA1-451B-A7FF-AE5DF2E05397}" dt="2024-04-03T14:53:53.053" v="2414" actId="1076"/>
          <ac:picMkLst>
            <pc:docMk/>
            <pc:sldMk cId="2946072793" sldId="665"/>
            <ac:picMk id="3" creationId="{A98C7A37-9291-D3F8-06D0-79F1EF219E04}"/>
          </ac:picMkLst>
        </pc:picChg>
      </pc:sldChg>
      <pc:sldChg chg="modSp mod ord modNotesTx">
        <pc:chgData name="Lovell, Jackie - TEP" userId="39596005-5c4b-4aff-bda6-0db3986cb047" providerId="ADAL" clId="{FD61C62A-7EA1-451B-A7FF-AE5DF2E05397}" dt="2024-04-05T16:14:45.976" v="12898" actId="20577"/>
        <pc:sldMkLst>
          <pc:docMk/>
          <pc:sldMk cId="2950621948" sldId="668"/>
        </pc:sldMkLst>
        <pc:spChg chg="mod">
          <ac:chgData name="Lovell, Jackie - TEP" userId="39596005-5c4b-4aff-bda6-0db3986cb047" providerId="ADAL" clId="{FD61C62A-7EA1-451B-A7FF-AE5DF2E05397}" dt="2024-04-03T15:02:42.199" v="2483" actId="20577"/>
          <ac:spMkLst>
            <pc:docMk/>
            <pc:sldMk cId="2950621948" sldId="668"/>
            <ac:spMk id="4" creationId="{2B94CBB6-3CF5-4628-6F7C-A14EBD205D33}"/>
          </ac:spMkLst>
        </pc:spChg>
        <pc:graphicFrameChg chg="mod">
          <ac:chgData name="Lovell, Jackie - TEP" userId="39596005-5c4b-4aff-bda6-0db3986cb047" providerId="ADAL" clId="{FD61C62A-7EA1-451B-A7FF-AE5DF2E05397}" dt="2024-04-05T16:14:45.976" v="12898" actId="20577"/>
          <ac:graphicFrameMkLst>
            <pc:docMk/>
            <pc:sldMk cId="2950621948" sldId="668"/>
            <ac:graphicFrameMk id="15" creationId="{3BFA8052-C503-5AAD-ED36-558FB0F03053}"/>
          </ac:graphicFrameMkLst>
        </pc:graphicFrameChg>
      </pc:sldChg>
      <pc:sldChg chg="modSp del mod ord">
        <pc:chgData name="Lovell, Jackie - TEP" userId="39596005-5c4b-4aff-bda6-0db3986cb047" providerId="ADAL" clId="{FD61C62A-7EA1-451B-A7FF-AE5DF2E05397}" dt="2024-04-05T16:13:58.393" v="12887" actId="2696"/>
        <pc:sldMkLst>
          <pc:docMk/>
          <pc:sldMk cId="1108556649" sldId="669"/>
        </pc:sldMkLst>
        <pc:spChg chg="mod">
          <ac:chgData name="Lovell, Jackie - TEP" userId="39596005-5c4b-4aff-bda6-0db3986cb047" providerId="ADAL" clId="{FD61C62A-7EA1-451B-A7FF-AE5DF2E05397}" dt="2024-04-03T15:04:29.559" v="2547" actId="20577"/>
          <ac:spMkLst>
            <pc:docMk/>
            <pc:sldMk cId="1108556649" sldId="669"/>
            <ac:spMk id="4" creationId="{2B94CBB6-3CF5-4628-6F7C-A14EBD205D33}"/>
          </ac:spMkLst>
        </pc:spChg>
        <pc:graphicFrameChg chg="mod">
          <ac:chgData name="Lovell, Jackie - TEP" userId="39596005-5c4b-4aff-bda6-0db3986cb047" providerId="ADAL" clId="{FD61C62A-7EA1-451B-A7FF-AE5DF2E05397}" dt="2024-04-05T16:02:38.052" v="12465" actId="20577"/>
          <ac:graphicFrameMkLst>
            <pc:docMk/>
            <pc:sldMk cId="1108556649" sldId="669"/>
            <ac:graphicFrameMk id="14" creationId="{E53BB291-FED4-522D-123B-809F9EEE4810}"/>
          </ac:graphicFrameMkLst>
        </pc:graphicFrameChg>
      </pc:sldChg>
      <pc:sldChg chg="del">
        <pc:chgData name="Lovell, Jackie - TEP" userId="39596005-5c4b-4aff-bda6-0db3986cb047" providerId="ADAL" clId="{FD61C62A-7EA1-451B-A7FF-AE5DF2E05397}" dt="2024-04-03T15:04:49.764" v="2550" actId="2696"/>
        <pc:sldMkLst>
          <pc:docMk/>
          <pc:sldMk cId="3743957441" sldId="670"/>
        </pc:sldMkLst>
      </pc:sldChg>
      <pc:sldChg chg="del ord">
        <pc:chgData name="Lovell, Jackie - TEP" userId="39596005-5c4b-4aff-bda6-0db3986cb047" providerId="ADAL" clId="{FD61C62A-7EA1-451B-A7FF-AE5DF2E05397}" dt="2024-04-05T16:14:02.600" v="12888" actId="2696"/>
        <pc:sldMkLst>
          <pc:docMk/>
          <pc:sldMk cId="1833957491" sldId="671"/>
        </pc:sldMkLst>
      </pc:sldChg>
      <pc:sldChg chg="del">
        <pc:chgData name="Lovell, Jackie - TEP" userId="39596005-5c4b-4aff-bda6-0db3986cb047" providerId="ADAL" clId="{FD61C62A-7EA1-451B-A7FF-AE5DF2E05397}" dt="2024-04-05T15:03:09.624" v="10719" actId="2696"/>
        <pc:sldMkLst>
          <pc:docMk/>
          <pc:sldMk cId="759337540" sldId="674"/>
        </pc:sldMkLst>
      </pc:sldChg>
      <pc:sldChg chg="del">
        <pc:chgData name="Lovell, Jackie - TEP" userId="39596005-5c4b-4aff-bda6-0db3986cb047" providerId="ADAL" clId="{FD61C62A-7EA1-451B-A7FF-AE5DF2E05397}" dt="2024-04-05T15:25:58.641" v="11222" actId="2696"/>
        <pc:sldMkLst>
          <pc:docMk/>
          <pc:sldMk cId="3997178040" sldId="674"/>
        </pc:sldMkLst>
      </pc:sldChg>
      <pc:sldChg chg="modSp mod modNotesTx">
        <pc:chgData name="Lovell, Jackie - TEP" userId="39596005-5c4b-4aff-bda6-0db3986cb047" providerId="ADAL" clId="{FD61C62A-7EA1-451B-A7FF-AE5DF2E05397}" dt="2024-04-04T15:37:43.492" v="7443" actId="20577"/>
        <pc:sldMkLst>
          <pc:docMk/>
          <pc:sldMk cId="4220232148" sldId="676"/>
        </pc:sldMkLst>
        <pc:graphicFrameChg chg="mod">
          <ac:chgData name="Lovell, Jackie - TEP" userId="39596005-5c4b-4aff-bda6-0db3986cb047" providerId="ADAL" clId="{FD61C62A-7EA1-451B-A7FF-AE5DF2E05397}" dt="2024-04-03T16:02:04.318" v="4830" actId="20577"/>
          <ac:graphicFrameMkLst>
            <pc:docMk/>
            <pc:sldMk cId="4220232148" sldId="676"/>
            <ac:graphicFrameMk id="15" creationId="{AE3C4059-682E-74EC-23BD-2A92B243CC3A}"/>
          </ac:graphicFrameMkLst>
        </pc:graphicFrameChg>
      </pc:sldChg>
      <pc:sldChg chg="modSp mod modNotesTx">
        <pc:chgData name="Lovell, Jackie - TEP" userId="39596005-5c4b-4aff-bda6-0db3986cb047" providerId="ADAL" clId="{FD61C62A-7EA1-451B-A7FF-AE5DF2E05397}" dt="2024-04-08T08:35:14.486" v="14017" actId="20577"/>
        <pc:sldMkLst>
          <pc:docMk/>
          <pc:sldMk cId="3083173333" sldId="679"/>
        </pc:sldMkLst>
        <pc:graphicFrameChg chg="mod">
          <ac:chgData name="Lovell, Jackie - TEP" userId="39596005-5c4b-4aff-bda6-0db3986cb047" providerId="ADAL" clId="{FD61C62A-7EA1-451B-A7FF-AE5DF2E05397}" dt="2024-04-08T08:34:15.414" v="13913" actId="20577"/>
          <ac:graphicFrameMkLst>
            <pc:docMk/>
            <pc:sldMk cId="3083173333" sldId="679"/>
            <ac:graphicFrameMk id="15" creationId="{AE3C4059-682E-74EC-23BD-2A92B243CC3A}"/>
          </ac:graphicFrameMkLst>
        </pc:graphicFrameChg>
      </pc:sldChg>
      <pc:sldChg chg="addSp delSp modSp mod ord delAnim modAnim">
        <pc:chgData name="Lovell, Jackie - TEP" userId="39596005-5c4b-4aff-bda6-0db3986cb047" providerId="ADAL" clId="{FD61C62A-7EA1-451B-A7FF-AE5DF2E05397}" dt="2024-04-08T10:29:29.735" v="15008" actId="207"/>
        <pc:sldMkLst>
          <pc:docMk/>
          <pc:sldMk cId="1898421540" sldId="680"/>
        </pc:sldMkLst>
        <pc:picChg chg="add del mod">
          <ac:chgData name="Lovell, Jackie - TEP" userId="39596005-5c4b-4aff-bda6-0db3986cb047" providerId="ADAL" clId="{FD61C62A-7EA1-451B-A7FF-AE5DF2E05397}" dt="2024-04-08T10:29:05.493" v="15003" actId="478"/>
          <ac:picMkLst>
            <pc:docMk/>
            <pc:sldMk cId="1898421540" sldId="680"/>
            <ac:picMk id="12" creationId="{695C1A46-99E5-58E1-FFE5-63BEAF6ABD62}"/>
          </ac:picMkLst>
        </pc:picChg>
        <pc:picChg chg="add mod">
          <ac:chgData name="Lovell, Jackie - TEP" userId="39596005-5c4b-4aff-bda6-0db3986cb047" providerId="ADAL" clId="{FD61C62A-7EA1-451B-A7FF-AE5DF2E05397}" dt="2024-04-08T10:29:29.735" v="15008" actId="207"/>
          <ac:picMkLst>
            <pc:docMk/>
            <pc:sldMk cId="1898421540" sldId="680"/>
            <ac:picMk id="15" creationId="{49DBAB63-65D9-C2E1-1A94-8590FDF6302D}"/>
          </ac:picMkLst>
        </pc:picChg>
        <pc:picChg chg="del mod">
          <ac:chgData name="Lovell, Jackie - TEP" userId="39596005-5c4b-4aff-bda6-0db3986cb047" providerId="ADAL" clId="{FD61C62A-7EA1-451B-A7FF-AE5DF2E05397}" dt="2024-04-08T10:27:39.061" v="14995" actId="478"/>
          <ac:picMkLst>
            <pc:docMk/>
            <pc:sldMk cId="1898421540" sldId="680"/>
            <ac:picMk id="17" creationId="{3E6AED98-8C67-A7B8-A78D-5A725143DEEC}"/>
          </ac:picMkLst>
        </pc:picChg>
      </pc:sldChg>
      <pc:sldChg chg="modSp mod ord">
        <pc:chgData name="Lovell, Jackie - TEP" userId="39596005-5c4b-4aff-bda6-0db3986cb047" providerId="ADAL" clId="{FD61C62A-7EA1-451B-A7FF-AE5DF2E05397}" dt="2024-04-08T10:25:52.236" v="14989" actId="1076"/>
        <pc:sldMkLst>
          <pc:docMk/>
          <pc:sldMk cId="4107648131" sldId="682"/>
        </pc:sldMkLst>
        <pc:picChg chg="mod">
          <ac:chgData name="Lovell, Jackie - TEP" userId="39596005-5c4b-4aff-bda6-0db3986cb047" providerId="ADAL" clId="{FD61C62A-7EA1-451B-A7FF-AE5DF2E05397}" dt="2024-04-08T10:25:47.148" v="14988" actId="1076"/>
          <ac:picMkLst>
            <pc:docMk/>
            <pc:sldMk cId="4107648131" sldId="682"/>
            <ac:picMk id="9" creationId="{812AAFF8-BA95-8668-1AD9-C108D30C64E3}"/>
          </ac:picMkLst>
        </pc:picChg>
        <pc:picChg chg="mod">
          <ac:chgData name="Lovell, Jackie - TEP" userId="39596005-5c4b-4aff-bda6-0db3986cb047" providerId="ADAL" clId="{FD61C62A-7EA1-451B-A7FF-AE5DF2E05397}" dt="2024-04-08T10:25:52.236" v="14989" actId="1076"/>
          <ac:picMkLst>
            <pc:docMk/>
            <pc:sldMk cId="4107648131" sldId="682"/>
            <ac:picMk id="10" creationId="{ED3457BF-599A-8C91-77F4-C3A762BCC90C}"/>
          </ac:picMkLst>
        </pc:picChg>
        <pc:picChg chg="mod">
          <ac:chgData name="Lovell, Jackie - TEP" userId="39596005-5c4b-4aff-bda6-0db3986cb047" providerId="ADAL" clId="{FD61C62A-7EA1-451B-A7FF-AE5DF2E05397}" dt="2024-04-08T10:25:38.189" v="14986" actId="1076"/>
          <ac:picMkLst>
            <pc:docMk/>
            <pc:sldMk cId="4107648131" sldId="682"/>
            <ac:picMk id="14" creationId="{A6520D10-A564-D5CF-7C04-2330CE668460}"/>
          </ac:picMkLst>
        </pc:picChg>
      </pc:sldChg>
      <pc:sldChg chg="modSp mod ord modNotesTx">
        <pc:chgData name="Lovell, Jackie - TEP" userId="39596005-5c4b-4aff-bda6-0db3986cb047" providerId="ADAL" clId="{FD61C62A-7EA1-451B-A7FF-AE5DF2E05397}" dt="2024-04-05T15:49:04.380" v="11964" actId="20577"/>
        <pc:sldMkLst>
          <pc:docMk/>
          <pc:sldMk cId="2097990346" sldId="687"/>
        </pc:sldMkLst>
        <pc:spChg chg="mod">
          <ac:chgData name="Lovell, Jackie - TEP" userId="39596005-5c4b-4aff-bda6-0db3986cb047" providerId="ADAL" clId="{FD61C62A-7EA1-451B-A7FF-AE5DF2E05397}" dt="2024-04-05T15:45:43.748" v="11679" actId="20577"/>
          <ac:spMkLst>
            <pc:docMk/>
            <pc:sldMk cId="2097990346" sldId="687"/>
            <ac:spMk id="4" creationId="{2B94CBB6-3CF5-4628-6F7C-A14EBD205D33}"/>
          </ac:spMkLst>
        </pc:spChg>
        <pc:graphicFrameChg chg="mod">
          <ac:chgData name="Lovell, Jackie - TEP" userId="39596005-5c4b-4aff-bda6-0db3986cb047" providerId="ADAL" clId="{FD61C62A-7EA1-451B-A7FF-AE5DF2E05397}" dt="2024-04-05T15:48:48.900" v="11962" actId="20577"/>
          <ac:graphicFrameMkLst>
            <pc:docMk/>
            <pc:sldMk cId="2097990346" sldId="687"/>
            <ac:graphicFrameMk id="15" creationId="{3BFA8052-C503-5AAD-ED36-558FB0F03053}"/>
          </ac:graphicFrameMkLst>
        </pc:graphicFrameChg>
      </pc:sldChg>
      <pc:sldChg chg="del">
        <pc:chgData name="Lovell, Jackie - TEP" userId="39596005-5c4b-4aff-bda6-0db3986cb047" providerId="ADAL" clId="{FD61C62A-7EA1-451B-A7FF-AE5DF2E05397}" dt="2024-04-05T15:21:01.730" v="11164" actId="2696"/>
        <pc:sldMkLst>
          <pc:docMk/>
          <pc:sldMk cId="1840178808" sldId="691"/>
        </pc:sldMkLst>
      </pc:sldChg>
      <pc:sldChg chg="modSp del mod">
        <pc:chgData name="Lovell, Jackie - TEP" userId="39596005-5c4b-4aff-bda6-0db3986cb047" providerId="ADAL" clId="{FD61C62A-7EA1-451B-A7FF-AE5DF2E05397}" dt="2024-04-05T15:11:42.408" v="10867" actId="2696"/>
        <pc:sldMkLst>
          <pc:docMk/>
          <pc:sldMk cId="3355423780" sldId="692"/>
        </pc:sldMkLst>
        <pc:spChg chg="mod">
          <ac:chgData name="Lovell, Jackie - TEP" userId="39596005-5c4b-4aff-bda6-0db3986cb047" providerId="ADAL" clId="{FD61C62A-7EA1-451B-A7FF-AE5DF2E05397}" dt="2024-04-03T15:03:20.406" v="2492" actId="20577"/>
          <ac:spMkLst>
            <pc:docMk/>
            <pc:sldMk cId="3355423780" sldId="692"/>
            <ac:spMk id="4" creationId="{2B94CBB6-3CF5-4628-6F7C-A14EBD205D33}"/>
          </ac:spMkLst>
        </pc:spChg>
      </pc:sldChg>
      <pc:sldChg chg="addSp delSp modSp mod delAnim modAnim modNotesTx">
        <pc:chgData name="Lovell, Jackie - TEP" userId="39596005-5c4b-4aff-bda6-0db3986cb047" providerId="ADAL" clId="{FD61C62A-7EA1-451B-A7FF-AE5DF2E05397}" dt="2024-04-05T14:09:29.197" v="9126" actId="14100"/>
        <pc:sldMkLst>
          <pc:docMk/>
          <pc:sldMk cId="2638928301" sldId="693"/>
        </pc:sldMkLst>
        <pc:spChg chg="mod">
          <ac:chgData name="Lovell, Jackie - TEP" userId="39596005-5c4b-4aff-bda6-0db3986cb047" providerId="ADAL" clId="{FD61C62A-7EA1-451B-A7FF-AE5DF2E05397}" dt="2024-04-03T14:37:14.806" v="2019" actId="20577"/>
          <ac:spMkLst>
            <pc:docMk/>
            <pc:sldMk cId="2638928301" sldId="693"/>
            <ac:spMk id="2" creationId="{C3EC3018-ED06-A1AA-2FE8-7E7BEEF7A63C}"/>
          </ac:spMkLst>
        </pc:spChg>
        <pc:graphicFrameChg chg="mod">
          <ac:chgData name="Lovell, Jackie - TEP" userId="39596005-5c4b-4aff-bda6-0db3986cb047" providerId="ADAL" clId="{FD61C62A-7EA1-451B-A7FF-AE5DF2E05397}" dt="2024-04-05T14:09:29.197" v="9126" actId="14100"/>
          <ac:graphicFrameMkLst>
            <pc:docMk/>
            <pc:sldMk cId="2638928301" sldId="693"/>
            <ac:graphicFrameMk id="15" creationId="{BA06BE4B-1670-64E9-28B1-F5F200B59877}"/>
          </ac:graphicFrameMkLst>
        </pc:graphicFrameChg>
        <pc:picChg chg="add">
          <ac:chgData name="Lovell, Jackie - TEP" userId="39596005-5c4b-4aff-bda6-0db3986cb047" providerId="ADAL" clId="{FD61C62A-7EA1-451B-A7FF-AE5DF2E05397}" dt="2024-04-03T14:55:11.392" v="2432"/>
          <ac:picMkLst>
            <pc:docMk/>
            <pc:sldMk cId="2638928301" sldId="693"/>
            <ac:picMk id="6" creationId="{77FCE9F3-9698-F7D8-828C-DC165DC8D195}"/>
          </ac:picMkLst>
        </pc:picChg>
        <pc:picChg chg="add del mod">
          <ac:chgData name="Lovell, Jackie - TEP" userId="39596005-5c4b-4aff-bda6-0db3986cb047" providerId="ADAL" clId="{FD61C62A-7EA1-451B-A7FF-AE5DF2E05397}" dt="2024-04-03T16:04:19.120" v="4923" actId="478"/>
          <ac:picMkLst>
            <pc:docMk/>
            <pc:sldMk cId="2638928301" sldId="693"/>
            <ac:picMk id="9" creationId="{5C2B0CE8-B346-C6AB-BAB1-969AC6786150}"/>
          </ac:picMkLst>
        </pc:picChg>
        <pc:picChg chg="add del">
          <ac:chgData name="Lovell, Jackie - TEP" userId="39596005-5c4b-4aff-bda6-0db3986cb047" providerId="ADAL" clId="{FD61C62A-7EA1-451B-A7FF-AE5DF2E05397}" dt="2024-04-03T14:56:07.040" v="2435" actId="478"/>
          <ac:picMkLst>
            <pc:docMk/>
            <pc:sldMk cId="2638928301" sldId="693"/>
            <ac:picMk id="12" creationId="{1B864A68-990C-A09E-03CA-CCCDB05F8330}"/>
          </ac:picMkLst>
        </pc:picChg>
        <pc:picChg chg="add del mod">
          <ac:chgData name="Lovell, Jackie - TEP" userId="39596005-5c4b-4aff-bda6-0db3986cb047" providerId="ADAL" clId="{FD61C62A-7EA1-451B-A7FF-AE5DF2E05397}" dt="2024-04-03T16:06:23.847" v="4942" actId="21"/>
          <ac:picMkLst>
            <pc:docMk/>
            <pc:sldMk cId="2638928301" sldId="693"/>
            <ac:picMk id="14" creationId="{4B48A5B8-9291-7FAA-C433-8659D9C8DB49}"/>
          </ac:picMkLst>
        </pc:picChg>
      </pc:sldChg>
      <pc:sldChg chg="del">
        <pc:chgData name="Lovell, Jackie - TEP" userId="39596005-5c4b-4aff-bda6-0db3986cb047" providerId="ADAL" clId="{FD61C62A-7EA1-451B-A7FF-AE5DF2E05397}" dt="2024-04-05T15:11:47.803" v="10868" actId="2696"/>
        <pc:sldMkLst>
          <pc:docMk/>
          <pc:sldMk cId="1523436662" sldId="694"/>
        </pc:sldMkLst>
      </pc:sldChg>
      <pc:sldChg chg="modSp del mod ord">
        <pc:chgData name="Lovell, Jackie - TEP" userId="39596005-5c4b-4aff-bda6-0db3986cb047" providerId="ADAL" clId="{FD61C62A-7EA1-451B-A7FF-AE5DF2E05397}" dt="2024-04-05T16:19:35.660" v="13183" actId="2696"/>
        <pc:sldMkLst>
          <pc:docMk/>
          <pc:sldMk cId="1357745798" sldId="695"/>
        </pc:sldMkLst>
        <pc:spChg chg="mod">
          <ac:chgData name="Lovell, Jackie - TEP" userId="39596005-5c4b-4aff-bda6-0db3986cb047" providerId="ADAL" clId="{FD61C62A-7EA1-451B-A7FF-AE5DF2E05397}" dt="2024-04-03T15:03:53.567" v="2499" actId="20577"/>
          <ac:spMkLst>
            <pc:docMk/>
            <pc:sldMk cId="1357745798" sldId="695"/>
            <ac:spMk id="4" creationId="{23C43C94-A9A7-2E1A-E3D6-33B1EB6ED2D3}"/>
          </ac:spMkLst>
        </pc:spChg>
        <pc:graphicFrameChg chg="mod">
          <ac:chgData name="Lovell, Jackie - TEP" userId="39596005-5c4b-4aff-bda6-0db3986cb047" providerId="ADAL" clId="{FD61C62A-7EA1-451B-A7FF-AE5DF2E05397}" dt="2024-04-03T15:04:17.818" v="2541" actId="20577"/>
          <ac:graphicFrameMkLst>
            <pc:docMk/>
            <pc:sldMk cId="1357745798" sldId="695"/>
            <ac:graphicFrameMk id="14" creationId="{44426323-ED90-ED94-F4C9-99F49C960C81}"/>
          </ac:graphicFrameMkLst>
        </pc:graphicFrameChg>
      </pc:sldChg>
      <pc:sldChg chg="modSp del mod ord modNotesTx">
        <pc:chgData name="Lovell, Jackie - TEP" userId="39596005-5c4b-4aff-bda6-0db3986cb047" providerId="ADAL" clId="{FD61C62A-7EA1-451B-A7FF-AE5DF2E05397}" dt="2024-04-05T16:17:56.349" v="13101" actId="2696"/>
        <pc:sldMkLst>
          <pc:docMk/>
          <pc:sldMk cId="3976250956" sldId="696"/>
        </pc:sldMkLst>
        <pc:spChg chg="mod">
          <ac:chgData name="Lovell, Jackie - TEP" userId="39596005-5c4b-4aff-bda6-0db3986cb047" providerId="ADAL" clId="{FD61C62A-7EA1-451B-A7FF-AE5DF2E05397}" dt="2024-04-03T15:05:37.415" v="2617" actId="20577"/>
          <ac:spMkLst>
            <pc:docMk/>
            <pc:sldMk cId="3976250956" sldId="696"/>
            <ac:spMk id="4" creationId="{95F0B735-7029-4C75-13D3-0632EEAEC1FB}"/>
          </ac:spMkLst>
        </pc:spChg>
        <pc:graphicFrameChg chg="mod">
          <ac:chgData name="Lovell, Jackie - TEP" userId="39596005-5c4b-4aff-bda6-0db3986cb047" providerId="ADAL" clId="{FD61C62A-7EA1-451B-A7FF-AE5DF2E05397}" dt="2024-04-03T15:05:56.535" v="2621" actId="20577"/>
          <ac:graphicFrameMkLst>
            <pc:docMk/>
            <pc:sldMk cId="3976250956" sldId="696"/>
            <ac:graphicFrameMk id="16" creationId="{6F73DFF0-7407-7F1B-C37D-B13A92BEFCAE}"/>
          </ac:graphicFrameMkLst>
        </pc:graphicFrameChg>
      </pc:sldChg>
      <pc:sldChg chg="addSp delSp modSp mod ord modAnim modNotesTx">
        <pc:chgData name="Lovell, Jackie - TEP" userId="39596005-5c4b-4aff-bda6-0db3986cb047" providerId="ADAL" clId="{FD61C62A-7EA1-451B-A7FF-AE5DF2E05397}" dt="2024-04-05T16:28:00.934" v="13379" actId="20577"/>
        <pc:sldMkLst>
          <pc:docMk/>
          <pc:sldMk cId="35498574" sldId="697"/>
        </pc:sldMkLst>
        <pc:spChg chg="mod">
          <ac:chgData name="Lovell, Jackie - TEP" userId="39596005-5c4b-4aff-bda6-0db3986cb047" providerId="ADAL" clId="{FD61C62A-7EA1-451B-A7FF-AE5DF2E05397}" dt="2024-04-03T16:11:28.038" v="5063" actId="27636"/>
          <ac:spMkLst>
            <pc:docMk/>
            <pc:sldMk cId="35498574" sldId="697"/>
            <ac:spMk id="4" creationId="{97836396-9EA4-BF05-D1F7-0D8CBB9DBADC}"/>
          </ac:spMkLst>
        </pc:spChg>
        <pc:spChg chg="add mod">
          <ac:chgData name="Lovell, Jackie - TEP" userId="39596005-5c4b-4aff-bda6-0db3986cb047" providerId="ADAL" clId="{FD61C62A-7EA1-451B-A7FF-AE5DF2E05397}" dt="2024-04-05T15:17:28.121" v="11001" actId="14100"/>
          <ac:spMkLst>
            <pc:docMk/>
            <pc:sldMk cId="35498574" sldId="697"/>
            <ac:spMk id="5" creationId="{6FD29DDA-00B5-AD22-EACC-24F12094E72E}"/>
          </ac:spMkLst>
        </pc:spChg>
        <pc:spChg chg="mod">
          <ac:chgData name="Lovell, Jackie - TEP" userId="39596005-5c4b-4aff-bda6-0db3986cb047" providerId="ADAL" clId="{FD61C62A-7EA1-451B-A7FF-AE5DF2E05397}" dt="2024-04-05T16:28:00.934" v="13379" actId="20577"/>
          <ac:spMkLst>
            <pc:docMk/>
            <pc:sldMk cId="35498574" sldId="697"/>
            <ac:spMk id="12" creationId="{E94D3801-775D-6283-7D2C-6CBF82146673}"/>
          </ac:spMkLst>
        </pc:spChg>
        <pc:picChg chg="add mod">
          <ac:chgData name="Lovell, Jackie - TEP" userId="39596005-5c4b-4aff-bda6-0db3986cb047" providerId="ADAL" clId="{FD61C62A-7EA1-451B-A7FF-AE5DF2E05397}" dt="2024-04-05T15:16:35.073" v="10990" actId="1076"/>
          <ac:picMkLst>
            <pc:docMk/>
            <pc:sldMk cId="35498574" sldId="697"/>
            <ac:picMk id="2" creationId="{8A2D134F-424C-1A68-E5E4-34F5A005709D}"/>
          </ac:picMkLst>
        </pc:picChg>
        <pc:picChg chg="add mod">
          <ac:chgData name="Lovell, Jackie - TEP" userId="39596005-5c4b-4aff-bda6-0db3986cb047" providerId="ADAL" clId="{FD61C62A-7EA1-451B-A7FF-AE5DF2E05397}" dt="2024-04-05T15:16:02.240" v="10985" actId="14100"/>
          <ac:picMkLst>
            <pc:docMk/>
            <pc:sldMk cId="35498574" sldId="697"/>
            <ac:picMk id="3" creationId="{431B8ED7-7CC8-89F4-FD57-C466C54F8BDA}"/>
          </ac:picMkLst>
        </pc:picChg>
        <pc:picChg chg="del">
          <ac:chgData name="Lovell, Jackie - TEP" userId="39596005-5c4b-4aff-bda6-0db3986cb047" providerId="ADAL" clId="{FD61C62A-7EA1-451B-A7FF-AE5DF2E05397}" dt="2024-04-03T15:51:16.512" v="4220" actId="478"/>
          <ac:picMkLst>
            <pc:docMk/>
            <pc:sldMk cId="35498574" sldId="697"/>
            <ac:picMk id="9" creationId="{CECD4215-39D8-AF45-607F-2BCDB504116C}"/>
          </ac:picMkLst>
        </pc:picChg>
      </pc:sldChg>
      <pc:sldChg chg="modSp mod ord modNotesTx">
        <pc:chgData name="Lovell, Jackie - TEP" userId="39596005-5c4b-4aff-bda6-0db3986cb047" providerId="ADAL" clId="{FD61C62A-7EA1-451B-A7FF-AE5DF2E05397}" dt="2024-04-05T15:18:43.597" v="11108" actId="20577"/>
        <pc:sldMkLst>
          <pc:docMk/>
          <pc:sldMk cId="2881578771" sldId="698"/>
        </pc:sldMkLst>
        <pc:spChg chg="mod">
          <ac:chgData name="Lovell, Jackie - TEP" userId="39596005-5c4b-4aff-bda6-0db3986cb047" providerId="ADAL" clId="{FD61C62A-7EA1-451B-A7FF-AE5DF2E05397}" dt="2024-04-05T15:07:21.013" v="10767" actId="6549"/>
          <ac:spMkLst>
            <pc:docMk/>
            <pc:sldMk cId="2881578771" sldId="698"/>
            <ac:spMk id="4" creationId="{18EF7758-E882-C2E8-E711-5FE2E6AFDFB7}"/>
          </ac:spMkLst>
        </pc:spChg>
        <pc:graphicFrameChg chg="mod modGraphic">
          <ac:chgData name="Lovell, Jackie - TEP" userId="39596005-5c4b-4aff-bda6-0db3986cb047" providerId="ADAL" clId="{FD61C62A-7EA1-451B-A7FF-AE5DF2E05397}" dt="2024-04-05T15:18:43.597" v="11108" actId="20577"/>
          <ac:graphicFrameMkLst>
            <pc:docMk/>
            <pc:sldMk cId="2881578771" sldId="698"/>
            <ac:graphicFrameMk id="14" creationId="{37209B71-F8B8-F24A-CB85-F0B3642A6166}"/>
          </ac:graphicFrameMkLst>
        </pc:graphicFrameChg>
      </pc:sldChg>
      <pc:sldChg chg="addSp delSp modSp mod addAnim delAnim modAnim modNotesTx">
        <pc:chgData name="Lovell, Jackie - TEP" userId="39596005-5c4b-4aff-bda6-0db3986cb047" providerId="ADAL" clId="{FD61C62A-7EA1-451B-A7FF-AE5DF2E05397}" dt="2024-04-08T07:09:53.399" v="13619" actId="20577"/>
        <pc:sldMkLst>
          <pc:docMk/>
          <pc:sldMk cId="2190989350" sldId="699"/>
        </pc:sldMkLst>
        <pc:spChg chg="mod">
          <ac:chgData name="Lovell, Jackie - TEP" userId="39596005-5c4b-4aff-bda6-0db3986cb047" providerId="ADAL" clId="{FD61C62A-7EA1-451B-A7FF-AE5DF2E05397}" dt="2024-04-03T16:07:25.190" v="4970" actId="20577"/>
          <ac:spMkLst>
            <pc:docMk/>
            <pc:sldMk cId="2190989350" sldId="699"/>
            <ac:spMk id="4" creationId="{ED908306-AD88-445E-669E-E5A7178AA3B5}"/>
          </ac:spMkLst>
        </pc:spChg>
        <pc:spChg chg="mod">
          <ac:chgData name="Lovell, Jackie - TEP" userId="39596005-5c4b-4aff-bda6-0db3986cb047" providerId="ADAL" clId="{FD61C62A-7EA1-451B-A7FF-AE5DF2E05397}" dt="2024-04-04T06:58:35.109" v="5600" actId="1076"/>
          <ac:spMkLst>
            <pc:docMk/>
            <pc:sldMk cId="2190989350" sldId="699"/>
            <ac:spMk id="12" creationId="{FF040029-1847-B81D-1A17-05F492891916}"/>
          </ac:spMkLst>
        </pc:spChg>
        <pc:picChg chg="add del mod">
          <ac:chgData name="Lovell, Jackie - TEP" userId="39596005-5c4b-4aff-bda6-0db3986cb047" providerId="ADAL" clId="{FD61C62A-7EA1-451B-A7FF-AE5DF2E05397}" dt="2024-04-04T06:58:20.151" v="5597" actId="478"/>
          <ac:picMkLst>
            <pc:docMk/>
            <pc:sldMk cId="2190989350" sldId="699"/>
            <ac:picMk id="3" creationId="{C811F59A-A16A-D2DE-9CC0-046FD4F77DDD}"/>
          </ac:picMkLst>
        </pc:picChg>
        <pc:picChg chg="del">
          <ac:chgData name="Lovell, Jackie - TEP" userId="39596005-5c4b-4aff-bda6-0db3986cb047" providerId="ADAL" clId="{FD61C62A-7EA1-451B-A7FF-AE5DF2E05397}" dt="2024-04-03T16:07:43.649" v="4972" actId="478"/>
          <ac:picMkLst>
            <pc:docMk/>
            <pc:sldMk cId="2190989350" sldId="699"/>
            <ac:picMk id="5" creationId="{D8451AA9-9464-36C9-20EA-82CE9FF9FD61}"/>
          </ac:picMkLst>
        </pc:picChg>
        <pc:picChg chg="mod">
          <ac:chgData name="Lovell, Jackie - TEP" userId="39596005-5c4b-4aff-bda6-0db3986cb047" providerId="ADAL" clId="{FD61C62A-7EA1-451B-A7FF-AE5DF2E05397}" dt="2024-04-04T06:59:08.330" v="5606" actId="1076"/>
          <ac:picMkLst>
            <pc:docMk/>
            <pc:sldMk cId="2190989350" sldId="699"/>
            <ac:picMk id="13" creationId="{8B8A25F4-B232-3C8E-51E4-AF6F6CF2BE52}"/>
          </ac:picMkLst>
        </pc:picChg>
        <pc:picChg chg="add del mod">
          <ac:chgData name="Lovell, Jackie - TEP" userId="39596005-5c4b-4aff-bda6-0db3986cb047" providerId="ADAL" clId="{FD61C62A-7EA1-451B-A7FF-AE5DF2E05397}" dt="2024-04-04T06:58:48.241" v="5603" actId="1076"/>
          <ac:picMkLst>
            <pc:docMk/>
            <pc:sldMk cId="2190989350" sldId="699"/>
            <ac:picMk id="14" creationId="{4B48A5B8-9291-7FAA-C433-8659D9C8DB49}"/>
          </ac:picMkLst>
        </pc:picChg>
      </pc:sldChg>
      <pc:sldChg chg="modSp mod modNotesTx">
        <pc:chgData name="Lovell, Jackie - TEP" userId="39596005-5c4b-4aff-bda6-0db3986cb047" providerId="ADAL" clId="{FD61C62A-7EA1-451B-A7FF-AE5DF2E05397}" dt="2024-04-08T07:11:06.447" v="13627" actId="20577"/>
        <pc:sldMkLst>
          <pc:docMk/>
          <pc:sldMk cId="3345190749" sldId="700"/>
        </pc:sldMkLst>
        <pc:spChg chg="mod">
          <ac:chgData name="Lovell, Jackie - TEP" userId="39596005-5c4b-4aff-bda6-0db3986cb047" providerId="ADAL" clId="{FD61C62A-7EA1-451B-A7FF-AE5DF2E05397}" dt="2024-04-05T15:05:54.873" v="10765" actId="6549"/>
          <ac:spMkLst>
            <pc:docMk/>
            <pc:sldMk cId="3345190749" sldId="700"/>
            <ac:spMk id="4" creationId="{5F4E6F9E-CE25-59A9-A985-E25CD1DDE9C3}"/>
          </ac:spMkLst>
        </pc:spChg>
      </pc:sldChg>
      <pc:sldChg chg="addSp delSp modSp mod delAnim modAnim modNotesTx">
        <pc:chgData name="Lovell, Jackie - TEP" userId="39596005-5c4b-4aff-bda6-0db3986cb047" providerId="ADAL" clId="{FD61C62A-7EA1-451B-A7FF-AE5DF2E05397}" dt="2024-04-05T16:25:58.907" v="13299" actId="20577"/>
        <pc:sldMkLst>
          <pc:docMk/>
          <pc:sldMk cId="401455339" sldId="701"/>
        </pc:sldMkLst>
        <pc:spChg chg="mod">
          <ac:chgData name="Lovell, Jackie - TEP" userId="39596005-5c4b-4aff-bda6-0db3986cb047" providerId="ADAL" clId="{FD61C62A-7EA1-451B-A7FF-AE5DF2E05397}" dt="2024-04-05T16:25:58.907" v="13299" actId="20577"/>
          <ac:spMkLst>
            <pc:docMk/>
            <pc:sldMk cId="401455339" sldId="701"/>
            <ac:spMk id="12" creationId="{6791BFB2-6656-B57B-3F7E-705F5D64ADE6}"/>
          </ac:spMkLst>
        </pc:spChg>
        <pc:picChg chg="add mod">
          <ac:chgData name="Lovell, Jackie - TEP" userId="39596005-5c4b-4aff-bda6-0db3986cb047" providerId="ADAL" clId="{FD61C62A-7EA1-451B-A7FF-AE5DF2E05397}" dt="2024-04-05T14:24:25.157" v="9660" actId="1076"/>
          <ac:picMkLst>
            <pc:docMk/>
            <pc:sldMk cId="401455339" sldId="701"/>
            <ac:picMk id="3" creationId="{6C3ACED2-A334-3A01-C0F0-0CEBFACAE1AA}"/>
          </ac:picMkLst>
        </pc:picChg>
        <pc:picChg chg="add del mod">
          <ac:chgData name="Lovell, Jackie - TEP" userId="39596005-5c4b-4aff-bda6-0db3986cb047" providerId="ADAL" clId="{FD61C62A-7EA1-451B-A7FF-AE5DF2E05397}" dt="2024-04-05T09:24:47.027" v="8516" actId="478"/>
          <ac:picMkLst>
            <pc:docMk/>
            <pc:sldMk cId="401455339" sldId="701"/>
            <ac:picMk id="9" creationId="{08DEADEE-B386-F8F5-4C57-54EF240D1C5E}"/>
          </ac:picMkLst>
        </pc:picChg>
        <pc:picChg chg="del">
          <ac:chgData name="Lovell, Jackie - TEP" userId="39596005-5c4b-4aff-bda6-0db3986cb047" providerId="ADAL" clId="{FD61C62A-7EA1-451B-A7FF-AE5DF2E05397}" dt="2024-04-04T09:10:26.433" v="6595" actId="478"/>
          <ac:picMkLst>
            <pc:docMk/>
            <pc:sldMk cId="401455339" sldId="701"/>
            <ac:picMk id="10" creationId="{781B7C6C-839B-9CEE-42A2-C00A62163ED5}"/>
          </ac:picMkLst>
        </pc:picChg>
        <pc:picChg chg="add del mod">
          <ac:chgData name="Lovell, Jackie - TEP" userId="39596005-5c4b-4aff-bda6-0db3986cb047" providerId="ADAL" clId="{FD61C62A-7EA1-451B-A7FF-AE5DF2E05397}" dt="2024-04-05T09:39:22.460" v="8858" actId="21"/>
          <ac:picMkLst>
            <pc:docMk/>
            <pc:sldMk cId="401455339" sldId="701"/>
            <ac:picMk id="11" creationId="{453C7CEA-6FF0-D6E3-780A-03295C8F08F9}"/>
          </ac:picMkLst>
        </pc:picChg>
        <pc:picChg chg="add del mod">
          <ac:chgData name="Lovell, Jackie - TEP" userId="39596005-5c4b-4aff-bda6-0db3986cb047" providerId="ADAL" clId="{FD61C62A-7EA1-451B-A7FF-AE5DF2E05397}" dt="2024-04-05T09:39:33.445" v="8859" actId="21"/>
          <ac:picMkLst>
            <pc:docMk/>
            <pc:sldMk cId="401455339" sldId="701"/>
            <ac:picMk id="14" creationId="{E7D60FF4-558C-EA24-A7FD-615D47EF79EF}"/>
          </ac:picMkLst>
        </pc:picChg>
      </pc:sldChg>
      <pc:sldChg chg="del">
        <pc:chgData name="Lovell, Jackie - TEP" userId="39596005-5c4b-4aff-bda6-0db3986cb047" providerId="ADAL" clId="{FD61C62A-7EA1-451B-A7FF-AE5DF2E05397}" dt="2024-04-05T14:26:14.185" v="9838" actId="2696"/>
        <pc:sldMkLst>
          <pc:docMk/>
          <pc:sldMk cId="2147228636" sldId="702"/>
        </pc:sldMkLst>
      </pc:sldChg>
      <pc:sldChg chg="ord modNotesTx">
        <pc:chgData name="Lovell, Jackie - TEP" userId="39596005-5c4b-4aff-bda6-0db3986cb047" providerId="ADAL" clId="{FD61C62A-7EA1-451B-A7FF-AE5DF2E05397}" dt="2024-04-08T07:14:35.696" v="13633" actId="20577"/>
        <pc:sldMkLst>
          <pc:docMk/>
          <pc:sldMk cId="2271476980" sldId="702"/>
        </pc:sldMkLst>
      </pc:sldChg>
      <pc:sldChg chg="addSp delSp modSp del mod modAnim modNotesTx">
        <pc:chgData name="Lovell, Jackie - TEP" userId="39596005-5c4b-4aff-bda6-0db3986cb047" providerId="ADAL" clId="{FD61C62A-7EA1-451B-A7FF-AE5DF2E05397}" dt="2024-04-05T14:45:16.122" v="9899" actId="2696"/>
        <pc:sldMkLst>
          <pc:docMk/>
          <pc:sldMk cId="3304081893" sldId="702"/>
        </pc:sldMkLst>
        <pc:picChg chg="add del mod">
          <ac:chgData name="Lovell, Jackie - TEP" userId="39596005-5c4b-4aff-bda6-0db3986cb047" providerId="ADAL" clId="{FD61C62A-7EA1-451B-A7FF-AE5DF2E05397}" dt="2024-04-05T14:28:27.263" v="9882" actId="478"/>
          <ac:picMkLst>
            <pc:docMk/>
            <pc:sldMk cId="3304081893" sldId="702"/>
            <ac:picMk id="9" creationId="{1DAC59AD-051F-8B32-AF69-8B5551DCACE9}"/>
          </ac:picMkLst>
        </pc:picChg>
        <pc:picChg chg="add mod">
          <ac:chgData name="Lovell, Jackie - TEP" userId="39596005-5c4b-4aff-bda6-0db3986cb047" providerId="ADAL" clId="{FD61C62A-7EA1-451B-A7FF-AE5DF2E05397}" dt="2024-04-05T14:28:51.361" v="9886" actId="1076"/>
          <ac:picMkLst>
            <pc:docMk/>
            <pc:sldMk cId="3304081893" sldId="702"/>
            <ac:picMk id="11" creationId="{C03321D4-0742-534E-4F74-E949B25FF27F}"/>
          </ac:picMkLst>
        </pc:picChg>
      </pc:sldChg>
      <pc:sldChg chg="addSp delSp modSp del mod ord modAnim modNotesTx">
        <pc:chgData name="Lovell, Jackie - TEP" userId="39596005-5c4b-4aff-bda6-0db3986cb047" providerId="ADAL" clId="{FD61C62A-7EA1-451B-A7FF-AE5DF2E05397}" dt="2024-04-05T09:41:56.049" v="8956" actId="2696"/>
        <pc:sldMkLst>
          <pc:docMk/>
          <pc:sldMk cId="3466843871" sldId="702"/>
        </pc:sldMkLst>
        <pc:spChg chg="mod">
          <ac:chgData name="Lovell, Jackie - TEP" userId="39596005-5c4b-4aff-bda6-0db3986cb047" providerId="ADAL" clId="{FD61C62A-7EA1-451B-A7FF-AE5DF2E05397}" dt="2024-04-05T09:32:36.287" v="8740" actId="20577"/>
          <ac:spMkLst>
            <pc:docMk/>
            <pc:sldMk cId="3466843871" sldId="702"/>
            <ac:spMk id="4" creationId="{D5DB97CF-2A15-B316-20EA-B4D93BC19BCD}"/>
          </ac:spMkLst>
        </pc:spChg>
        <pc:spChg chg="del">
          <ac:chgData name="Lovell, Jackie - TEP" userId="39596005-5c4b-4aff-bda6-0db3986cb047" providerId="ADAL" clId="{FD61C62A-7EA1-451B-A7FF-AE5DF2E05397}" dt="2024-04-04T09:12:31.163" v="6866" actId="478"/>
          <ac:spMkLst>
            <pc:docMk/>
            <pc:sldMk cId="3466843871" sldId="702"/>
            <ac:spMk id="5" creationId="{15CC3605-6FB3-8267-B65D-EB4E8598EC5D}"/>
          </ac:spMkLst>
        </pc:spChg>
        <pc:spChg chg="add mod">
          <ac:chgData name="Lovell, Jackie - TEP" userId="39596005-5c4b-4aff-bda6-0db3986cb047" providerId="ADAL" clId="{FD61C62A-7EA1-451B-A7FF-AE5DF2E05397}" dt="2024-04-05T09:32:55.492" v="8744" actId="1582"/>
          <ac:spMkLst>
            <pc:docMk/>
            <pc:sldMk cId="3466843871" sldId="702"/>
            <ac:spMk id="5" creationId="{F9FDF104-AE8F-EE5E-1929-F1D5861C98C4}"/>
          </ac:spMkLst>
        </pc:spChg>
        <pc:picChg chg="add mod">
          <ac:chgData name="Lovell, Jackie - TEP" userId="39596005-5c4b-4aff-bda6-0db3986cb047" providerId="ADAL" clId="{FD61C62A-7EA1-451B-A7FF-AE5DF2E05397}" dt="2024-04-05T09:32:22.052" v="8717" actId="1076"/>
          <ac:picMkLst>
            <pc:docMk/>
            <pc:sldMk cId="3466843871" sldId="702"/>
            <ac:picMk id="3" creationId="{2D273F74-77CD-D900-E519-456CF1CE375E}"/>
          </ac:picMkLst>
        </pc:picChg>
        <pc:picChg chg="del">
          <ac:chgData name="Lovell, Jackie - TEP" userId="39596005-5c4b-4aff-bda6-0db3986cb047" providerId="ADAL" clId="{FD61C62A-7EA1-451B-A7FF-AE5DF2E05397}" dt="2024-04-04T09:12:05.124" v="6810" actId="478"/>
          <ac:picMkLst>
            <pc:docMk/>
            <pc:sldMk cId="3466843871" sldId="702"/>
            <ac:picMk id="3" creationId="{A35099C2-90D5-6D2C-7389-86C4B1C14D20}"/>
          </ac:picMkLst>
        </pc:picChg>
      </pc:sldChg>
      <pc:sldChg chg="modSp del mod modNotesTx">
        <pc:chgData name="Lovell, Jackie - TEP" userId="39596005-5c4b-4aff-bda6-0db3986cb047" providerId="ADAL" clId="{FD61C62A-7EA1-451B-A7FF-AE5DF2E05397}" dt="2024-04-05T09:30:10.227" v="8704" actId="2696"/>
        <pc:sldMkLst>
          <pc:docMk/>
          <pc:sldMk cId="3079407659" sldId="703"/>
        </pc:sldMkLst>
        <pc:spChg chg="mod">
          <ac:chgData name="Lovell, Jackie - TEP" userId="39596005-5c4b-4aff-bda6-0db3986cb047" providerId="ADAL" clId="{FD61C62A-7EA1-451B-A7FF-AE5DF2E05397}" dt="2024-04-04T09:23:39.285" v="7305" actId="5793"/>
          <ac:spMkLst>
            <pc:docMk/>
            <pc:sldMk cId="3079407659" sldId="703"/>
            <ac:spMk id="4" creationId="{326AEF5F-795E-F67A-2BAE-F07138C36843}"/>
          </ac:spMkLst>
        </pc:spChg>
      </pc:sldChg>
      <pc:sldChg chg="modSp mod ord modNotesTx">
        <pc:chgData name="Lovell, Jackie - TEP" userId="39596005-5c4b-4aff-bda6-0db3986cb047" providerId="ADAL" clId="{FD61C62A-7EA1-451B-A7FF-AE5DF2E05397}" dt="2024-04-05T14:53:41.401" v="10103"/>
        <pc:sldMkLst>
          <pc:docMk/>
          <pc:sldMk cId="69939679" sldId="704"/>
        </pc:sldMkLst>
        <pc:spChg chg="mod">
          <ac:chgData name="Lovell, Jackie - TEP" userId="39596005-5c4b-4aff-bda6-0db3986cb047" providerId="ADAL" clId="{FD61C62A-7EA1-451B-A7FF-AE5DF2E05397}" dt="2024-04-05T09:30:44.408" v="8712" actId="20577"/>
          <ac:spMkLst>
            <pc:docMk/>
            <pc:sldMk cId="69939679" sldId="704"/>
            <ac:spMk id="2" creationId="{CDC849B3-DBAC-C407-6787-F1E1DC4C1FC8}"/>
          </ac:spMkLst>
        </pc:spChg>
        <pc:graphicFrameChg chg="mod modGraphic">
          <ac:chgData name="Lovell, Jackie - TEP" userId="39596005-5c4b-4aff-bda6-0db3986cb047" providerId="ADAL" clId="{FD61C62A-7EA1-451B-A7FF-AE5DF2E05397}" dt="2024-04-05T13:27:19.553" v="9095" actId="20577"/>
          <ac:graphicFrameMkLst>
            <pc:docMk/>
            <pc:sldMk cId="69939679" sldId="704"/>
            <ac:graphicFrameMk id="15" creationId="{9925BE25-0182-5016-B702-7BDC326750C6}"/>
          </ac:graphicFrameMkLst>
        </pc:graphicFrameChg>
      </pc:sldChg>
      <pc:sldChg chg="addSp delSp modSp mod ord chgLayout modNotesTx">
        <pc:chgData name="Lovell, Jackie - TEP" userId="39596005-5c4b-4aff-bda6-0db3986cb047" providerId="ADAL" clId="{FD61C62A-7EA1-451B-A7FF-AE5DF2E05397}" dt="2024-04-05T16:22:01.731" v="13219" actId="1582"/>
        <pc:sldMkLst>
          <pc:docMk/>
          <pc:sldMk cId="2935739637" sldId="705"/>
        </pc:sldMkLst>
        <pc:spChg chg="add del mod">
          <ac:chgData name="Lovell, Jackie - TEP" userId="39596005-5c4b-4aff-bda6-0db3986cb047" providerId="ADAL" clId="{FD61C62A-7EA1-451B-A7FF-AE5DF2E05397}" dt="2024-04-05T13:24:13.737" v="8976" actId="478"/>
          <ac:spMkLst>
            <pc:docMk/>
            <pc:sldMk cId="2935739637" sldId="705"/>
            <ac:spMk id="3" creationId="{38E6E14A-6B6C-6687-B95B-7CB98656DE7F}"/>
          </ac:spMkLst>
        </pc:spChg>
        <pc:spChg chg="mod ord">
          <ac:chgData name="Lovell, Jackie - TEP" userId="39596005-5c4b-4aff-bda6-0db3986cb047" providerId="ADAL" clId="{FD61C62A-7EA1-451B-A7FF-AE5DF2E05397}" dt="2024-04-05T16:20:25.836" v="13191" actId="20577"/>
          <ac:spMkLst>
            <pc:docMk/>
            <pc:sldMk cId="2935739637" sldId="705"/>
            <ac:spMk id="4" creationId="{B9E35ADA-21F6-9ABE-F016-23C1CD743553}"/>
          </ac:spMkLst>
        </pc:spChg>
        <pc:spChg chg="add mod ord">
          <ac:chgData name="Lovell, Jackie - TEP" userId="39596005-5c4b-4aff-bda6-0db3986cb047" providerId="ADAL" clId="{FD61C62A-7EA1-451B-A7FF-AE5DF2E05397}" dt="2024-04-05T15:02:05.029" v="10711" actId="20577"/>
          <ac:spMkLst>
            <pc:docMk/>
            <pc:sldMk cId="2935739637" sldId="705"/>
            <ac:spMk id="5" creationId="{7422393C-A6A1-EBAE-B4ED-F2E0A4BCF951}"/>
          </ac:spMkLst>
        </pc:spChg>
        <pc:spChg chg="add mod">
          <ac:chgData name="Lovell, Jackie - TEP" userId="39596005-5c4b-4aff-bda6-0db3986cb047" providerId="ADAL" clId="{FD61C62A-7EA1-451B-A7FF-AE5DF2E05397}" dt="2024-04-05T16:22:01.731" v="13219" actId="1582"/>
          <ac:spMkLst>
            <pc:docMk/>
            <pc:sldMk cId="2935739637" sldId="705"/>
            <ac:spMk id="10" creationId="{48BB2762-B394-B58D-4278-7754C58C89F5}"/>
          </ac:spMkLst>
        </pc:spChg>
        <pc:graphicFrameChg chg="del">
          <ac:chgData name="Lovell, Jackie - TEP" userId="39596005-5c4b-4aff-bda6-0db3986cb047" providerId="ADAL" clId="{FD61C62A-7EA1-451B-A7FF-AE5DF2E05397}" dt="2024-04-05T13:24:02.421" v="8975" actId="478"/>
          <ac:graphicFrameMkLst>
            <pc:docMk/>
            <pc:sldMk cId="2935739637" sldId="705"/>
            <ac:graphicFrameMk id="18" creationId="{3CC174D8-CF37-190F-0927-67E5D73925B3}"/>
          </ac:graphicFrameMkLst>
        </pc:graphicFrameChg>
        <pc:picChg chg="mod ord">
          <ac:chgData name="Lovell, Jackie - TEP" userId="39596005-5c4b-4aff-bda6-0db3986cb047" providerId="ADAL" clId="{FD61C62A-7EA1-451B-A7FF-AE5DF2E05397}" dt="2024-04-05T15:01:44.564" v="10700" actId="1076"/>
          <ac:picMkLst>
            <pc:docMk/>
            <pc:sldMk cId="2935739637" sldId="705"/>
            <ac:picMk id="9" creationId="{6ED6A365-1DD9-D600-C2E8-C3E84502730C}"/>
          </ac:picMkLst>
        </pc:picChg>
      </pc:sldChg>
      <pc:sldChg chg="delSp modSp add del mod modNotesTx">
        <pc:chgData name="Lovell, Jackie - TEP" userId="39596005-5c4b-4aff-bda6-0db3986cb047" providerId="ADAL" clId="{FD61C62A-7EA1-451B-A7FF-AE5DF2E05397}" dt="2024-04-05T14:58:13.323" v="10287" actId="2696"/>
        <pc:sldMkLst>
          <pc:docMk/>
          <pc:sldMk cId="3758271303" sldId="706"/>
        </pc:sldMkLst>
        <pc:spChg chg="mod">
          <ac:chgData name="Lovell, Jackie - TEP" userId="39596005-5c4b-4aff-bda6-0db3986cb047" providerId="ADAL" clId="{FD61C62A-7EA1-451B-A7FF-AE5DF2E05397}" dt="2024-04-05T14:47:15.266" v="9914" actId="20577"/>
          <ac:spMkLst>
            <pc:docMk/>
            <pc:sldMk cId="3758271303" sldId="706"/>
            <ac:spMk id="4" creationId="{7A65F6C4-6763-2E93-27A8-3F1D615CCE02}"/>
          </ac:spMkLst>
        </pc:spChg>
        <pc:picChg chg="del">
          <ac:chgData name="Lovell, Jackie - TEP" userId="39596005-5c4b-4aff-bda6-0db3986cb047" providerId="ADAL" clId="{FD61C62A-7EA1-451B-A7FF-AE5DF2E05397}" dt="2024-04-05T14:47:19.236" v="9915" actId="478"/>
          <ac:picMkLst>
            <pc:docMk/>
            <pc:sldMk cId="3758271303" sldId="706"/>
            <ac:picMk id="3" creationId="{E52F469A-A416-A238-FDE7-968FEF86CEB8}"/>
          </ac:picMkLst>
        </pc:picChg>
      </pc:sldChg>
      <pc:sldChg chg="modSp del mod ord">
        <pc:chgData name="Lovell, Jackie - TEP" userId="39596005-5c4b-4aff-bda6-0db3986cb047" providerId="ADAL" clId="{FD61C62A-7EA1-451B-A7FF-AE5DF2E05397}" dt="2024-04-05T16:02:19.337" v="12461" actId="2696"/>
        <pc:sldMkLst>
          <pc:docMk/>
          <pc:sldMk cId="882912017" sldId="707"/>
        </pc:sldMkLst>
        <pc:spChg chg="mod">
          <ac:chgData name="Lovell, Jackie - TEP" userId="39596005-5c4b-4aff-bda6-0db3986cb047" providerId="ADAL" clId="{FD61C62A-7EA1-451B-A7FF-AE5DF2E05397}" dt="2024-04-05T15:25:03.971" v="11213" actId="20577"/>
          <ac:spMkLst>
            <pc:docMk/>
            <pc:sldMk cId="882912017" sldId="707"/>
            <ac:spMk id="4" creationId="{A9C78938-27C3-9F55-23FE-62CC2A9C772C}"/>
          </ac:spMkLst>
        </pc:spChg>
      </pc:sldChg>
      <pc:sldChg chg="modSp del mod ord">
        <pc:chgData name="Lovell, Jackie - TEP" userId="39596005-5c4b-4aff-bda6-0db3986cb047" providerId="ADAL" clId="{FD61C62A-7EA1-451B-A7FF-AE5DF2E05397}" dt="2024-04-05T15:42:25.855" v="11631" actId="2696"/>
        <pc:sldMkLst>
          <pc:docMk/>
          <pc:sldMk cId="1214790454" sldId="708"/>
        </pc:sldMkLst>
        <pc:spChg chg="mod">
          <ac:chgData name="Lovell, Jackie - TEP" userId="39596005-5c4b-4aff-bda6-0db3986cb047" providerId="ADAL" clId="{FD61C62A-7EA1-451B-A7FF-AE5DF2E05397}" dt="2024-04-05T15:41:56.620" v="11609" actId="20577"/>
          <ac:spMkLst>
            <pc:docMk/>
            <pc:sldMk cId="1214790454" sldId="708"/>
            <ac:spMk id="4" creationId="{D15341AA-DB1C-77AD-B316-DE683991AFFE}"/>
          </ac:spMkLst>
        </pc:spChg>
      </pc:sldChg>
      <pc:sldChg chg="addSp delSp modSp mod ord modAnim modNotesTx">
        <pc:chgData name="Lovell, Jackie - TEP" userId="39596005-5c4b-4aff-bda6-0db3986cb047" providerId="ADAL" clId="{FD61C62A-7EA1-451B-A7FF-AE5DF2E05397}" dt="2024-04-08T07:03:54.917" v="13556" actId="6549"/>
        <pc:sldMkLst>
          <pc:docMk/>
          <pc:sldMk cId="2244821751" sldId="709"/>
        </pc:sldMkLst>
        <pc:spChg chg="mod">
          <ac:chgData name="Lovell, Jackie - TEP" userId="39596005-5c4b-4aff-bda6-0db3986cb047" providerId="ADAL" clId="{FD61C62A-7EA1-451B-A7FF-AE5DF2E05397}" dt="2024-04-05T15:52:21.923" v="12015" actId="20577"/>
          <ac:spMkLst>
            <pc:docMk/>
            <pc:sldMk cId="2244821751" sldId="709"/>
            <ac:spMk id="4" creationId="{66DF9C9E-8C9E-23ED-4C76-3335019591AB}"/>
          </ac:spMkLst>
        </pc:spChg>
        <pc:spChg chg="add mod">
          <ac:chgData name="Lovell, Jackie - TEP" userId="39596005-5c4b-4aff-bda6-0db3986cb047" providerId="ADAL" clId="{FD61C62A-7EA1-451B-A7FF-AE5DF2E05397}" dt="2024-04-05T15:52:47.151" v="12019" actId="1582"/>
          <ac:spMkLst>
            <pc:docMk/>
            <pc:sldMk cId="2244821751" sldId="709"/>
            <ac:spMk id="15" creationId="{4FD21794-7FD6-922A-7ACF-F9CE1EBFAFE1}"/>
          </ac:spMkLst>
        </pc:spChg>
        <pc:picChg chg="add mod">
          <ac:chgData name="Lovell, Jackie - TEP" userId="39596005-5c4b-4aff-bda6-0db3986cb047" providerId="ADAL" clId="{FD61C62A-7EA1-451B-A7FF-AE5DF2E05397}" dt="2024-04-05T15:50:54.155" v="11975" actId="1076"/>
          <ac:picMkLst>
            <pc:docMk/>
            <pc:sldMk cId="2244821751" sldId="709"/>
            <ac:picMk id="3" creationId="{177E52D0-83A4-482E-7CAE-39271818A47A}"/>
          </ac:picMkLst>
        </pc:picChg>
        <pc:picChg chg="add mod">
          <ac:chgData name="Lovell, Jackie - TEP" userId="39596005-5c4b-4aff-bda6-0db3986cb047" providerId="ADAL" clId="{FD61C62A-7EA1-451B-A7FF-AE5DF2E05397}" dt="2024-04-05T15:50:23.310" v="11972" actId="207"/>
          <ac:picMkLst>
            <pc:docMk/>
            <pc:sldMk cId="2244821751" sldId="709"/>
            <ac:picMk id="9" creationId="{A4227112-921C-FA3D-7633-5A7FD6235FCC}"/>
          </ac:picMkLst>
        </pc:picChg>
        <pc:picChg chg="add mod">
          <ac:chgData name="Lovell, Jackie - TEP" userId="39596005-5c4b-4aff-bda6-0db3986cb047" providerId="ADAL" clId="{FD61C62A-7EA1-451B-A7FF-AE5DF2E05397}" dt="2024-04-05T15:51:33.878" v="11983" actId="207"/>
          <ac:picMkLst>
            <pc:docMk/>
            <pc:sldMk cId="2244821751" sldId="709"/>
            <ac:picMk id="11" creationId="{DA17838E-1992-6CC1-CFE9-6CDA760FABA0}"/>
          </ac:picMkLst>
        </pc:picChg>
        <pc:picChg chg="add mod">
          <ac:chgData name="Lovell, Jackie - TEP" userId="39596005-5c4b-4aff-bda6-0db3986cb047" providerId="ADAL" clId="{FD61C62A-7EA1-451B-A7FF-AE5DF2E05397}" dt="2024-04-05T15:51:42.807" v="11985" actId="1076"/>
          <ac:picMkLst>
            <pc:docMk/>
            <pc:sldMk cId="2244821751" sldId="709"/>
            <ac:picMk id="14" creationId="{5222F9FB-CB93-154B-7785-D66B78731405}"/>
          </ac:picMkLst>
        </pc:picChg>
        <pc:picChg chg="add del mod">
          <ac:chgData name="Lovell, Jackie - TEP" userId="39596005-5c4b-4aff-bda6-0db3986cb047" providerId="ADAL" clId="{FD61C62A-7EA1-451B-A7FF-AE5DF2E05397}" dt="2024-04-05T15:54:12.908" v="12183" actId="478"/>
          <ac:picMkLst>
            <pc:docMk/>
            <pc:sldMk cId="2244821751" sldId="709"/>
            <ac:picMk id="17" creationId="{B5CB3AA3-64AD-1BF9-3C08-448004F4EF94}"/>
          </ac:picMkLst>
        </pc:picChg>
        <pc:picChg chg="add mod">
          <ac:chgData name="Lovell, Jackie - TEP" userId="39596005-5c4b-4aff-bda6-0db3986cb047" providerId="ADAL" clId="{FD61C62A-7EA1-451B-A7FF-AE5DF2E05397}" dt="2024-04-05T15:54:51.559" v="12192" actId="1076"/>
          <ac:picMkLst>
            <pc:docMk/>
            <pc:sldMk cId="2244821751" sldId="709"/>
            <ac:picMk id="19" creationId="{DBF000C4-42DA-ACB0-9AD0-4481663D1C55}"/>
          </ac:picMkLst>
        </pc:picChg>
        <pc:picChg chg="add mod">
          <ac:chgData name="Lovell, Jackie - TEP" userId="39596005-5c4b-4aff-bda6-0db3986cb047" providerId="ADAL" clId="{FD61C62A-7EA1-451B-A7FF-AE5DF2E05397}" dt="2024-04-05T15:54:59.332" v="12194" actId="207"/>
          <ac:picMkLst>
            <pc:docMk/>
            <pc:sldMk cId="2244821751" sldId="709"/>
            <ac:picMk id="21" creationId="{53DBADAB-4483-CAB1-8CDD-7E977C2B8EE6}"/>
          </ac:picMkLst>
        </pc:picChg>
      </pc:sldChg>
      <pc:sldChg chg="del">
        <pc:chgData name="Lovell, Jackie - TEP" userId="39596005-5c4b-4aff-bda6-0db3986cb047" providerId="ADAL" clId="{FD61C62A-7EA1-451B-A7FF-AE5DF2E05397}" dt="2024-04-05T15:59:34.603" v="12289" actId="2696"/>
        <pc:sldMkLst>
          <pc:docMk/>
          <pc:sldMk cId="1295307361" sldId="710"/>
        </pc:sldMkLst>
      </pc:sldChg>
      <pc:sldChg chg="modSp mod ord modNotesTx">
        <pc:chgData name="Lovell, Jackie - TEP" userId="39596005-5c4b-4aff-bda6-0db3986cb047" providerId="ADAL" clId="{FD61C62A-7EA1-451B-A7FF-AE5DF2E05397}" dt="2024-04-08T10:09:46.136" v="14403"/>
        <pc:sldMkLst>
          <pc:docMk/>
          <pc:sldMk cId="2528639896" sldId="711"/>
        </pc:sldMkLst>
        <pc:spChg chg="mod">
          <ac:chgData name="Lovell, Jackie - TEP" userId="39596005-5c4b-4aff-bda6-0db3986cb047" providerId="ADAL" clId="{FD61C62A-7EA1-451B-A7FF-AE5DF2E05397}" dt="2024-04-05T16:18:04.095" v="13104" actId="20577"/>
          <ac:spMkLst>
            <pc:docMk/>
            <pc:sldMk cId="2528639896" sldId="711"/>
            <ac:spMk id="4" creationId="{05CA2752-D1B3-9DBA-DEE7-61AA731CD581}"/>
          </ac:spMkLst>
        </pc:spChg>
        <pc:graphicFrameChg chg="mod">
          <ac:chgData name="Lovell, Jackie - TEP" userId="39596005-5c4b-4aff-bda6-0db3986cb047" providerId="ADAL" clId="{FD61C62A-7EA1-451B-A7FF-AE5DF2E05397}" dt="2024-04-08T10:09:46.136" v="14403"/>
          <ac:graphicFrameMkLst>
            <pc:docMk/>
            <pc:sldMk cId="2528639896" sldId="711"/>
            <ac:graphicFrameMk id="16" creationId="{D4BBF9BA-A2BE-4717-A1F4-1E674919CA97}"/>
          </ac:graphicFrameMkLst>
        </pc:graphicFrameChg>
      </pc:sldChg>
      <pc:sldChg chg="del">
        <pc:chgData name="Lovell, Jackie - TEP" userId="39596005-5c4b-4aff-bda6-0db3986cb047" providerId="ADAL" clId="{FD61C62A-7EA1-451B-A7FF-AE5DF2E05397}" dt="2024-04-05T15:59:18.104" v="12288" actId="2696"/>
        <pc:sldMkLst>
          <pc:docMk/>
          <pc:sldMk cId="804441204" sldId="712"/>
        </pc:sldMkLst>
      </pc:sldChg>
      <pc:sldChg chg="modSp add mod ord modNotesTx">
        <pc:chgData name="Lovell, Jackie - TEP" userId="39596005-5c4b-4aff-bda6-0db3986cb047" providerId="ADAL" clId="{FD61C62A-7EA1-451B-A7FF-AE5DF2E05397}" dt="2024-04-08T10:18:32.358" v="14921" actId="20577"/>
        <pc:sldMkLst>
          <pc:docMk/>
          <pc:sldMk cId="1432631631" sldId="712"/>
        </pc:sldMkLst>
        <pc:spChg chg="mod">
          <ac:chgData name="Lovell, Jackie - TEP" userId="39596005-5c4b-4aff-bda6-0db3986cb047" providerId="ADAL" clId="{FD61C62A-7EA1-451B-A7FF-AE5DF2E05397}" dt="2024-04-05T16:17:41.035" v="13100" actId="20577"/>
          <ac:spMkLst>
            <pc:docMk/>
            <pc:sldMk cId="1432631631" sldId="712"/>
            <ac:spMk id="4" creationId="{5BECE636-4745-0DA6-2AA6-D5B43F5E8B77}"/>
          </ac:spMkLst>
        </pc:spChg>
        <pc:graphicFrameChg chg="mod">
          <ac:chgData name="Lovell, Jackie - TEP" userId="39596005-5c4b-4aff-bda6-0db3986cb047" providerId="ADAL" clId="{FD61C62A-7EA1-451B-A7FF-AE5DF2E05397}" dt="2024-04-08T10:17:52.102" v="14797" actId="20577"/>
          <ac:graphicFrameMkLst>
            <pc:docMk/>
            <pc:sldMk cId="1432631631" sldId="712"/>
            <ac:graphicFrameMk id="16" creationId="{C279A777-7655-029C-A798-3F9B2FD49BD6}"/>
          </ac:graphicFrameMkLst>
        </pc:graphicFrameChg>
      </pc:sldChg>
      <pc:sldChg chg="addSp delSp modSp mod delAnim modAnim modNotesTx">
        <pc:chgData name="Lovell, Jackie - TEP" userId="39596005-5c4b-4aff-bda6-0db3986cb047" providerId="ADAL" clId="{FD61C62A-7EA1-451B-A7FF-AE5DF2E05397}" dt="2024-04-08T10:24:43.988" v="14985" actId="1076"/>
        <pc:sldMkLst>
          <pc:docMk/>
          <pc:sldMk cId="2847988040" sldId="713"/>
        </pc:sldMkLst>
        <pc:spChg chg="mod">
          <ac:chgData name="Lovell, Jackie - TEP" userId="39596005-5c4b-4aff-bda6-0db3986cb047" providerId="ADAL" clId="{FD61C62A-7EA1-451B-A7FF-AE5DF2E05397}" dt="2024-04-08T10:04:05.717" v="14205" actId="20577"/>
          <ac:spMkLst>
            <pc:docMk/>
            <pc:sldMk cId="2847988040" sldId="713"/>
            <ac:spMk id="2" creationId="{00C8497F-FC1E-9428-ABE9-96977D2DC524}"/>
          </ac:spMkLst>
        </pc:spChg>
        <pc:picChg chg="del">
          <ac:chgData name="Lovell, Jackie - TEP" userId="39596005-5c4b-4aff-bda6-0db3986cb047" providerId="ADAL" clId="{FD61C62A-7EA1-451B-A7FF-AE5DF2E05397}" dt="2024-04-08T10:04:07.682" v="14206" actId="478"/>
          <ac:picMkLst>
            <pc:docMk/>
            <pc:sldMk cId="2847988040" sldId="713"/>
            <ac:picMk id="7" creationId="{D3B300C3-7FAA-1316-7678-862AB08B7C94}"/>
          </ac:picMkLst>
        </pc:picChg>
        <pc:picChg chg="add mod">
          <ac:chgData name="Lovell, Jackie - TEP" userId="39596005-5c4b-4aff-bda6-0db3986cb047" providerId="ADAL" clId="{FD61C62A-7EA1-451B-A7FF-AE5DF2E05397}" dt="2024-04-08T10:04:34.328" v="14212" actId="1076"/>
          <ac:picMkLst>
            <pc:docMk/>
            <pc:sldMk cId="2847988040" sldId="713"/>
            <ac:picMk id="9" creationId="{631DA391-DE1B-1FD3-7B74-587AC1A80AD7}"/>
          </ac:picMkLst>
        </pc:picChg>
        <pc:picChg chg="add mod">
          <ac:chgData name="Lovell, Jackie - TEP" userId="39596005-5c4b-4aff-bda6-0db3986cb047" providerId="ADAL" clId="{FD61C62A-7EA1-451B-A7FF-AE5DF2E05397}" dt="2024-04-08T10:05:04.373" v="14248" actId="207"/>
          <ac:picMkLst>
            <pc:docMk/>
            <pc:sldMk cId="2847988040" sldId="713"/>
            <ac:picMk id="12" creationId="{07A7DFE8-4532-F4CB-9F08-FC6E419C63AA}"/>
          </ac:picMkLst>
        </pc:picChg>
        <pc:picChg chg="add del mod">
          <ac:chgData name="Lovell, Jackie - TEP" userId="39596005-5c4b-4aff-bda6-0db3986cb047" providerId="ADAL" clId="{FD61C62A-7EA1-451B-A7FF-AE5DF2E05397}" dt="2024-04-08T10:22:47.257" v="14964" actId="21"/>
          <ac:picMkLst>
            <pc:docMk/>
            <pc:sldMk cId="2847988040" sldId="713"/>
            <ac:picMk id="15" creationId="{EEEC31EC-7482-4972-2628-F7BFDB2A6BDC}"/>
          </ac:picMkLst>
        </pc:picChg>
        <pc:picChg chg="add del">
          <ac:chgData name="Lovell, Jackie - TEP" userId="39596005-5c4b-4aff-bda6-0db3986cb047" providerId="ADAL" clId="{FD61C62A-7EA1-451B-A7FF-AE5DF2E05397}" dt="2024-04-08T10:22:18.165" v="14959" actId="478"/>
          <ac:picMkLst>
            <pc:docMk/>
            <pc:sldMk cId="2847988040" sldId="713"/>
            <ac:picMk id="17" creationId="{0C5CCF9F-ED5C-823E-E024-4CF64ED4C9BD}"/>
          </ac:picMkLst>
        </pc:picChg>
        <pc:picChg chg="add del mod">
          <ac:chgData name="Lovell, Jackie - TEP" userId="39596005-5c4b-4aff-bda6-0db3986cb047" providerId="ADAL" clId="{FD61C62A-7EA1-451B-A7FF-AE5DF2E05397}" dt="2024-04-08T10:23:18.791" v="14967" actId="21"/>
          <ac:picMkLst>
            <pc:docMk/>
            <pc:sldMk cId="2847988040" sldId="713"/>
            <ac:picMk id="19" creationId="{19BEFACE-471B-84C6-ABFA-A7E7EC74B6B1}"/>
          </ac:picMkLst>
        </pc:picChg>
        <pc:picChg chg="add del mod">
          <ac:chgData name="Lovell, Jackie - TEP" userId="39596005-5c4b-4aff-bda6-0db3986cb047" providerId="ADAL" clId="{FD61C62A-7EA1-451B-A7FF-AE5DF2E05397}" dt="2024-04-08T10:24:34.725" v="14982" actId="21"/>
          <ac:picMkLst>
            <pc:docMk/>
            <pc:sldMk cId="2847988040" sldId="713"/>
            <ac:picMk id="21" creationId="{062590DC-0EF4-5713-ABE0-5C11DFA17B17}"/>
          </ac:picMkLst>
        </pc:picChg>
        <pc:picChg chg="add mod">
          <ac:chgData name="Lovell, Jackie - TEP" userId="39596005-5c4b-4aff-bda6-0db3986cb047" providerId="ADAL" clId="{FD61C62A-7EA1-451B-A7FF-AE5DF2E05397}" dt="2024-04-08T10:23:58.465" v="14975" actId="962"/>
          <ac:picMkLst>
            <pc:docMk/>
            <pc:sldMk cId="2847988040" sldId="713"/>
            <ac:picMk id="23" creationId="{D424855E-790C-1B59-E696-7E605F500798}"/>
          </ac:picMkLst>
        </pc:picChg>
        <pc:picChg chg="add mod">
          <ac:chgData name="Lovell, Jackie - TEP" userId="39596005-5c4b-4aff-bda6-0db3986cb047" providerId="ADAL" clId="{FD61C62A-7EA1-451B-A7FF-AE5DF2E05397}" dt="2024-04-08T10:24:29.576" v="14980" actId="207"/>
          <ac:picMkLst>
            <pc:docMk/>
            <pc:sldMk cId="2847988040" sldId="713"/>
            <ac:picMk id="25" creationId="{4C3E4221-A8EB-865A-AEE2-FF6EDE9D9EDD}"/>
          </ac:picMkLst>
        </pc:picChg>
        <pc:picChg chg="add mod">
          <ac:chgData name="Lovell, Jackie - TEP" userId="39596005-5c4b-4aff-bda6-0db3986cb047" providerId="ADAL" clId="{FD61C62A-7EA1-451B-A7FF-AE5DF2E05397}" dt="2024-04-08T10:24:43.988" v="14985" actId="1076"/>
          <ac:picMkLst>
            <pc:docMk/>
            <pc:sldMk cId="2847988040" sldId="713"/>
            <ac:picMk id="26" creationId="{062590DC-0EF4-5713-ABE0-5C11DFA17B17}"/>
          </ac:picMkLst>
        </pc:picChg>
      </pc:sldChg>
      <pc:sldChg chg="del">
        <pc:chgData name="Lovell, Jackie - TEP" userId="39596005-5c4b-4aff-bda6-0db3986cb047" providerId="ADAL" clId="{FD61C62A-7EA1-451B-A7FF-AE5DF2E05397}" dt="2024-04-08T07:08:52.459" v="13618" actId="2696"/>
        <pc:sldMkLst>
          <pc:docMk/>
          <pc:sldMk cId="3994177574" sldId="713"/>
        </pc:sldMkLst>
      </pc:sldChg>
      <pc:sldChg chg="addSp delSp modSp mod ord modNotesTx">
        <pc:chgData name="Lovell, Jackie - TEP" userId="39596005-5c4b-4aff-bda6-0db3986cb047" providerId="ADAL" clId="{FD61C62A-7EA1-451B-A7FF-AE5DF2E05397}" dt="2024-04-08T10:30:37.285" v="15015" actId="20577"/>
        <pc:sldMkLst>
          <pc:docMk/>
          <pc:sldMk cId="3597654157" sldId="714"/>
        </pc:sldMkLst>
        <pc:spChg chg="mod">
          <ac:chgData name="Lovell, Jackie - TEP" userId="39596005-5c4b-4aff-bda6-0db3986cb047" providerId="ADAL" clId="{FD61C62A-7EA1-451B-A7FF-AE5DF2E05397}" dt="2024-04-08T10:15:30.338" v="14491" actId="6549"/>
          <ac:spMkLst>
            <pc:docMk/>
            <pc:sldMk cId="3597654157" sldId="714"/>
            <ac:spMk id="2" creationId="{CE673809-9111-4E57-C290-012E414B0CDC}"/>
          </ac:spMkLst>
        </pc:spChg>
        <pc:spChg chg="mod">
          <ac:chgData name="Lovell, Jackie - TEP" userId="39596005-5c4b-4aff-bda6-0db3986cb047" providerId="ADAL" clId="{FD61C62A-7EA1-451B-A7FF-AE5DF2E05397}" dt="2024-04-08T10:17:09.841" v="14729" actId="1076"/>
          <ac:spMkLst>
            <pc:docMk/>
            <pc:sldMk cId="3597654157" sldId="714"/>
            <ac:spMk id="13" creationId="{4E169017-E8D1-051A-EBA9-55C86AA511CA}"/>
          </ac:spMkLst>
        </pc:spChg>
        <pc:picChg chg="del">
          <ac:chgData name="Lovell, Jackie - TEP" userId="39596005-5c4b-4aff-bda6-0db3986cb047" providerId="ADAL" clId="{FD61C62A-7EA1-451B-A7FF-AE5DF2E05397}" dt="2024-04-08T10:11:29.734" v="14445" actId="478"/>
          <ac:picMkLst>
            <pc:docMk/>
            <pc:sldMk cId="3597654157" sldId="714"/>
            <ac:picMk id="7" creationId="{83B07E25-1C6C-CD7A-0805-F0E677B06A37}"/>
          </ac:picMkLst>
        </pc:picChg>
        <pc:picChg chg="add mod">
          <ac:chgData name="Lovell, Jackie - TEP" userId="39596005-5c4b-4aff-bda6-0db3986cb047" providerId="ADAL" clId="{FD61C62A-7EA1-451B-A7FF-AE5DF2E05397}" dt="2024-04-08T10:16:29.297" v="14678" actId="1076"/>
          <ac:picMkLst>
            <pc:docMk/>
            <pc:sldMk cId="3597654157" sldId="714"/>
            <ac:picMk id="9" creationId="{0FE3E1FC-7D53-0346-2A37-027FB7B286A2}"/>
          </ac:picMkLst>
        </pc:picChg>
        <pc:picChg chg="add del mod">
          <ac:chgData name="Lovell, Jackie - TEP" userId="39596005-5c4b-4aff-bda6-0db3986cb047" providerId="ADAL" clId="{FD61C62A-7EA1-451B-A7FF-AE5DF2E05397}" dt="2024-04-08T10:12:53.973" v="14452" actId="478"/>
          <ac:picMkLst>
            <pc:docMk/>
            <pc:sldMk cId="3597654157" sldId="714"/>
            <ac:picMk id="10" creationId="{64816ABF-2663-4F69-D5E7-9E0DA5461D64}"/>
          </ac:picMkLst>
        </pc:picChg>
        <pc:picChg chg="add mod">
          <ac:chgData name="Lovell, Jackie - TEP" userId="39596005-5c4b-4aff-bda6-0db3986cb047" providerId="ADAL" clId="{FD61C62A-7EA1-451B-A7FF-AE5DF2E05397}" dt="2024-04-08T10:16:33.937" v="14680" actId="1076"/>
          <ac:picMkLst>
            <pc:docMk/>
            <pc:sldMk cId="3597654157" sldId="714"/>
            <ac:picMk id="14" creationId="{9B0832ED-03BF-CE80-2E4D-FD0959B91808}"/>
          </ac:picMkLst>
        </pc:picChg>
        <pc:picChg chg="add mod">
          <ac:chgData name="Lovell, Jackie - TEP" userId="39596005-5c4b-4aff-bda6-0db3986cb047" providerId="ADAL" clId="{FD61C62A-7EA1-451B-A7FF-AE5DF2E05397}" dt="2024-04-08T10:16:36.144" v="14681" actId="1076"/>
          <ac:picMkLst>
            <pc:docMk/>
            <pc:sldMk cId="3597654157" sldId="714"/>
            <ac:picMk id="16" creationId="{E6328658-9925-E4C4-8AC1-F2BF83E6039E}"/>
          </ac:picMkLst>
        </pc:picChg>
        <pc:picChg chg="add mod">
          <ac:chgData name="Lovell, Jackie - TEP" userId="39596005-5c4b-4aff-bda6-0db3986cb047" providerId="ADAL" clId="{FD61C62A-7EA1-451B-A7FF-AE5DF2E05397}" dt="2024-04-08T10:16:39.521" v="14682" actId="1076"/>
          <ac:picMkLst>
            <pc:docMk/>
            <pc:sldMk cId="3597654157" sldId="714"/>
            <ac:picMk id="18" creationId="{CB0DAC95-D0F9-0890-834D-6BCD99B2F59E}"/>
          </ac:picMkLst>
        </pc:picChg>
      </pc:sldChg>
      <pc:sldChg chg="del modNotesTx">
        <pc:chgData name="Lovell, Jackie - TEP" userId="39596005-5c4b-4aff-bda6-0db3986cb047" providerId="ADAL" clId="{FD61C62A-7EA1-451B-A7FF-AE5DF2E05397}" dt="2024-04-03T15:48:33.249" v="4174" actId="2696"/>
        <pc:sldMkLst>
          <pc:docMk/>
          <pc:sldMk cId="643591422" sldId="765"/>
        </pc:sldMkLst>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728664386938677"/>
          <c:y val="4.8704353284577943E-2"/>
          <c:w val="0.80513454513306038"/>
          <c:h val="0.84437487687442636"/>
        </c:manualLayout>
      </c:layout>
      <c:barChart>
        <c:barDir val="bar"/>
        <c:grouping val="clustered"/>
        <c:varyColors val="0"/>
        <c:ser>
          <c:idx val="0"/>
          <c:order val="0"/>
          <c:spPr>
            <a:solidFill>
              <a:schemeClr val="accent1"/>
            </a:solidFill>
            <a:ln w="19050">
              <a:noFill/>
            </a:ln>
            <a:effectLst/>
          </c:spPr>
          <c:invertIfNegative val="0"/>
          <c:dPt>
            <c:idx val="0"/>
            <c:invertIfNegative val="0"/>
            <c:bubble3D val="0"/>
            <c:spPr>
              <a:solidFill>
                <a:schemeClr val="accent2"/>
              </a:solidFill>
              <a:ln w="19050">
                <a:noFill/>
              </a:ln>
              <a:effectLst/>
            </c:spPr>
            <c:extLst>
              <c:ext xmlns:c16="http://schemas.microsoft.com/office/drawing/2014/chart" uri="{C3380CC4-5D6E-409C-BE32-E72D297353CC}">
                <c16:uniqueId val="{00000001-B450-43F3-A968-CC708F647CDD}"/>
              </c:ext>
            </c:extLst>
          </c:dPt>
          <c:dPt>
            <c:idx val="1"/>
            <c:invertIfNegative val="0"/>
            <c:bubble3D val="0"/>
            <c:spPr>
              <a:solidFill>
                <a:schemeClr val="accent2"/>
              </a:solidFill>
              <a:ln w="19050">
                <a:noFill/>
              </a:ln>
              <a:effectLst/>
            </c:spPr>
            <c:extLst>
              <c:ext xmlns:c16="http://schemas.microsoft.com/office/drawing/2014/chart" uri="{C3380CC4-5D6E-409C-BE32-E72D297353CC}">
                <c16:uniqueId val="{00000003-B450-43F3-A968-CC708F647CDD}"/>
              </c:ext>
            </c:extLst>
          </c:dPt>
          <c:dPt>
            <c:idx val="2"/>
            <c:invertIfNegative val="0"/>
            <c:bubble3D val="0"/>
            <c:spPr>
              <a:solidFill>
                <a:schemeClr val="accent2"/>
              </a:solidFill>
              <a:ln w="19050">
                <a:noFill/>
              </a:ln>
              <a:effectLst/>
            </c:spPr>
            <c:extLst>
              <c:ext xmlns:c16="http://schemas.microsoft.com/office/drawing/2014/chart" uri="{C3380CC4-5D6E-409C-BE32-E72D297353CC}">
                <c16:uniqueId val="{00000005-B450-43F3-A968-CC708F647CDD}"/>
              </c:ext>
            </c:extLst>
          </c:dPt>
          <c:dPt>
            <c:idx val="3"/>
            <c:invertIfNegative val="0"/>
            <c:bubble3D val="0"/>
            <c:spPr>
              <a:solidFill>
                <a:schemeClr val="accent2"/>
              </a:solidFill>
              <a:ln w="19050">
                <a:noFill/>
              </a:ln>
              <a:effectLst/>
            </c:spPr>
            <c:extLst>
              <c:ext xmlns:c16="http://schemas.microsoft.com/office/drawing/2014/chart" uri="{C3380CC4-5D6E-409C-BE32-E72D297353CC}">
                <c16:uniqueId val="{00000007-B450-43F3-A968-CC708F647CDD}"/>
              </c:ext>
            </c:extLst>
          </c:dPt>
          <c:dLbls>
            <c:spPr>
              <a:solidFill>
                <a:schemeClr val="tx1"/>
              </a:solidFill>
              <a:ln w="12700" cap="flat" cmpd="sng" algn="ctr">
                <a:noFill/>
                <a:prstDash val="solid"/>
                <a:miter lim="800000"/>
              </a:ln>
              <a:effectLst/>
            </c:spPr>
            <c:txPr>
              <a:bodyPr rot="0" spcFirstLastPara="1" vertOverflow="ellipsis" vert="horz" wrap="square" anchor="ctr" anchorCtr="1"/>
              <a:lstStyle/>
              <a:p>
                <a:pPr>
                  <a:defRPr sz="1200" b="0" i="0" u="none" strike="noStrike" kern="1200" baseline="0">
                    <a:solidFill>
                      <a:schemeClr val="lt1"/>
                    </a:solidFill>
                    <a:latin typeface="Subway Six-Inch Office" pitchFamily="2" charset="0"/>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'2017 Budgets'!$I$4:$I$7</c:f>
              <c:strCache>
                <c:ptCount val="4"/>
                <c:pt idx="0">
                  <c:v>Facebook</c:v>
                </c:pt>
                <c:pt idx="1">
                  <c:v>Instagram</c:v>
                </c:pt>
                <c:pt idx="2">
                  <c:v>Twitter</c:v>
                </c:pt>
                <c:pt idx="3">
                  <c:v>Snapchat</c:v>
                </c:pt>
              </c:strCache>
            </c:strRef>
          </c:cat>
          <c:val>
            <c:numRef>
              <c:f>'2017 Budgets'!$K$4:$K$7</c:f>
              <c:numCache>
                <c:formatCode>0%</c:formatCode>
                <c:ptCount val="4"/>
                <c:pt idx="0">
                  <c:v>0.46704635270589268</c:v>
                </c:pt>
                <c:pt idx="1">
                  <c:v>9.0553298667418611E-2</c:v>
                </c:pt>
                <c:pt idx="2">
                  <c:v>0.38341122686963475</c:v>
                </c:pt>
                <c:pt idx="3">
                  <c:v>5.8989121757054001E-2</c:v>
                </c:pt>
              </c:numCache>
            </c:numRef>
          </c:val>
          <c:extLst>
            <c:ext xmlns:c16="http://schemas.microsoft.com/office/drawing/2014/chart" uri="{C3380CC4-5D6E-409C-BE32-E72D297353CC}">
              <c16:uniqueId val="{00000008-B450-43F3-A968-CC708F647CDD}"/>
            </c:ext>
          </c:extLst>
        </c:ser>
        <c:dLbls>
          <c:showLegendKey val="0"/>
          <c:showVal val="0"/>
          <c:showCatName val="0"/>
          <c:showSerName val="0"/>
          <c:showPercent val="0"/>
          <c:showBubbleSize val="0"/>
        </c:dLbls>
        <c:gapWidth val="100"/>
        <c:axId val="1493331167"/>
        <c:axId val="1474672095"/>
      </c:barChart>
      <c:valAx>
        <c:axId val="1474672095"/>
        <c:scaling>
          <c:orientation val="minMax"/>
        </c:scaling>
        <c:delete val="0"/>
        <c:axPos val="b"/>
        <c:majorGridlines>
          <c:spPr>
            <a:ln w="6350" cap="flat" cmpd="sng" algn="ctr">
              <a:solidFill>
                <a:schemeClr val="tx1"/>
              </a:solidFill>
              <a:prstDash val="solid"/>
              <a:miter lim="800000"/>
            </a:ln>
            <a:effectLst/>
          </c:spPr>
        </c:majorGridlines>
        <c:numFmt formatCode="0%" sourceLinked="1"/>
        <c:majorTickMark val="out"/>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bg1"/>
                </a:solidFill>
                <a:latin typeface="Subway Six-Inch Office" pitchFamily="50" charset="0"/>
                <a:ea typeface="+mn-ea"/>
                <a:cs typeface="+mn-cs"/>
              </a:defRPr>
            </a:pPr>
            <a:endParaRPr lang="en-US"/>
          </a:p>
        </c:txPr>
        <c:crossAx val="1493331167"/>
        <c:crosses val="autoZero"/>
        <c:crossBetween val="between"/>
      </c:valAx>
      <c:catAx>
        <c:axId val="1493331167"/>
        <c:scaling>
          <c:orientation val="minMax"/>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Subway Six-Inch Office" pitchFamily="50" charset="0"/>
                <a:ea typeface="+mn-ea"/>
                <a:cs typeface="+mn-cs"/>
              </a:defRPr>
            </a:pPr>
            <a:endParaRPr lang="en-US"/>
          </a:p>
        </c:txPr>
        <c:crossAx val="1474672095"/>
        <c:crosses val="autoZero"/>
        <c:auto val="1"/>
        <c:lblAlgn val="ctr"/>
        <c:lblOffset val="100"/>
        <c:noMultiLvlLbl val="0"/>
      </c:catAx>
      <c:spPr>
        <a:noFill/>
        <a:ln>
          <a:noFill/>
        </a:ln>
        <a:effectLst/>
      </c:spPr>
    </c:plotArea>
    <c:plotVisOnly val="1"/>
    <c:dispBlanksAs val="gap"/>
    <c:showDLblsOverMax val="0"/>
  </c:chart>
  <c:spPr>
    <a:noFill/>
    <a:ln>
      <a:noFill/>
    </a:ln>
    <a:effectLst/>
  </c:spPr>
  <c:txPr>
    <a:bodyPr/>
    <a:lstStyle/>
    <a:p>
      <a:pPr>
        <a:defRPr sz="1200">
          <a:solidFill>
            <a:schemeClr val="bg1"/>
          </a:solidFill>
          <a:latin typeface="Subway Six-Inch Office" pitchFamily="50" charset="0"/>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areaChart>
        <c:grouping val="stacked"/>
        <c:varyColors val="0"/>
        <c:ser>
          <c:idx val="0"/>
          <c:order val="0"/>
          <c:spPr>
            <a:solidFill>
              <a:srgbClr val="00A7E9"/>
            </a:solidFill>
            <a:ln>
              <a:noFill/>
            </a:ln>
            <a:effectLst/>
          </c:spPr>
          <c:dLbls>
            <c:spPr>
              <a:solidFill>
                <a:schemeClr val="accent4"/>
              </a:solid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Subway Six-Inch Office" pitchFamily="2" charset="0"/>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cat>
            <c:strRef>
              <c:f>'2017 Budgets'!$I$4:$I$7</c:f>
              <c:strCache>
                <c:ptCount val="4"/>
                <c:pt idx="0">
                  <c:v>Facebook</c:v>
                </c:pt>
                <c:pt idx="1">
                  <c:v>Instagram</c:v>
                </c:pt>
                <c:pt idx="2">
                  <c:v>Twitter</c:v>
                </c:pt>
                <c:pt idx="3">
                  <c:v>Snapchat</c:v>
                </c:pt>
              </c:strCache>
            </c:strRef>
          </c:cat>
          <c:val>
            <c:numRef>
              <c:f>'2017 Budgets'!$K$4:$K$7</c:f>
              <c:numCache>
                <c:formatCode>0%</c:formatCode>
                <c:ptCount val="4"/>
                <c:pt idx="0">
                  <c:v>0.46704635270589268</c:v>
                </c:pt>
                <c:pt idx="1">
                  <c:v>9.0553298667418611E-2</c:v>
                </c:pt>
                <c:pt idx="2">
                  <c:v>0.38341122686963475</c:v>
                </c:pt>
                <c:pt idx="3">
                  <c:v>5.8989121757054001E-2</c:v>
                </c:pt>
              </c:numCache>
            </c:numRef>
          </c:val>
          <c:extLst>
            <c:ext xmlns:c16="http://schemas.microsoft.com/office/drawing/2014/chart" uri="{C3380CC4-5D6E-409C-BE32-E72D297353CC}">
              <c16:uniqueId val="{00000000-E7A6-45D7-8B4B-B9FDFD9D412D}"/>
            </c:ext>
          </c:extLst>
        </c:ser>
        <c:dLbls>
          <c:showLegendKey val="0"/>
          <c:showVal val="0"/>
          <c:showCatName val="0"/>
          <c:showSerName val="0"/>
          <c:showPercent val="0"/>
          <c:showBubbleSize val="0"/>
        </c:dLbls>
        <c:axId val="1046125167"/>
        <c:axId val="1046126863"/>
      </c:areaChart>
      <c:catAx>
        <c:axId val="1046125167"/>
        <c:scaling>
          <c:orientation val="minMax"/>
        </c:scaling>
        <c:delete val="0"/>
        <c:axPos val="b"/>
        <c:numFmt formatCode="General" sourceLinked="1"/>
        <c:majorTickMark val="out"/>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2"/>
                </a:solidFill>
                <a:latin typeface="Subway Six-Inch Office" pitchFamily="2" charset="0"/>
                <a:ea typeface="+mn-ea"/>
                <a:cs typeface="+mn-cs"/>
              </a:defRPr>
            </a:pPr>
            <a:endParaRPr lang="en-US"/>
          </a:p>
        </c:txPr>
        <c:crossAx val="1046126863"/>
        <c:crosses val="autoZero"/>
        <c:auto val="1"/>
        <c:lblAlgn val="ctr"/>
        <c:lblOffset val="100"/>
        <c:noMultiLvlLbl val="0"/>
      </c:catAx>
      <c:valAx>
        <c:axId val="1046126863"/>
        <c:scaling>
          <c:orientation val="minMax"/>
        </c:scaling>
        <c:delete val="0"/>
        <c:axPos val="l"/>
        <c:majorGridlines>
          <c:spPr>
            <a:ln w="9525" cap="flat" cmpd="sng" algn="ctr">
              <a:solidFill>
                <a:srgbClr val="00572D"/>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2"/>
                </a:solidFill>
                <a:latin typeface="Subway Six-Inch Office" pitchFamily="2" charset="0"/>
                <a:ea typeface="+mn-ea"/>
                <a:cs typeface="+mn-cs"/>
              </a:defRPr>
            </a:pPr>
            <a:endParaRPr lang="en-US"/>
          </a:p>
        </c:txPr>
        <c:crossAx val="1046125167"/>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dPt>
            <c:idx val="0"/>
            <c:bubble3D val="0"/>
            <c:spPr>
              <a:solidFill>
                <a:srgbClr val="8BCD32"/>
              </a:solidFill>
              <a:ln w="19050">
                <a:solidFill>
                  <a:schemeClr val="lt1"/>
                </a:solidFill>
              </a:ln>
              <a:effectLst/>
            </c:spPr>
            <c:extLst>
              <c:ext xmlns:c16="http://schemas.microsoft.com/office/drawing/2014/chart" uri="{C3380CC4-5D6E-409C-BE32-E72D297353CC}">
                <c16:uniqueId val="{00000001-29B8-4FC8-9BCE-CB3CC38BA68E}"/>
              </c:ext>
            </c:extLst>
          </c:dPt>
          <c:dPt>
            <c:idx val="1"/>
            <c:bubble3D val="0"/>
            <c:spPr>
              <a:solidFill>
                <a:srgbClr val="F2B700"/>
              </a:solidFill>
              <a:ln w="19050">
                <a:solidFill>
                  <a:schemeClr val="lt1"/>
                </a:solidFill>
              </a:ln>
              <a:effectLst/>
            </c:spPr>
            <c:extLst>
              <c:ext xmlns:c16="http://schemas.microsoft.com/office/drawing/2014/chart" uri="{C3380CC4-5D6E-409C-BE32-E72D297353CC}">
                <c16:uniqueId val="{00000003-29B8-4FC8-9BCE-CB3CC38BA68E}"/>
              </c:ext>
            </c:extLst>
          </c:dPt>
          <c:dPt>
            <c:idx val="2"/>
            <c:bubble3D val="0"/>
            <c:spPr>
              <a:solidFill>
                <a:srgbClr val="FF3705"/>
              </a:solidFill>
              <a:ln w="19050">
                <a:solidFill>
                  <a:schemeClr val="lt1"/>
                </a:solidFill>
              </a:ln>
              <a:effectLst/>
            </c:spPr>
            <c:extLst>
              <c:ext xmlns:c16="http://schemas.microsoft.com/office/drawing/2014/chart" uri="{C3380CC4-5D6E-409C-BE32-E72D297353CC}">
                <c16:uniqueId val="{00000005-29B8-4FC8-9BCE-CB3CC38BA68E}"/>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29B8-4FC8-9BCE-CB3CC38BA68E}"/>
              </c:ext>
            </c:extLst>
          </c:dPt>
          <c:dLbls>
            <c:spPr>
              <a:noFill/>
              <a:ln>
                <a:noFill/>
              </a:ln>
              <a:effectLst/>
            </c:spPr>
            <c:txPr>
              <a:bodyPr rot="0" spcFirstLastPara="1" vertOverflow="ellipsis" vert="horz" wrap="square" anchor="ctr" anchorCtr="1"/>
              <a:lstStyle/>
              <a:p>
                <a:pPr>
                  <a:defRPr sz="1200" b="0" i="0" u="none" strike="noStrike" kern="1200" baseline="0">
                    <a:solidFill>
                      <a:schemeClr val="bg1"/>
                    </a:solidFill>
                    <a:latin typeface="Subway Six-Inch Office" pitchFamily="50" charset="0"/>
                    <a:ea typeface="+mn-ea"/>
                    <a:cs typeface="+mn-cs"/>
                  </a:defRPr>
                </a:pPr>
                <a:endParaRPr lang="en-US"/>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'2017 Budgets'!$I$4:$I$7</c:f>
              <c:strCache>
                <c:ptCount val="4"/>
                <c:pt idx="0">
                  <c:v>Facebook</c:v>
                </c:pt>
                <c:pt idx="1">
                  <c:v>Instagram</c:v>
                </c:pt>
                <c:pt idx="2">
                  <c:v>Twitter</c:v>
                </c:pt>
                <c:pt idx="3">
                  <c:v>Snapchat</c:v>
                </c:pt>
              </c:strCache>
            </c:strRef>
          </c:cat>
          <c:val>
            <c:numRef>
              <c:f>'2017 Budgets'!$K$4:$K$7</c:f>
              <c:numCache>
                <c:formatCode>0%</c:formatCode>
                <c:ptCount val="4"/>
                <c:pt idx="0">
                  <c:v>0.46704635270589268</c:v>
                </c:pt>
                <c:pt idx="1">
                  <c:v>9.0553298667418611E-2</c:v>
                </c:pt>
                <c:pt idx="2">
                  <c:v>0.38341122686963475</c:v>
                </c:pt>
                <c:pt idx="3">
                  <c:v>5.8989121757054001E-2</c:v>
                </c:pt>
              </c:numCache>
            </c:numRef>
          </c:val>
          <c:extLst>
            <c:ext xmlns:c16="http://schemas.microsoft.com/office/drawing/2014/chart" uri="{C3380CC4-5D6E-409C-BE32-E72D297353CC}">
              <c16:uniqueId val="{00000008-29B8-4FC8-9BCE-CB3CC38BA68E}"/>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000" b="0" i="0" u="none" strike="noStrike" kern="1200" baseline="0">
              <a:solidFill>
                <a:schemeClr val="tx1"/>
              </a:solidFill>
              <a:latin typeface="Subway Six-Inch Office" pitchFamily="50" charset="0"/>
              <a:ea typeface="+mn-ea"/>
              <a:cs typeface="+mn-cs"/>
            </a:defRPr>
          </a:pPr>
          <a:endParaRPr lang="en-US"/>
        </a:p>
      </c:txPr>
    </c:legend>
    <c:plotVisOnly val="1"/>
    <c:dispBlanksAs val="gap"/>
    <c:showDLblsOverMax val="0"/>
  </c:chart>
  <c:spPr>
    <a:noFill/>
    <a:ln>
      <a:noFill/>
    </a:ln>
    <a:effectLst/>
  </c:spPr>
  <c:txPr>
    <a:bodyPr/>
    <a:lstStyle/>
    <a:p>
      <a:pPr>
        <a:defRPr sz="1200">
          <a:solidFill>
            <a:srgbClr val="000000"/>
          </a:solidFill>
          <a:latin typeface="Subway Six-Inch Office" pitchFamily="50" charset="0"/>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31">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_rels/data1.xml.rels><?xml version="1.0" encoding="UTF-8" standalone="yes"?>
<Relationships xmlns="http://schemas.openxmlformats.org/package/2006/relationships"><Relationship Id="rId8" Type="http://schemas.openxmlformats.org/officeDocument/2006/relationships/image" Target="../media/image35.sv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image" Target="../media/image29.svg"/><Relationship Id="rId1" Type="http://schemas.openxmlformats.org/officeDocument/2006/relationships/image" Target="../media/image28.png"/><Relationship Id="rId6" Type="http://schemas.openxmlformats.org/officeDocument/2006/relationships/image" Target="../media/image33.svg"/><Relationship Id="rId5" Type="http://schemas.openxmlformats.org/officeDocument/2006/relationships/image" Target="../media/image32.png"/><Relationship Id="rId10" Type="http://schemas.openxmlformats.org/officeDocument/2006/relationships/image" Target="../media/image37.svg"/><Relationship Id="rId4" Type="http://schemas.openxmlformats.org/officeDocument/2006/relationships/image" Target="../media/image31.svg"/><Relationship Id="rId9" Type="http://schemas.openxmlformats.org/officeDocument/2006/relationships/image" Target="../media/image36.png"/></Relationships>
</file>

<file path=ppt/diagrams/_rels/data2.xml.rels><?xml version="1.0" encoding="UTF-8" standalone="yes"?>
<Relationships xmlns="http://schemas.openxmlformats.org/package/2006/relationships"><Relationship Id="rId8" Type="http://schemas.openxmlformats.org/officeDocument/2006/relationships/image" Target="../media/image49.svg"/><Relationship Id="rId3" Type="http://schemas.openxmlformats.org/officeDocument/2006/relationships/image" Target="../media/image44.png"/><Relationship Id="rId7" Type="http://schemas.openxmlformats.org/officeDocument/2006/relationships/image" Target="../media/image48.png"/><Relationship Id="rId2" Type="http://schemas.openxmlformats.org/officeDocument/2006/relationships/image" Target="../media/image43.svg"/><Relationship Id="rId1" Type="http://schemas.openxmlformats.org/officeDocument/2006/relationships/image" Target="../media/image42.png"/><Relationship Id="rId6" Type="http://schemas.openxmlformats.org/officeDocument/2006/relationships/image" Target="../media/image47.svg"/><Relationship Id="rId5" Type="http://schemas.openxmlformats.org/officeDocument/2006/relationships/image" Target="../media/image46.png"/><Relationship Id="rId4" Type="http://schemas.openxmlformats.org/officeDocument/2006/relationships/image" Target="../media/image45.svg"/></Relationships>
</file>

<file path=ppt/diagrams/_rels/data3.xml.rels><?xml version="1.0" encoding="UTF-8" standalone="yes"?>
<Relationships xmlns="http://schemas.openxmlformats.org/package/2006/relationships"><Relationship Id="rId8" Type="http://schemas.openxmlformats.org/officeDocument/2006/relationships/image" Target="../media/image57.svg"/><Relationship Id="rId3" Type="http://schemas.openxmlformats.org/officeDocument/2006/relationships/image" Target="../media/image52.png"/><Relationship Id="rId7" Type="http://schemas.openxmlformats.org/officeDocument/2006/relationships/image" Target="../media/image56.png"/><Relationship Id="rId2" Type="http://schemas.openxmlformats.org/officeDocument/2006/relationships/image" Target="../media/image51.svg"/><Relationship Id="rId1" Type="http://schemas.openxmlformats.org/officeDocument/2006/relationships/image" Target="../media/image50.png"/><Relationship Id="rId6" Type="http://schemas.openxmlformats.org/officeDocument/2006/relationships/image" Target="../media/image55.svg"/><Relationship Id="rId5" Type="http://schemas.openxmlformats.org/officeDocument/2006/relationships/image" Target="../media/image54.png"/><Relationship Id="rId4" Type="http://schemas.openxmlformats.org/officeDocument/2006/relationships/image" Target="../media/image53.svg"/></Relationships>
</file>

<file path=ppt/diagrams/_rels/data4.xml.rels><?xml version="1.0" encoding="UTF-8" standalone="yes"?>
<Relationships xmlns="http://schemas.openxmlformats.org/package/2006/relationships"><Relationship Id="rId8" Type="http://schemas.openxmlformats.org/officeDocument/2006/relationships/image" Target="../media/image69.svg"/><Relationship Id="rId3" Type="http://schemas.openxmlformats.org/officeDocument/2006/relationships/image" Target="../media/image64.png"/><Relationship Id="rId7" Type="http://schemas.openxmlformats.org/officeDocument/2006/relationships/image" Target="../media/image68.png"/><Relationship Id="rId2" Type="http://schemas.openxmlformats.org/officeDocument/2006/relationships/image" Target="../media/image63.svg"/><Relationship Id="rId1" Type="http://schemas.openxmlformats.org/officeDocument/2006/relationships/image" Target="../media/image62.png"/><Relationship Id="rId6" Type="http://schemas.openxmlformats.org/officeDocument/2006/relationships/image" Target="../media/image67.svg"/><Relationship Id="rId5" Type="http://schemas.openxmlformats.org/officeDocument/2006/relationships/image" Target="../media/image66.png"/><Relationship Id="rId4" Type="http://schemas.openxmlformats.org/officeDocument/2006/relationships/image" Target="../media/image65.svg"/></Relationships>
</file>

<file path=ppt/diagrams/_rels/data5.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3.svg"/><Relationship Id="rId1" Type="http://schemas.openxmlformats.org/officeDocument/2006/relationships/image" Target="../media/image92.png"/><Relationship Id="rId6" Type="http://schemas.openxmlformats.org/officeDocument/2006/relationships/image" Target="../media/image97.svg"/><Relationship Id="rId5" Type="http://schemas.openxmlformats.org/officeDocument/2006/relationships/image" Target="../media/image96.png"/><Relationship Id="rId4" Type="http://schemas.openxmlformats.org/officeDocument/2006/relationships/image" Target="../media/image95.svg"/></Relationships>
</file>

<file path=ppt/diagrams/_rels/data6.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99.svg"/><Relationship Id="rId1" Type="http://schemas.openxmlformats.org/officeDocument/2006/relationships/image" Target="../media/image98.png"/><Relationship Id="rId6" Type="http://schemas.openxmlformats.org/officeDocument/2006/relationships/image" Target="../media/image101.svg"/><Relationship Id="rId5" Type="http://schemas.openxmlformats.org/officeDocument/2006/relationships/image" Target="../media/image100.png"/><Relationship Id="rId4" Type="http://schemas.openxmlformats.org/officeDocument/2006/relationships/image" Target="../media/image93.svg"/></Relationships>
</file>

<file path=ppt/diagrams/_rels/data7.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image" Target="../media/image104.svg"/><Relationship Id="rId1" Type="http://schemas.openxmlformats.org/officeDocument/2006/relationships/image" Target="../media/image103.png"/><Relationship Id="rId6" Type="http://schemas.openxmlformats.org/officeDocument/2006/relationships/image" Target="../media/image108.svg"/><Relationship Id="rId5" Type="http://schemas.openxmlformats.org/officeDocument/2006/relationships/image" Target="../media/image107.png"/><Relationship Id="rId4" Type="http://schemas.openxmlformats.org/officeDocument/2006/relationships/image" Target="../media/image106.svg"/></Relationships>
</file>

<file path=ppt/diagrams/_rels/data8.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image" Target="../media/image110.svg"/><Relationship Id="rId1" Type="http://schemas.openxmlformats.org/officeDocument/2006/relationships/image" Target="../media/image109.png"/><Relationship Id="rId6" Type="http://schemas.openxmlformats.org/officeDocument/2006/relationships/image" Target="../media/image114.svg"/><Relationship Id="rId5" Type="http://schemas.openxmlformats.org/officeDocument/2006/relationships/image" Target="../media/image113.png"/><Relationship Id="rId4" Type="http://schemas.openxmlformats.org/officeDocument/2006/relationships/image" Target="../media/image112.svg"/></Relationships>
</file>

<file path=ppt/diagrams/_rels/data9.xml.rels><?xml version="1.0" encoding="UTF-8" standalone="yes"?>
<Relationships xmlns="http://schemas.openxmlformats.org/package/2006/relationships"><Relationship Id="rId8" Type="http://schemas.openxmlformats.org/officeDocument/2006/relationships/image" Target="../media/image131.svg"/><Relationship Id="rId3" Type="http://schemas.openxmlformats.org/officeDocument/2006/relationships/image" Target="../media/image126.png"/><Relationship Id="rId7" Type="http://schemas.openxmlformats.org/officeDocument/2006/relationships/image" Target="../media/image130.png"/><Relationship Id="rId2" Type="http://schemas.openxmlformats.org/officeDocument/2006/relationships/image" Target="../media/image125.svg"/><Relationship Id="rId1" Type="http://schemas.openxmlformats.org/officeDocument/2006/relationships/image" Target="../media/image124.png"/><Relationship Id="rId6" Type="http://schemas.openxmlformats.org/officeDocument/2006/relationships/image" Target="../media/image129.svg"/><Relationship Id="rId5" Type="http://schemas.openxmlformats.org/officeDocument/2006/relationships/image" Target="../media/image128.png"/><Relationship Id="rId4" Type="http://schemas.openxmlformats.org/officeDocument/2006/relationships/image" Target="../media/image127.svg"/></Relationships>
</file>

<file path=ppt/diagrams/_rels/data10.xml.rels><?xml version="1.0" encoding="UTF-8" standalone="yes"?>
<Relationships xmlns="http://schemas.openxmlformats.org/package/2006/relationships"><Relationship Id="rId8" Type="http://schemas.openxmlformats.org/officeDocument/2006/relationships/image" Target="../media/image65.svg"/><Relationship Id="rId3" Type="http://schemas.openxmlformats.org/officeDocument/2006/relationships/image" Target="../media/image130.png"/><Relationship Id="rId7" Type="http://schemas.openxmlformats.org/officeDocument/2006/relationships/image" Target="../media/image64.png"/><Relationship Id="rId2" Type="http://schemas.openxmlformats.org/officeDocument/2006/relationships/image" Target="../media/image142.svg"/><Relationship Id="rId1" Type="http://schemas.openxmlformats.org/officeDocument/2006/relationships/image" Target="../media/image141.png"/><Relationship Id="rId6" Type="http://schemas.openxmlformats.org/officeDocument/2006/relationships/image" Target="../media/image144.svg"/><Relationship Id="rId5" Type="http://schemas.openxmlformats.org/officeDocument/2006/relationships/image" Target="../media/image143.png"/><Relationship Id="rId4" Type="http://schemas.openxmlformats.org/officeDocument/2006/relationships/image" Target="../media/image131.svg"/></Relationships>
</file>

<file path=ppt/diagrams/_rels/drawing1.xml.rels><?xml version="1.0" encoding="UTF-8" standalone="yes"?>
<Relationships xmlns="http://schemas.openxmlformats.org/package/2006/relationships"><Relationship Id="rId8" Type="http://schemas.openxmlformats.org/officeDocument/2006/relationships/image" Target="../media/image35.sv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image" Target="../media/image29.svg"/><Relationship Id="rId1" Type="http://schemas.openxmlformats.org/officeDocument/2006/relationships/image" Target="../media/image28.png"/><Relationship Id="rId6" Type="http://schemas.openxmlformats.org/officeDocument/2006/relationships/image" Target="../media/image33.svg"/><Relationship Id="rId5" Type="http://schemas.openxmlformats.org/officeDocument/2006/relationships/image" Target="../media/image32.png"/><Relationship Id="rId10" Type="http://schemas.openxmlformats.org/officeDocument/2006/relationships/image" Target="../media/image37.svg"/><Relationship Id="rId4" Type="http://schemas.openxmlformats.org/officeDocument/2006/relationships/image" Target="../media/image31.svg"/><Relationship Id="rId9" Type="http://schemas.openxmlformats.org/officeDocument/2006/relationships/image" Target="../media/image36.png"/></Relationships>
</file>

<file path=ppt/diagrams/_rels/drawing2.xml.rels><?xml version="1.0" encoding="UTF-8" standalone="yes"?>
<Relationships xmlns="http://schemas.openxmlformats.org/package/2006/relationships"><Relationship Id="rId8" Type="http://schemas.openxmlformats.org/officeDocument/2006/relationships/image" Target="../media/image49.svg"/><Relationship Id="rId3" Type="http://schemas.openxmlformats.org/officeDocument/2006/relationships/image" Target="../media/image44.png"/><Relationship Id="rId7" Type="http://schemas.openxmlformats.org/officeDocument/2006/relationships/image" Target="../media/image48.png"/><Relationship Id="rId2" Type="http://schemas.openxmlformats.org/officeDocument/2006/relationships/image" Target="../media/image43.svg"/><Relationship Id="rId1" Type="http://schemas.openxmlformats.org/officeDocument/2006/relationships/image" Target="../media/image42.png"/><Relationship Id="rId6" Type="http://schemas.openxmlformats.org/officeDocument/2006/relationships/image" Target="../media/image47.svg"/><Relationship Id="rId5" Type="http://schemas.openxmlformats.org/officeDocument/2006/relationships/image" Target="../media/image46.png"/><Relationship Id="rId4" Type="http://schemas.openxmlformats.org/officeDocument/2006/relationships/image" Target="../media/image45.svg"/></Relationships>
</file>

<file path=ppt/diagrams/_rels/drawing3.xml.rels><?xml version="1.0" encoding="UTF-8" standalone="yes"?>
<Relationships xmlns="http://schemas.openxmlformats.org/package/2006/relationships"><Relationship Id="rId8" Type="http://schemas.openxmlformats.org/officeDocument/2006/relationships/image" Target="../media/image57.svg"/><Relationship Id="rId3" Type="http://schemas.openxmlformats.org/officeDocument/2006/relationships/image" Target="../media/image52.png"/><Relationship Id="rId7" Type="http://schemas.openxmlformats.org/officeDocument/2006/relationships/image" Target="../media/image56.png"/><Relationship Id="rId2" Type="http://schemas.openxmlformats.org/officeDocument/2006/relationships/image" Target="../media/image51.svg"/><Relationship Id="rId1" Type="http://schemas.openxmlformats.org/officeDocument/2006/relationships/image" Target="../media/image50.png"/><Relationship Id="rId6" Type="http://schemas.openxmlformats.org/officeDocument/2006/relationships/image" Target="../media/image55.svg"/><Relationship Id="rId5" Type="http://schemas.openxmlformats.org/officeDocument/2006/relationships/image" Target="../media/image54.png"/><Relationship Id="rId4" Type="http://schemas.openxmlformats.org/officeDocument/2006/relationships/image" Target="../media/image53.svg"/></Relationships>
</file>

<file path=ppt/diagrams/_rels/drawing4.xml.rels><?xml version="1.0" encoding="UTF-8" standalone="yes"?>
<Relationships xmlns="http://schemas.openxmlformats.org/package/2006/relationships"><Relationship Id="rId8" Type="http://schemas.openxmlformats.org/officeDocument/2006/relationships/image" Target="../media/image69.svg"/><Relationship Id="rId3" Type="http://schemas.openxmlformats.org/officeDocument/2006/relationships/image" Target="../media/image64.png"/><Relationship Id="rId7" Type="http://schemas.openxmlformats.org/officeDocument/2006/relationships/image" Target="../media/image68.png"/><Relationship Id="rId2" Type="http://schemas.openxmlformats.org/officeDocument/2006/relationships/image" Target="../media/image63.svg"/><Relationship Id="rId1" Type="http://schemas.openxmlformats.org/officeDocument/2006/relationships/image" Target="../media/image62.png"/><Relationship Id="rId6" Type="http://schemas.openxmlformats.org/officeDocument/2006/relationships/image" Target="../media/image67.svg"/><Relationship Id="rId5" Type="http://schemas.openxmlformats.org/officeDocument/2006/relationships/image" Target="../media/image66.png"/><Relationship Id="rId4" Type="http://schemas.openxmlformats.org/officeDocument/2006/relationships/image" Target="../media/image65.svg"/></Relationships>
</file>

<file path=ppt/diagrams/_rels/drawing5.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3.svg"/><Relationship Id="rId1" Type="http://schemas.openxmlformats.org/officeDocument/2006/relationships/image" Target="../media/image92.png"/><Relationship Id="rId6" Type="http://schemas.openxmlformats.org/officeDocument/2006/relationships/image" Target="../media/image97.svg"/><Relationship Id="rId5" Type="http://schemas.openxmlformats.org/officeDocument/2006/relationships/image" Target="../media/image96.png"/><Relationship Id="rId4" Type="http://schemas.openxmlformats.org/officeDocument/2006/relationships/image" Target="../media/image95.svg"/></Relationships>
</file>

<file path=ppt/diagrams/_rels/drawing6.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99.svg"/><Relationship Id="rId1" Type="http://schemas.openxmlformats.org/officeDocument/2006/relationships/image" Target="../media/image98.png"/><Relationship Id="rId6" Type="http://schemas.openxmlformats.org/officeDocument/2006/relationships/image" Target="../media/image101.svg"/><Relationship Id="rId5" Type="http://schemas.openxmlformats.org/officeDocument/2006/relationships/image" Target="../media/image100.png"/><Relationship Id="rId4" Type="http://schemas.openxmlformats.org/officeDocument/2006/relationships/image" Target="../media/image93.svg"/></Relationships>
</file>

<file path=ppt/diagrams/_rels/drawing7.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image" Target="../media/image104.svg"/><Relationship Id="rId1" Type="http://schemas.openxmlformats.org/officeDocument/2006/relationships/image" Target="../media/image103.png"/><Relationship Id="rId6" Type="http://schemas.openxmlformats.org/officeDocument/2006/relationships/image" Target="../media/image108.svg"/><Relationship Id="rId5" Type="http://schemas.openxmlformats.org/officeDocument/2006/relationships/image" Target="../media/image107.png"/><Relationship Id="rId4" Type="http://schemas.openxmlformats.org/officeDocument/2006/relationships/image" Target="../media/image106.svg"/></Relationships>
</file>

<file path=ppt/diagrams/_rels/drawing8.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image" Target="../media/image110.svg"/><Relationship Id="rId1" Type="http://schemas.openxmlformats.org/officeDocument/2006/relationships/image" Target="../media/image109.png"/><Relationship Id="rId6" Type="http://schemas.openxmlformats.org/officeDocument/2006/relationships/image" Target="../media/image114.svg"/><Relationship Id="rId5" Type="http://schemas.openxmlformats.org/officeDocument/2006/relationships/image" Target="../media/image113.png"/><Relationship Id="rId4" Type="http://schemas.openxmlformats.org/officeDocument/2006/relationships/image" Target="../media/image112.svg"/></Relationships>
</file>

<file path=ppt/diagrams/_rels/drawing9.xml.rels><?xml version="1.0" encoding="UTF-8" standalone="yes"?>
<Relationships xmlns="http://schemas.openxmlformats.org/package/2006/relationships"><Relationship Id="rId8" Type="http://schemas.openxmlformats.org/officeDocument/2006/relationships/image" Target="../media/image131.svg"/><Relationship Id="rId3" Type="http://schemas.openxmlformats.org/officeDocument/2006/relationships/image" Target="../media/image126.png"/><Relationship Id="rId7" Type="http://schemas.openxmlformats.org/officeDocument/2006/relationships/image" Target="../media/image130.png"/><Relationship Id="rId2" Type="http://schemas.openxmlformats.org/officeDocument/2006/relationships/image" Target="../media/image125.svg"/><Relationship Id="rId1" Type="http://schemas.openxmlformats.org/officeDocument/2006/relationships/image" Target="../media/image124.png"/><Relationship Id="rId6" Type="http://schemas.openxmlformats.org/officeDocument/2006/relationships/image" Target="../media/image129.svg"/><Relationship Id="rId5" Type="http://schemas.openxmlformats.org/officeDocument/2006/relationships/image" Target="../media/image128.png"/><Relationship Id="rId4" Type="http://schemas.openxmlformats.org/officeDocument/2006/relationships/image" Target="../media/image127.svg"/></Relationships>
</file>

<file path=ppt/diagrams/_rels/drawing10.xml.rels><?xml version="1.0" encoding="UTF-8" standalone="yes"?>
<Relationships xmlns="http://schemas.openxmlformats.org/package/2006/relationships"><Relationship Id="rId8" Type="http://schemas.openxmlformats.org/officeDocument/2006/relationships/image" Target="../media/image65.svg"/><Relationship Id="rId3" Type="http://schemas.openxmlformats.org/officeDocument/2006/relationships/image" Target="../media/image130.png"/><Relationship Id="rId7" Type="http://schemas.openxmlformats.org/officeDocument/2006/relationships/image" Target="../media/image64.png"/><Relationship Id="rId2" Type="http://schemas.openxmlformats.org/officeDocument/2006/relationships/image" Target="../media/image142.svg"/><Relationship Id="rId1" Type="http://schemas.openxmlformats.org/officeDocument/2006/relationships/image" Target="../media/image141.png"/><Relationship Id="rId6" Type="http://schemas.openxmlformats.org/officeDocument/2006/relationships/image" Target="../media/image144.svg"/><Relationship Id="rId5" Type="http://schemas.openxmlformats.org/officeDocument/2006/relationships/image" Target="../media/image143.png"/><Relationship Id="rId4" Type="http://schemas.openxmlformats.org/officeDocument/2006/relationships/image" Target="../media/image131.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25DD435-A7EA-4DF8-8D94-3402A3369D9D}"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6EDE84EB-C230-42E1-884B-161C8ED952F8}">
      <dgm:prSet custT="1"/>
      <dgm:spPr/>
      <dgm:t>
        <a:bodyPr/>
        <a:lstStyle/>
        <a:p>
          <a:pPr>
            <a:lnSpc>
              <a:spcPct val="100000"/>
            </a:lnSpc>
          </a:pPr>
          <a:r>
            <a:rPr lang="en-GB" sz="2500" b="1" dirty="0">
              <a:latin typeface="Arial" panose="020B0604020202020204" pitchFamily="34" charset="0"/>
              <a:cs typeface="Arial" panose="020B0604020202020204" pitchFamily="34" charset="0"/>
            </a:rPr>
            <a:t>Approx time of lesson plan </a:t>
          </a:r>
          <a:r>
            <a:rPr lang="en-GB" sz="2500" dirty="0">
              <a:latin typeface="Arial" panose="020B0604020202020204" pitchFamily="34" charset="0"/>
              <a:cs typeface="Arial" panose="020B0604020202020204" pitchFamily="34" charset="0"/>
            </a:rPr>
            <a:t>20 mins</a:t>
          </a:r>
          <a:endParaRPr lang="en-US" sz="2500" dirty="0">
            <a:latin typeface="Arial" panose="020B0604020202020204" pitchFamily="34" charset="0"/>
            <a:cs typeface="Arial" panose="020B0604020202020204" pitchFamily="34" charset="0"/>
          </a:endParaRPr>
        </a:p>
      </dgm:t>
    </dgm:pt>
    <dgm:pt modelId="{D09D17B9-A59B-4833-82DF-E151F5EA13D1}" type="parTrans" cxnId="{E66499A9-021E-4535-A8CC-FA53C324ACA2}">
      <dgm:prSet/>
      <dgm:spPr/>
      <dgm:t>
        <a:bodyPr/>
        <a:lstStyle/>
        <a:p>
          <a:endParaRPr lang="en-US"/>
        </a:p>
      </dgm:t>
    </dgm:pt>
    <dgm:pt modelId="{77FE4092-E80E-47E1-B541-E301AA1310F2}" type="sibTrans" cxnId="{E66499A9-021E-4535-A8CC-FA53C324ACA2}">
      <dgm:prSet/>
      <dgm:spPr/>
      <dgm:t>
        <a:bodyPr/>
        <a:lstStyle/>
        <a:p>
          <a:endParaRPr lang="en-US"/>
        </a:p>
      </dgm:t>
    </dgm:pt>
    <dgm:pt modelId="{AA445629-019B-48E3-BCD1-150DD2429A81}">
      <dgm:prSet custT="1"/>
      <dgm:spPr/>
      <dgm:t>
        <a:bodyPr/>
        <a:lstStyle/>
        <a:p>
          <a:pPr>
            <a:lnSpc>
              <a:spcPct val="100000"/>
            </a:lnSpc>
          </a:pPr>
          <a:r>
            <a:rPr lang="en-GB" sz="2500" b="1" dirty="0">
              <a:latin typeface="Arial" panose="020B0604020202020204" pitchFamily="34" charset="0"/>
              <a:cs typeface="Arial" panose="020B0604020202020204" pitchFamily="34" charset="0"/>
            </a:rPr>
            <a:t>Teacher resources </a:t>
          </a:r>
          <a:r>
            <a:rPr lang="en-GB" sz="2500" dirty="0">
              <a:latin typeface="Arial" panose="020B0604020202020204" pitchFamily="34" charset="0"/>
              <a:cs typeface="Arial" panose="020B0604020202020204" pitchFamily="34" charset="0"/>
            </a:rPr>
            <a:t>laptop, projector, logins and PDF (see notes)</a:t>
          </a:r>
          <a:endParaRPr lang="en-US" sz="2500" dirty="0">
            <a:latin typeface="Arial" panose="020B0604020202020204" pitchFamily="34" charset="0"/>
            <a:cs typeface="Arial" panose="020B0604020202020204" pitchFamily="34" charset="0"/>
          </a:endParaRPr>
        </a:p>
      </dgm:t>
    </dgm:pt>
    <dgm:pt modelId="{30871731-0566-4AE0-B703-794505829887}" type="parTrans" cxnId="{13ADF25E-53D1-4BB9-A12E-77ED4A63D9F9}">
      <dgm:prSet/>
      <dgm:spPr/>
      <dgm:t>
        <a:bodyPr/>
        <a:lstStyle/>
        <a:p>
          <a:endParaRPr lang="en-US"/>
        </a:p>
      </dgm:t>
    </dgm:pt>
    <dgm:pt modelId="{C24961C3-E95C-49B3-A04C-06D059138400}" type="sibTrans" cxnId="{13ADF25E-53D1-4BB9-A12E-77ED4A63D9F9}">
      <dgm:prSet/>
      <dgm:spPr/>
      <dgm:t>
        <a:bodyPr/>
        <a:lstStyle/>
        <a:p>
          <a:endParaRPr lang="en-US"/>
        </a:p>
      </dgm:t>
    </dgm:pt>
    <dgm:pt modelId="{DAA4E588-B8A1-44BF-8F5C-C05A8BA324CE}">
      <dgm:prSet custT="1"/>
      <dgm:spPr/>
      <dgm:t>
        <a:bodyPr/>
        <a:lstStyle/>
        <a:p>
          <a:pPr>
            <a:lnSpc>
              <a:spcPct val="100000"/>
            </a:lnSpc>
          </a:pPr>
          <a:r>
            <a:rPr lang="en-GB" sz="2500" b="1" dirty="0">
              <a:latin typeface="Arial" panose="020B0604020202020204" pitchFamily="34" charset="0"/>
              <a:cs typeface="Arial" panose="020B0604020202020204" pitchFamily="34" charset="0"/>
            </a:rPr>
            <a:t>Learner resources </a:t>
          </a:r>
          <a:r>
            <a:rPr lang="en-GB" sz="2500" b="0" dirty="0">
              <a:latin typeface="Arial" panose="020B0604020202020204" pitchFamily="34" charset="0"/>
              <a:cs typeface="Arial" panose="020B0604020202020204" pitchFamily="34" charset="0"/>
            </a:rPr>
            <a:t>KC login info</a:t>
          </a:r>
          <a:r>
            <a:rPr lang="en-GB" sz="2500" b="1" dirty="0">
              <a:latin typeface="Arial" panose="020B0604020202020204" pitchFamily="34" charset="0"/>
              <a:cs typeface="Arial" panose="020B0604020202020204" pitchFamily="34" charset="0"/>
            </a:rPr>
            <a:t>, </a:t>
          </a:r>
          <a:r>
            <a:rPr lang="en-GB" sz="2500" dirty="0">
              <a:latin typeface="Arial" panose="020B0604020202020204" pitchFamily="34" charset="0"/>
              <a:cs typeface="Arial" panose="020B0604020202020204" pitchFamily="34" charset="0"/>
            </a:rPr>
            <a:t>access to internet and device </a:t>
          </a:r>
          <a:endParaRPr lang="en-US" sz="2500" dirty="0">
            <a:latin typeface="Arial" panose="020B0604020202020204" pitchFamily="34" charset="0"/>
            <a:cs typeface="Arial" panose="020B0604020202020204" pitchFamily="34" charset="0"/>
          </a:endParaRPr>
        </a:p>
      </dgm:t>
    </dgm:pt>
    <dgm:pt modelId="{57199EC9-20A1-44C4-BF5D-FE2036728E8D}" type="parTrans" cxnId="{EBD19EC7-97C9-42B1-B9CE-887D8835FE5C}">
      <dgm:prSet/>
      <dgm:spPr/>
      <dgm:t>
        <a:bodyPr/>
        <a:lstStyle/>
        <a:p>
          <a:endParaRPr lang="en-US"/>
        </a:p>
      </dgm:t>
    </dgm:pt>
    <dgm:pt modelId="{47ED3763-A7E3-443D-B3B3-BE4DF073810D}" type="sibTrans" cxnId="{EBD19EC7-97C9-42B1-B9CE-887D8835FE5C}">
      <dgm:prSet/>
      <dgm:spPr/>
      <dgm:t>
        <a:bodyPr/>
        <a:lstStyle/>
        <a:p>
          <a:endParaRPr lang="en-US"/>
        </a:p>
      </dgm:t>
    </dgm:pt>
    <dgm:pt modelId="{D98D7B44-1093-455F-8440-7A312544DA58}">
      <dgm:prSet custT="1"/>
      <dgm:spPr/>
      <dgm:t>
        <a:bodyPr/>
        <a:lstStyle/>
        <a:p>
          <a:pPr>
            <a:lnSpc>
              <a:spcPct val="100000"/>
            </a:lnSpc>
          </a:pPr>
          <a:r>
            <a:rPr lang="en-GB" sz="2500" b="1" dirty="0">
              <a:latin typeface="Arial" panose="020B0604020202020204" pitchFamily="34" charset="0"/>
              <a:cs typeface="Arial" panose="020B0604020202020204" pitchFamily="34" charset="0"/>
            </a:rPr>
            <a:t>Suitable for </a:t>
          </a:r>
          <a:r>
            <a:rPr lang="en-GB" sz="2500" dirty="0">
              <a:latin typeface="Arial" panose="020B0604020202020204" pitchFamily="34" charset="0"/>
              <a:cs typeface="Arial" panose="020B0604020202020204" pitchFamily="34" charset="0"/>
            </a:rPr>
            <a:t>groups (2-35 learners recommended)</a:t>
          </a:r>
          <a:endParaRPr lang="en-US" sz="2500" dirty="0">
            <a:latin typeface="Arial" panose="020B0604020202020204" pitchFamily="34" charset="0"/>
            <a:cs typeface="Arial" panose="020B0604020202020204" pitchFamily="34" charset="0"/>
          </a:endParaRPr>
        </a:p>
      </dgm:t>
    </dgm:pt>
    <dgm:pt modelId="{D911F5A2-19B6-4FBA-8402-DE483296131F}" type="parTrans" cxnId="{75573191-DC76-46D6-AA32-8ECABB472A44}">
      <dgm:prSet/>
      <dgm:spPr/>
      <dgm:t>
        <a:bodyPr/>
        <a:lstStyle/>
        <a:p>
          <a:endParaRPr lang="en-US"/>
        </a:p>
      </dgm:t>
    </dgm:pt>
    <dgm:pt modelId="{7A83E756-E6E9-421F-94D7-1174F0AD0F7A}" type="sibTrans" cxnId="{75573191-DC76-46D6-AA32-8ECABB472A44}">
      <dgm:prSet/>
      <dgm:spPr/>
      <dgm:t>
        <a:bodyPr/>
        <a:lstStyle/>
        <a:p>
          <a:endParaRPr lang="en-US"/>
        </a:p>
      </dgm:t>
    </dgm:pt>
    <dgm:pt modelId="{08CDE7B7-D501-4BF0-B84D-C50CDD1BBB1C}">
      <dgm:prSet custT="1"/>
      <dgm:spPr/>
      <dgm:t>
        <a:bodyPr/>
        <a:lstStyle/>
        <a:p>
          <a:pPr>
            <a:lnSpc>
              <a:spcPct val="100000"/>
            </a:lnSpc>
          </a:pPr>
          <a:r>
            <a:rPr lang="en-GB" sz="2500" b="1" dirty="0">
              <a:latin typeface="Arial" panose="020B0604020202020204" pitchFamily="34" charset="0"/>
              <a:cs typeface="Arial" panose="020B0604020202020204" pitchFamily="34" charset="0"/>
            </a:rPr>
            <a:t>Style of teaching </a:t>
          </a:r>
          <a:r>
            <a:rPr lang="en-GB" sz="2500" dirty="0">
              <a:latin typeface="Arial" panose="020B0604020202020204" pitchFamily="34" charset="0"/>
              <a:cs typeface="Arial" panose="020B0604020202020204" pitchFamily="34" charset="0"/>
            </a:rPr>
            <a:t> listening and participation </a:t>
          </a:r>
          <a:endParaRPr lang="en-US" sz="2500" dirty="0">
            <a:latin typeface="Arial" panose="020B0604020202020204" pitchFamily="34" charset="0"/>
            <a:cs typeface="Arial" panose="020B0604020202020204" pitchFamily="34" charset="0"/>
          </a:endParaRPr>
        </a:p>
      </dgm:t>
    </dgm:pt>
    <dgm:pt modelId="{347EA40F-72D2-4EF1-843F-F1489094655F}" type="parTrans" cxnId="{45E755C8-A119-4A75-9C46-2201887975FA}">
      <dgm:prSet/>
      <dgm:spPr/>
      <dgm:t>
        <a:bodyPr/>
        <a:lstStyle/>
        <a:p>
          <a:endParaRPr lang="en-US"/>
        </a:p>
      </dgm:t>
    </dgm:pt>
    <dgm:pt modelId="{1B3CA591-1785-42DC-AACA-FCD315D7926B}" type="sibTrans" cxnId="{45E755C8-A119-4A75-9C46-2201887975FA}">
      <dgm:prSet/>
      <dgm:spPr/>
      <dgm:t>
        <a:bodyPr/>
        <a:lstStyle/>
        <a:p>
          <a:endParaRPr lang="en-US"/>
        </a:p>
      </dgm:t>
    </dgm:pt>
    <dgm:pt modelId="{39FB33C9-4617-461F-A4F0-A03538B39D1F}" type="pres">
      <dgm:prSet presAssocID="{B25DD435-A7EA-4DF8-8D94-3402A3369D9D}" presName="root" presStyleCnt="0">
        <dgm:presLayoutVars>
          <dgm:dir/>
          <dgm:resizeHandles val="exact"/>
        </dgm:presLayoutVars>
      </dgm:prSet>
      <dgm:spPr/>
    </dgm:pt>
    <dgm:pt modelId="{A10B5C39-FC89-4666-960E-E59E1634F178}" type="pres">
      <dgm:prSet presAssocID="{6EDE84EB-C230-42E1-884B-161C8ED952F8}" presName="compNode" presStyleCnt="0"/>
      <dgm:spPr/>
    </dgm:pt>
    <dgm:pt modelId="{FF3209F1-DDD0-466A-BE44-7A9EAEB5CE35}" type="pres">
      <dgm:prSet presAssocID="{6EDE84EB-C230-42E1-884B-161C8ED952F8}" presName="bgRect" presStyleLbl="bgShp" presStyleIdx="0" presStyleCnt="5"/>
      <dgm:spPr/>
    </dgm:pt>
    <dgm:pt modelId="{70A9AF2E-076D-467A-BF47-EBC04A944461}" type="pres">
      <dgm:prSet presAssocID="{6EDE84EB-C230-42E1-884B-161C8ED952F8}"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Stopwatch"/>
        </a:ext>
      </dgm:extLst>
    </dgm:pt>
    <dgm:pt modelId="{FBF55336-0044-4148-88AE-9135BD5B32CB}" type="pres">
      <dgm:prSet presAssocID="{6EDE84EB-C230-42E1-884B-161C8ED952F8}" presName="spaceRect" presStyleCnt="0"/>
      <dgm:spPr/>
    </dgm:pt>
    <dgm:pt modelId="{F030D1B4-9F05-4F29-94C4-BE70FC540779}" type="pres">
      <dgm:prSet presAssocID="{6EDE84EB-C230-42E1-884B-161C8ED952F8}" presName="parTx" presStyleLbl="revTx" presStyleIdx="0" presStyleCnt="5">
        <dgm:presLayoutVars>
          <dgm:chMax val="0"/>
          <dgm:chPref val="0"/>
        </dgm:presLayoutVars>
      </dgm:prSet>
      <dgm:spPr/>
    </dgm:pt>
    <dgm:pt modelId="{CE42D6B3-B60E-43DE-8E36-60DDA5DAAB06}" type="pres">
      <dgm:prSet presAssocID="{77FE4092-E80E-47E1-B541-E301AA1310F2}" presName="sibTrans" presStyleCnt="0"/>
      <dgm:spPr/>
    </dgm:pt>
    <dgm:pt modelId="{375752CC-7DA3-4272-89E3-D32C03BE1FB9}" type="pres">
      <dgm:prSet presAssocID="{AA445629-019B-48E3-BCD1-150DD2429A81}" presName="compNode" presStyleCnt="0"/>
      <dgm:spPr/>
    </dgm:pt>
    <dgm:pt modelId="{0C03C967-BE71-42A5-9F41-8C704EC764AF}" type="pres">
      <dgm:prSet presAssocID="{AA445629-019B-48E3-BCD1-150DD2429A81}" presName="bgRect" presStyleLbl="bgShp" presStyleIdx="1" presStyleCnt="5"/>
      <dgm:spPr/>
    </dgm:pt>
    <dgm:pt modelId="{41AD3C6B-780A-4A97-96C7-E14C0D1DD253}" type="pres">
      <dgm:prSet presAssocID="{AA445629-019B-48E3-BCD1-150DD2429A81}"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lassroom"/>
        </a:ext>
      </dgm:extLst>
    </dgm:pt>
    <dgm:pt modelId="{EC872D39-5380-454F-B4D9-37ADFE0AAEC1}" type="pres">
      <dgm:prSet presAssocID="{AA445629-019B-48E3-BCD1-150DD2429A81}" presName="spaceRect" presStyleCnt="0"/>
      <dgm:spPr/>
    </dgm:pt>
    <dgm:pt modelId="{A30EDA34-DA2E-4A55-BDAD-AABCC4A607A8}" type="pres">
      <dgm:prSet presAssocID="{AA445629-019B-48E3-BCD1-150DD2429A81}" presName="parTx" presStyleLbl="revTx" presStyleIdx="1" presStyleCnt="5">
        <dgm:presLayoutVars>
          <dgm:chMax val="0"/>
          <dgm:chPref val="0"/>
        </dgm:presLayoutVars>
      </dgm:prSet>
      <dgm:spPr/>
    </dgm:pt>
    <dgm:pt modelId="{D621B0E3-2B5C-4D3F-AF04-9D92B6E9E3A2}" type="pres">
      <dgm:prSet presAssocID="{C24961C3-E95C-49B3-A04C-06D059138400}" presName="sibTrans" presStyleCnt="0"/>
      <dgm:spPr/>
    </dgm:pt>
    <dgm:pt modelId="{8A01894A-E61C-41B6-A8D0-29C99BFDD865}" type="pres">
      <dgm:prSet presAssocID="{DAA4E588-B8A1-44BF-8F5C-C05A8BA324CE}" presName="compNode" presStyleCnt="0"/>
      <dgm:spPr/>
    </dgm:pt>
    <dgm:pt modelId="{DF186273-9885-4B09-98F3-3B952E818421}" type="pres">
      <dgm:prSet presAssocID="{DAA4E588-B8A1-44BF-8F5C-C05A8BA324CE}" presName="bgRect" presStyleLbl="bgShp" presStyleIdx="2" presStyleCnt="5"/>
      <dgm:spPr/>
    </dgm:pt>
    <dgm:pt modelId="{2DFFAE5A-8E25-433D-A0BA-1D4B07EF412D}" type="pres">
      <dgm:prSet presAssocID="{DAA4E588-B8A1-44BF-8F5C-C05A8BA324CE}"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Books"/>
        </a:ext>
      </dgm:extLst>
    </dgm:pt>
    <dgm:pt modelId="{0FD52C55-26D8-42E1-9F7B-330981A87007}" type="pres">
      <dgm:prSet presAssocID="{DAA4E588-B8A1-44BF-8F5C-C05A8BA324CE}" presName="spaceRect" presStyleCnt="0"/>
      <dgm:spPr/>
    </dgm:pt>
    <dgm:pt modelId="{8FB89B5F-17C4-4227-9C47-486EE3A937AF}" type="pres">
      <dgm:prSet presAssocID="{DAA4E588-B8A1-44BF-8F5C-C05A8BA324CE}" presName="parTx" presStyleLbl="revTx" presStyleIdx="2" presStyleCnt="5">
        <dgm:presLayoutVars>
          <dgm:chMax val="0"/>
          <dgm:chPref val="0"/>
        </dgm:presLayoutVars>
      </dgm:prSet>
      <dgm:spPr/>
    </dgm:pt>
    <dgm:pt modelId="{B977622F-4CFD-4C1E-9E57-3352B44696C6}" type="pres">
      <dgm:prSet presAssocID="{47ED3763-A7E3-443D-B3B3-BE4DF073810D}" presName="sibTrans" presStyleCnt="0"/>
      <dgm:spPr/>
    </dgm:pt>
    <dgm:pt modelId="{94151577-18D5-482F-A70D-53607D537CF0}" type="pres">
      <dgm:prSet presAssocID="{D98D7B44-1093-455F-8440-7A312544DA58}" presName="compNode" presStyleCnt="0"/>
      <dgm:spPr/>
    </dgm:pt>
    <dgm:pt modelId="{C0BE1CBA-427C-4308-B5A5-AB2C42C1F5A5}" type="pres">
      <dgm:prSet presAssocID="{D98D7B44-1093-455F-8440-7A312544DA58}" presName="bgRect" presStyleLbl="bgShp" presStyleIdx="3" presStyleCnt="5"/>
      <dgm:spPr/>
    </dgm:pt>
    <dgm:pt modelId="{BA8EB6B3-A514-4958-8B39-91A4491D1BA3}" type="pres">
      <dgm:prSet presAssocID="{D98D7B44-1093-455F-8440-7A312544DA58}"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Users"/>
        </a:ext>
      </dgm:extLst>
    </dgm:pt>
    <dgm:pt modelId="{89CEC1B8-8616-45FD-A083-40979AF72909}" type="pres">
      <dgm:prSet presAssocID="{D98D7B44-1093-455F-8440-7A312544DA58}" presName="spaceRect" presStyleCnt="0"/>
      <dgm:spPr/>
    </dgm:pt>
    <dgm:pt modelId="{E030FC4D-0B84-48DC-88BA-082D41D5A636}" type="pres">
      <dgm:prSet presAssocID="{D98D7B44-1093-455F-8440-7A312544DA58}" presName="parTx" presStyleLbl="revTx" presStyleIdx="3" presStyleCnt="5">
        <dgm:presLayoutVars>
          <dgm:chMax val="0"/>
          <dgm:chPref val="0"/>
        </dgm:presLayoutVars>
      </dgm:prSet>
      <dgm:spPr/>
    </dgm:pt>
    <dgm:pt modelId="{5E35AF8A-8B3A-4841-8AB1-178E6B2677ED}" type="pres">
      <dgm:prSet presAssocID="{7A83E756-E6E9-421F-94D7-1174F0AD0F7A}" presName="sibTrans" presStyleCnt="0"/>
      <dgm:spPr/>
    </dgm:pt>
    <dgm:pt modelId="{A555E3AE-0AAB-476E-92F9-40FCB9559CB3}" type="pres">
      <dgm:prSet presAssocID="{08CDE7B7-D501-4BF0-B84D-C50CDD1BBB1C}" presName="compNode" presStyleCnt="0"/>
      <dgm:spPr/>
    </dgm:pt>
    <dgm:pt modelId="{75860465-10BF-4679-B2DC-554C3DD57204}" type="pres">
      <dgm:prSet presAssocID="{08CDE7B7-D501-4BF0-B84D-C50CDD1BBB1C}" presName="bgRect" presStyleLbl="bgShp" presStyleIdx="4" presStyleCnt="5"/>
      <dgm:spPr/>
    </dgm:pt>
    <dgm:pt modelId="{ECD47E34-6DB0-4314-A163-38B3A22DC1F1}" type="pres">
      <dgm:prSet presAssocID="{08CDE7B7-D501-4BF0-B84D-C50CDD1BBB1C}"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Teacher"/>
        </a:ext>
      </dgm:extLst>
    </dgm:pt>
    <dgm:pt modelId="{994EF827-014A-4BB1-81AF-34ED3C82C6F4}" type="pres">
      <dgm:prSet presAssocID="{08CDE7B7-D501-4BF0-B84D-C50CDD1BBB1C}" presName="spaceRect" presStyleCnt="0"/>
      <dgm:spPr/>
    </dgm:pt>
    <dgm:pt modelId="{AB3F223C-33C6-498F-B2A6-3025BFACC63B}" type="pres">
      <dgm:prSet presAssocID="{08CDE7B7-D501-4BF0-B84D-C50CDD1BBB1C}" presName="parTx" presStyleLbl="revTx" presStyleIdx="4" presStyleCnt="5">
        <dgm:presLayoutVars>
          <dgm:chMax val="0"/>
          <dgm:chPref val="0"/>
        </dgm:presLayoutVars>
      </dgm:prSet>
      <dgm:spPr/>
    </dgm:pt>
  </dgm:ptLst>
  <dgm:cxnLst>
    <dgm:cxn modelId="{362BA905-C6BD-44F2-BD40-C2C976AF59AE}" type="presOf" srcId="{D98D7B44-1093-455F-8440-7A312544DA58}" destId="{E030FC4D-0B84-48DC-88BA-082D41D5A636}" srcOrd="0" destOrd="0" presId="urn:microsoft.com/office/officeart/2018/2/layout/IconVerticalSolidList"/>
    <dgm:cxn modelId="{DC7D460C-3F6A-4219-8051-36B276FEAC10}" type="presOf" srcId="{AA445629-019B-48E3-BCD1-150DD2429A81}" destId="{A30EDA34-DA2E-4A55-BDAD-AABCC4A607A8}" srcOrd="0" destOrd="0" presId="urn:microsoft.com/office/officeart/2018/2/layout/IconVerticalSolidList"/>
    <dgm:cxn modelId="{A28C8225-7140-4921-95DF-B3B31CFFFAFF}" type="presOf" srcId="{DAA4E588-B8A1-44BF-8F5C-C05A8BA324CE}" destId="{8FB89B5F-17C4-4227-9C47-486EE3A937AF}" srcOrd="0" destOrd="0" presId="urn:microsoft.com/office/officeart/2018/2/layout/IconVerticalSolidList"/>
    <dgm:cxn modelId="{B386302F-B33B-45C0-8AAB-23CF3DFAF78E}" type="presOf" srcId="{08CDE7B7-D501-4BF0-B84D-C50CDD1BBB1C}" destId="{AB3F223C-33C6-498F-B2A6-3025BFACC63B}" srcOrd="0" destOrd="0" presId="urn:microsoft.com/office/officeart/2018/2/layout/IconVerticalSolidList"/>
    <dgm:cxn modelId="{13ADF25E-53D1-4BB9-A12E-77ED4A63D9F9}" srcId="{B25DD435-A7EA-4DF8-8D94-3402A3369D9D}" destId="{AA445629-019B-48E3-BCD1-150DD2429A81}" srcOrd="1" destOrd="0" parTransId="{30871731-0566-4AE0-B703-794505829887}" sibTransId="{C24961C3-E95C-49B3-A04C-06D059138400}"/>
    <dgm:cxn modelId="{72B39F83-9D83-45F6-80D1-B22E416E10B9}" type="presOf" srcId="{6EDE84EB-C230-42E1-884B-161C8ED952F8}" destId="{F030D1B4-9F05-4F29-94C4-BE70FC540779}" srcOrd="0" destOrd="0" presId="urn:microsoft.com/office/officeart/2018/2/layout/IconVerticalSolidList"/>
    <dgm:cxn modelId="{75573191-DC76-46D6-AA32-8ECABB472A44}" srcId="{B25DD435-A7EA-4DF8-8D94-3402A3369D9D}" destId="{D98D7B44-1093-455F-8440-7A312544DA58}" srcOrd="3" destOrd="0" parTransId="{D911F5A2-19B6-4FBA-8402-DE483296131F}" sibTransId="{7A83E756-E6E9-421F-94D7-1174F0AD0F7A}"/>
    <dgm:cxn modelId="{E66499A9-021E-4535-A8CC-FA53C324ACA2}" srcId="{B25DD435-A7EA-4DF8-8D94-3402A3369D9D}" destId="{6EDE84EB-C230-42E1-884B-161C8ED952F8}" srcOrd="0" destOrd="0" parTransId="{D09D17B9-A59B-4833-82DF-E151F5EA13D1}" sibTransId="{77FE4092-E80E-47E1-B541-E301AA1310F2}"/>
    <dgm:cxn modelId="{EBD19EC7-97C9-42B1-B9CE-887D8835FE5C}" srcId="{B25DD435-A7EA-4DF8-8D94-3402A3369D9D}" destId="{DAA4E588-B8A1-44BF-8F5C-C05A8BA324CE}" srcOrd="2" destOrd="0" parTransId="{57199EC9-20A1-44C4-BF5D-FE2036728E8D}" sibTransId="{47ED3763-A7E3-443D-B3B3-BE4DF073810D}"/>
    <dgm:cxn modelId="{45E755C8-A119-4A75-9C46-2201887975FA}" srcId="{B25DD435-A7EA-4DF8-8D94-3402A3369D9D}" destId="{08CDE7B7-D501-4BF0-B84D-C50CDD1BBB1C}" srcOrd="4" destOrd="0" parTransId="{347EA40F-72D2-4EF1-843F-F1489094655F}" sibTransId="{1B3CA591-1785-42DC-AACA-FCD315D7926B}"/>
    <dgm:cxn modelId="{C8AC32D0-496B-4E85-9EB5-E1A5052BD1EA}" type="presOf" srcId="{B25DD435-A7EA-4DF8-8D94-3402A3369D9D}" destId="{39FB33C9-4617-461F-A4F0-A03538B39D1F}" srcOrd="0" destOrd="0" presId="urn:microsoft.com/office/officeart/2018/2/layout/IconVerticalSolidList"/>
    <dgm:cxn modelId="{4A51B503-7F7F-4D25-9668-1DA42D3722E2}" type="presParOf" srcId="{39FB33C9-4617-461F-A4F0-A03538B39D1F}" destId="{A10B5C39-FC89-4666-960E-E59E1634F178}" srcOrd="0" destOrd="0" presId="urn:microsoft.com/office/officeart/2018/2/layout/IconVerticalSolidList"/>
    <dgm:cxn modelId="{2B0B9FB0-C1AE-4B92-BD0A-020EEDE2C66E}" type="presParOf" srcId="{A10B5C39-FC89-4666-960E-E59E1634F178}" destId="{FF3209F1-DDD0-466A-BE44-7A9EAEB5CE35}" srcOrd="0" destOrd="0" presId="urn:microsoft.com/office/officeart/2018/2/layout/IconVerticalSolidList"/>
    <dgm:cxn modelId="{F6986F7B-A42A-4417-9368-6D3450B073F2}" type="presParOf" srcId="{A10B5C39-FC89-4666-960E-E59E1634F178}" destId="{70A9AF2E-076D-467A-BF47-EBC04A944461}" srcOrd="1" destOrd="0" presId="urn:microsoft.com/office/officeart/2018/2/layout/IconVerticalSolidList"/>
    <dgm:cxn modelId="{423EBC7E-BE38-4367-8ED2-94933A340BB6}" type="presParOf" srcId="{A10B5C39-FC89-4666-960E-E59E1634F178}" destId="{FBF55336-0044-4148-88AE-9135BD5B32CB}" srcOrd="2" destOrd="0" presId="urn:microsoft.com/office/officeart/2018/2/layout/IconVerticalSolidList"/>
    <dgm:cxn modelId="{04C6B70F-D6C9-4F39-B3C3-B5CA08386288}" type="presParOf" srcId="{A10B5C39-FC89-4666-960E-E59E1634F178}" destId="{F030D1B4-9F05-4F29-94C4-BE70FC540779}" srcOrd="3" destOrd="0" presId="urn:microsoft.com/office/officeart/2018/2/layout/IconVerticalSolidList"/>
    <dgm:cxn modelId="{06021848-5A68-4BA5-8132-80153E3C4243}" type="presParOf" srcId="{39FB33C9-4617-461F-A4F0-A03538B39D1F}" destId="{CE42D6B3-B60E-43DE-8E36-60DDA5DAAB06}" srcOrd="1" destOrd="0" presId="urn:microsoft.com/office/officeart/2018/2/layout/IconVerticalSolidList"/>
    <dgm:cxn modelId="{4B02A110-7421-40FB-9132-C2F2DDD59CF6}" type="presParOf" srcId="{39FB33C9-4617-461F-A4F0-A03538B39D1F}" destId="{375752CC-7DA3-4272-89E3-D32C03BE1FB9}" srcOrd="2" destOrd="0" presId="urn:microsoft.com/office/officeart/2018/2/layout/IconVerticalSolidList"/>
    <dgm:cxn modelId="{16D07B82-6B34-40AD-BB89-D97D3869A5C2}" type="presParOf" srcId="{375752CC-7DA3-4272-89E3-D32C03BE1FB9}" destId="{0C03C967-BE71-42A5-9F41-8C704EC764AF}" srcOrd="0" destOrd="0" presId="urn:microsoft.com/office/officeart/2018/2/layout/IconVerticalSolidList"/>
    <dgm:cxn modelId="{2267429D-1EFD-41B6-B2BC-7B57215EF86A}" type="presParOf" srcId="{375752CC-7DA3-4272-89E3-D32C03BE1FB9}" destId="{41AD3C6B-780A-4A97-96C7-E14C0D1DD253}" srcOrd="1" destOrd="0" presId="urn:microsoft.com/office/officeart/2018/2/layout/IconVerticalSolidList"/>
    <dgm:cxn modelId="{F4A70049-C424-4368-BEBC-073DC569E16D}" type="presParOf" srcId="{375752CC-7DA3-4272-89E3-D32C03BE1FB9}" destId="{EC872D39-5380-454F-B4D9-37ADFE0AAEC1}" srcOrd="2" destOrd="0" presId="urn:microsoft.com/office/officeart/2018/2/layout/IconVerticalSolidList"/>
    <dgm:cxn modelId="{75BD5277-539B-4A23-A9E1-645712B9EDBF}" type="presParOf" srcId="{375752CC-7DA3-4272-89E3-D32C03BE1FB9}" destId="{A30EDA34-DA2E-4A55-BDAD-AABCC4A607A8}" srcOrd="3" destOrd="0" presId="urn:microsoft.com/office/officeart/2018/2/layout/IconVerticalSolidList"/>
    <dgm:cxn modelId="{B6015B15-A481-4439-A95F-29FA228EF772}" type="presParOf" srcId="{39FB33C9-4617-461F-A4F0-A03538B39D1F}" destId="{D621B0E3-2B5C-4D3F-AF04-9D92B6E9E3A2}" srcOrd="3" destOrd="0" presId="urn:microsoft.com/office/officeart/2018/2/layout/IconVerticalSolidList"/>
    <dgm:cxn modelId="{2437672F-19C7-4331-B046-4E4D8F5E65C8}" type="presParOf" srcId="{39FB33C9-4617-461F-A4F0-A03538B39D1F}" destId="{8A01894A-E61C-41B6-A8D0-29C99BFDD865}" srcOrd="4" destOrd="0" presId="urn:microsoft.com/office/officeart/2018/2/layout/IconVerticalSolidList"/>
    <dgm:cxn modelId="{E89310F6-3729-41A5-ADBB-EA7805B0A55E}" type="presParOf" srcId="{8A01894A-E61C-41B6-A8D0-29C99BFDD865}" destId="{DF186273-9885-4B09-98F3-3B952E818421}" srcOrd="0" destOrd="0" presId="urn:microsoft.com/office/officeart/2018/2/layout/IconVerticalSolidList"/>
    <dgm:cxn modelId="{ECFBF867-BD90-4191-BDF6-C28F180359FF}" type="presParOf" srcId="{8A01894A-E61C-41B6-A8D0-29C99BFDD865}" destId="{2DFFAE5A-8E25-433D-A0BA-1D4B07EF412D}" srcOrd="1" destOrd="0" presId="urn:microsoft.com/office/officeart/2018/2/layout/IconVerticalSolidList"/>
    <dgm:cxn modelId="{8E3B952F-C943-4E0F-B851-54AF1B710F0A}" type="presParOf" srcId="{8A01894A-E61C-41B6-A8D0-29C99BFDD865}" destId="{0FD52C55-26D8-42E1-9F7B-330981A87007}" srcOrd="2" destOrd="0" presId="urn:microsoft.com/office/officeart/2018/2/layout/IconVerticalSolidList"/>
    <dgm:cxn modelId="{544B220B-B8E6-4F3E-8B2B-3F36DE42E4C6}" type="presParOf" srcId="{8A01894A-E61C-41B6-A8D0-29C99BFDD865}" destId="{8FB89B5F-17C4-4227-9C47-486EE3A937AF}" srcOrd="3" destOrd="0" presId="urn:microsoft.com/office/officeart/2018/2/layout/IconVerticalSolidList"/>
    <dgm:cxn modelId="{9C220BF9-6810-4485-82E6-42FC06C06785}" type="presParOf" srcId="{39FB33C9-4617-461F-A4F0-A03538B39D1F}" destId="{B977622F-4CFD-4C1E-9E57-3352B44696C6}" srcOrd="5" destOrd="0" presId="urn:microsoft.com/office/officeart/2018/2/layout/IconVerticalSolidList"/>
    <dgm:cxn modelId="{1F2AF703-EEBE-4CF4-B5FE-AB5A676FD1A6}" type="presParOf" srcId="{39FB33C9-4617-461F-A4F0-A03538B39D1F}" destId="{94151577-18D5-482F-A70D-53607D537CF0}" srcOrd="6" destOrd="0" presId="urn:microsoft.com/office/officeart/2018/2/layout/IconVerticalSolidList"/>
    <dgm:cxn modelId="{7A76FCBA-8E30-4712-8993-E64780C36161}" type="presParOf" srcId="{94151577-18D5-482F-A70D-53607D537CF0}" destId="{C0BE1CBA-427C-4308-B5A5-AB2C42C1F5A5}" srcOrd="0" destOrd="0" presId="urn:microsoft.com/office/officeart/2018/2/layout/IconVerticalSolidList"/>
    <dgm:cxn modelId="{8BF36482-E9DA-4076-9F3F-65741CCFCE67}" type="presParOf" srcId="{94151577-18D5-482F-A70D-53607D537CF0}" destId="{BA8EB6B3-A514-4958-8B39-91A4491D1BA3}" srcOrd="1" destOrd="0" presId="urn:microsoft.com/office/officeart/2018/2/layout/IconVerticalSolidList"/>
    <dgm:cxn modelId="{7429B40D-0A8E-4E7F-A3EF-44175D69A602}" type="presParOf" srcId="{94151577-18D5-482F-A70D-53607D537CF0}" destId="{89CEC1B8-8616-45FD-A083-40979AF72909}" srcOrd="2" destOrd="0" presId="urn:microsoft.com/office/officeart/2018/2/layout/IconVerticalSolidList"/>
    <dgm:cxn modelId="{34CD280A-E77A-4095-9668-A46BD9A5BC7B}" type="presParOf" srcId="{94151577-18D5-482F-A70D-53607D537CF0}" destId="{E030FC4D-0B84-48DC-88BA-082D41D5A636}" srcOrd="3" destOrd="0" presId="urn:microsoft.com/office/officeart/2018/2/layout/IconVerticalSolidList"/>
    <dgm:cxn modelId="{3DE85A96-0F4E-4823-B676-2407E52C8F7D}" type="presParOf" srcId="{39FB33C9-4617-461F-A4F0-A03538B39D1F}" destId="{5E35AF8A-8B3A-4841-8AB1-178E6B2677ED}" srcOrd="7" destOrd="0" presId="urn:microsoft.com/office/officeart/2018/2/layout/IconVerticalSolidList"/>
    <dgm:cxn modelId="{A30C33C1-32F5-4D9A-81C9-4028510A8A9C}" type="presParOf" srcId="{39FB33C9-4617-461F-A4F0-A03538B39D1F}" destId="{A555E3AE-0AAB-476E-92F9-40FCB9559CB3}" srcOrd="8" destOrd="0" presId="urn:microsoft.com/office/officeart/2018/2/layout/IconVerticalSolidList"/>
    <dgm:cxn modelId="{E20A1548-02A7-47AC-8BD4-72CACC1A6607}" type="presParOf" srcId="{A555E3AE-0AAB-476E-92F9-40FCB9559CB3}" destId="{75860465-10BF-4679-B2DC-554C3DD57204}" srcOrd="0" destOrd="0" presId="urn:microsoft.com/office/officeart/2018/2/layout/IconVerticalSolidList"/>
    <dgm:cxn modelId="{2C5DEA9C-9B95-4957-82C6-FFD25E914BE9}" type="presParOf" srcId="{A555E3AE-0AAB-476E-92F9-40FCB9559CB3}" destId="{ECD47E34-6DB0-4314-A163-38B3A22DC1F1}" srcOrd="1" destOrd="0" presId="urn:microsoft.com/office/officeart/2018/2/layout/IconVerticalSolidList"/>
    <dgm:cxn modelId="{170CC8C6-DC63-466E-A1F2-2F26878548CE}" type="presParOf" srcId="{A555E3AE-0AAB-476E-92F9-40FCB9559CB3}" destId="{994EF827-014A-4BB1-81AF-34ED3C82C6F4}" srcOrd="2" destOrd="0" presId="urn:microsoft.com/office/officeart/2018/2/layout/IconVerticalSolidList"/>
    <dgm:cxn modelId="{93961BFE-6947-45D0-B685-39E58B0DA439}" type="presParOf" srcId="{A555E3AE-0AAB-476E-92F9-40FCB9559CB3}" destId="{AB3F223C-33C6-498F-B2A6-3025BFACC63B}"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B86ECCD-3CC7-499F-BF78-790FC4B3E509}"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DA29E54F-FCAB-495A-BCDF-649736C03D55}">
      <dgm:prSet custT="1"/>
      <dgm:spPr/>
      <dgm:t>
        <a:bodyPr/>
        <a:lstStyle/>
        <a:p>
          <a:pPr>
            <a:lnSpc>
              <a:spcPct val="100000"/>
            </a:lnSpc>
          </a:pPr>
          <a:r>
            <a:rPr lang="en-GB" sz="3000" dirty="0">
              <a:latin typeface="Arial" panose="020B0604020202020204" pitchFamily="34" charset="0"/>
              <a:cs typeface="Arial" panose="020B0604020202020204" pitchFamily="34" charset="0"/>
            </a:rPr>
            <a:t>Best used after </a:t>
          </a:r>
          <a:r>
            <a:rPr lang="en-GB" sz="3000" b="1" dirty="0">
              <a:latin typeface="Arial" panose="020B0604020202020204" pitchFamily="34" charset="0"/>
              <a:cs typeface="Arial" panose="020B0604020202020204" pitchFamily="34" charset="0"/>
            </a:rPr>
            <a:t>Intro to KentChoices Lesson Plan</a:t>
          </a:r>
          <a:r>
            <a:rPr lang="en-GB" sz="3000" dirty="0">
              <a:latin typeface="Arial" panose="020B0604020202020204" pitchFamily="34" charset="0"/>
              <a:cs typeface="Arial" panose="020B0604020202020204" pitchFamily="34" charset="0"/>
            </a:rPr>
            <a:t>.</a:t>
          </a:r>
          <a:endParaRPr lang="en-US" sz="3000" dirty="0">
            <a:latin typeface="Arial" panose="020B0604020202020204" pitchFamily="34" charset="0"/>
            <a:cs typeface="Arial" panose="020B0604020202020204" pitchFamily="34" charset="0"/>
          </a:endParaRPr>
        </a:p>
      </dgm:t>
    </dgm:pt>
    <dgm:pt modelId="{3962C227-BE07-46A7-A776-DA07EF4F80EC}" type="parTrans" cxnId="{B0BDA3EE-9BF5-4B7D-BC1B-855BE766E959}">
      <dgm:prSet/>
      <dgm:spPr/>
      <dgm:t>
        <a:bodyPr/>
        <a:lstStyle/>
        <a:p>
          <a:endParaRPr lang="en-US"/>
        </a:p>
      </dgm:t>
    </dgm:pt>
    <dgm:pt modelId="{934818A4-5C25-431D-9297-969D7700105B}" type="sibTrans" cxnId="{B0BDA3EE-9BF5-4B7D-BC1B-855BE766E959}">
      <dgm:prSet/>
      <dgm:spPr/>
      <dgm:t>
        <a:bodyPr/>
        <a:lstStyle/>
        <a:p>
          <a:pPr>
            <a:lnSpc>
              <a:spcPct val="100000"/>
            </a:lnSpc>
          </a:pPr>
          <a:endParaRPr lang="en-US"/>
        </a:p>
      </dgm:t>
    </dgm:pt>
    <dgm:pt modelId="{5E116EB1-6F2C-4922-AA81-A3F38EA62276}">
      <dgm:prSet custT="1"/>
      <dgm:spPr/>
      <dgm:t>
        <a:bodyPr/>
        <a:lstStyle/>
        <a:p>
          <a:pPr>
            <a:lnSpc>
              <a:spcPct val="100000"/>
            </a:lnSpc>
          </a:pPr>
          <a:r>
            <a:rPr lang="en-GB" sz="3000" dirty="0">
              <a:latin typeface="Arial" panose="020B0604020202020204" pitchFamily="34" charset="0"/>
              <a:cs typeface="Arial" panose="020B0604020202020204" pitchFamily="34" charset="0"/>
            </a:rPr>
            <a:t>Supports Year 10’s logging on to their KentChoices accounts.</a:t>
          </a:r>
          <a:endParaRPr lang="en-US" sz="3000" dirty="0">
            <a:latin typeface="Arial" panose="020B0604020202020204" pitchFamily="34" charset="0"/>
            <a:cs typeface="Arial" panose="020B0604020202020204" pitchFamily="34" charset="0"/>
          </a:endParaRPr>
        </a:p>
      </dgm:t>
    </dgm:pt>
    <dgm:pt modelId="{5DEFBB58-92B3-4BC6-B042-E4702342E8BD}" type="parTrans" cxnId="{5F43711E-5F81-4FD1-B2D3-3709151D8924}">
      <dgm:prSet/>
      <dgm:spPr/>
      <dgm:t>
        <a:bodyPr/>
        <a:lstStyle/>
        <a:p>
          <a:endParaRPr lang="en-US"/>
        </a:p>
      </dgm:t>
    </dgm:pt>
    <dgm:pt modelId="{9CD29A4A-9BB4-465A-A1E4-8F7FDF8928C1}" type="sibTrans" cxnId="{5F43711E-5F81-4FD1-B2D3-3709151D8924}">
      <dgm:prSet/>
      <dgm:spPr/>
      <dgm:t>
        <a:bodyPr/>
        <a:lstStyle/>
        <a:p>
          <a:pPr>
            <a:lnSpc>
              <a:spcPct val="100000"/>
            </a:lnSpc>
          </a:pPr>
          <a:endParaRPr lang="en-US"/>
        </a:p>
      </dgm:t>
    </dgm:pt>
    <dgm:pt modelId="{34D2E45E-8EEF-4931-A754-C1813EBABC01}">
      <dgm:prSet custT="1"/>
      <dgm:spPr/>
      <dgm:t>
        <a:bodyPr/>
        <a:lstStyle/>
        <a:p>
          <a:pPr>
            <a:lnSpc>
              <a:spcPct val="100000"/>
            </a:lnSpc>
          </a:pPr>
          <a:r>
            <a:rPr lang="en-GB" sz="3000" dirty="0">
              <a:latin typeface="Arial" panose="020B0604020202020204" pitchFamily="34" charset="0"/>
              <a:cs typeface="Arial" panose="020B0604020202020204" pitchFamily="34" charset="0"/>
            </a:rPr>
            <a:t>Learners update basic information in preparation to apply in Year 11.</a:t>
          </a:r>
          <a:endParaRPr lang="en-US" sz="3000" dirty="0">
            <a:latin typeface="Arial" panose="020B0604020202020204" pitchFamily="34" charset="0"/>
            <a:cs typeface="Arial" panose="020B0604020202020204" pitchFamily="34" charset="0"/>
          </a:endParaRPr>
        </a:p>
      </dgm:t>
    </dgm:pt>
    <dgm:pt modelId="{E02781BF-3F3F-4349-9158-F0233654D8C0}" type="parTrans" cxnId="{BCAE68C1-99BB-402C-AF9C-AF27944C558C}">
      <dgm:prSet/>
      <dgm:spPr/>
      <dgm:t>
        <a:bodyPr/>
        <a:lstStyle/>
        <a:p>
          <a:endParaRPr lang="en-US"/>
        </a:p>
      </dgm:t>
    </dgm:pt>
    <dgm:pt modelId="{4F016B9A-2EDA-4F26-81F7-437765EDB146}" type="sibTrans" cxnId="{BCAE68C1-99BB-402C-AF9C-AF27944C558C}">
      <dgm:prSet/>
      <dgm:spPr/>
      <dgm:t>
        <a:bodyPr/>
        <a:lstStyle/>
        <a:p>
          <a:pPr>
            <a:lnSpc>
              <a:spcPct val="100000"/>
            </a:lnSpc>
          </a:pPr>
          <a:endParaRPr lang="en-US"/>
        </a:p>
      </dgm:t>
    </dgm:pt>
    <dgm:pt modelId="{D22A548F-350F-4556-9D31-CE55FE41D40B}">
      <dgm:prSet custT="1"/>
      <dgm:spPr/>
      <dgm:t>
        <a:bodyPr/>
        <a:lstStyle/>
        <a:p>
          <a:pPr>
            <a:lnSpc>
              <a:spcPct val="100000"/>
            </a:lnSpc>
          </a:pPr>
          <a:r>
            <a:rPr lang="en-GB" sz="3000" b="0" i="0" baseline="0" dirty="0">
              <a:latin typeface="Arial" panose="020B0604020202020204" pitchFamily="34" charset="0"/>
              <a:cs typeface="Arial" panose="020B0604020202020204" pitchFamily="34" charset="0"/>
            </a:rPr>
            <a:t>Eases pressure for schools and learners during the busy autumn term.</a:t>
          </a:r>
        </a:p>
      </dgm:t>
    </dgm:pt>
    <dgm:pt modelId="{D2562FC9-3B9B-4A07-9E0E-48638CB2B148}" type="parTrans" cxnId="{258D4ED3-38D0-4E82-9538-5307A6534DF1}">
      <dgm:prSet/>
      <dgm:spPr/>
      <dgm:t>
        <a:bodyPr/>
        <a:lstStyle/>
        <a:p>
          <a:endParaRPr lang="en-US"/>
        </a:p>
      </dgm:t>
    </dgm:pt>
    <dgm:pt modelId="{DE82A939-2D11-4274-B1EE-43E83F133F62}" type="sibTrans" cxnId="{258D4ED3-38D0-4E82-9538-5307A6534DF1}">
      <dgm:prSet/>
      <dgm:spPr/>
      <dgm:t>
        <a:bodyPr/>
        <a:lstStyle/>
        <a:p>
          <a:endParaRPr lang="en-US"/>
        </a:p>
      </dgm:t>
    </dgm:pt>
    <dgm:pt modelId="{DF5CE17B-0903-4AB0-8D9C-7D247C018A2D}" type="pres">
      <dgm:prSet presAssocID="{3B86ECCD-3CC7-499F-BF78-790FC4B3E509}" presName="root" presStyleCnt="0">
        <dgm:presLayoutVars>
          <dgm:dir/>
          <dgm:resizeHandles val="exact"/>
        </dgm:presLayoutVars>
      </dgm:prSet>
      <dgm:spPr/>
    </dgm:pt>
    <dgm:pt modelId="{47D1B047-EF70-4685-A406-827BFDA4162F}" type="pres">
      <dgm:prSet presAssocID="{3B86ECCD-3CC7-499F-BF78-790FC4B3E509}" presName="container" presStyleCnt="0">
        <dgm:presLayoutVars>
          <dgm:dir/>
          <dgm:resizeHandles val="exact"/>
        </dgm:presLayoutVars>
      </dgm:prSet>
      <dgm:spPr/>
    </dgm:pt>
    <dgm:pt modelId="{8424B2C8-8A53-4B68-B2F6-174496C18ED9}" type="pres">
      <dgm:prSet presAssocID="{DA29E54F-FCAB-495A-BCDF-649736C03D55}" presName="compNode" presStyleCnt="0"/>
      <dgm:spPr/>
    </dgm:pt>
    <dgm:pt modelId="{2033AC9B-AB74-4B13-BF02-12F9B2868BB4}" type="pres">
      <dgm:prSet presAssocID="{DA29E54F-FCAB-495A-BCDF-649736C03D55}" presName="iconBgRect" presStyleLbl="bgShp" presStyleIdx="0" presStyleCnt="4"/>
      <dgm:spPr/>
    </dgm:pt>
    <dgm:pt modelId="{B5652F8E-9A8C-4CD7-9457-51E20B63F4EC}" type="pres">
      <dgm:prSet presAssocID="{DA29E54F-FCAB-495A-BCDF-649736C03D55}" presName="iconRect" presStyleLbl="node1" presStyleIdx="0" presStyleCnt="4"/>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Footprints with solid fill"/>
        </a:ext>
      </dgm:extLst>
    </dgm:pt>
    <dgm:pt modelId="{5A9C2A84-5148-47A9-AAB1-DB1391000C7F}" type="pres">
      <dgm:prSet presAssocID="{DA29E54F-FCAB-495A-BCDF-649736C03D55}" presName="spaceRect" presStyleCnt="0"/>
      <dgm:spPr/>
    </dgm:pt>
    <dgm:pt modelId="{B2A53487-911C-40D1-937A-360E32DA1DF9}" type="pres">
      <dgm:prSet presAssocID="{DA29E54F-FCAB-495A-BCDF-649736C03D55}" presName="textRect" presStyleLbl="revTx" presStyleIdx="0" presStyleCnt="4">
        <dgm:presLayoutVars>
          <dgm:chMax val="1"/>
          <dgm:chPref val="1"/>
        </dgm:presLayoutVars>
      </dgm:prSet>
      <dgm:spPr/>
    </dgm:pt>
    <dgm:pt modelId="{613870BE-FE63-43FA-A8AE-B37B8E87EB55}" type="pres">
      <dgm:prSet presAssocID="{934818A4-5C25-431D-9297-969D7700105B}" presName="sibTrans" presStyleLbl="sibTrans2D1" presStyleIdx="0" presStyleCnt="0"/>
      <dgm:spPr/>
    </dgm:pt>
    <dgm:pt modelId="{DB036321-4154-4BB6-92BD-AD9499AC9416}" type="pres">
      <dgm:prSet presAssocID="{5E116EB1-6F2C-4922-AA81-A3F38EA62276}" presName="compNode" presStyleCnt="0"/>
      <dgm:spPr/>
    </dgm:pt>
    <dgm:pt modelId="{1EA4E708-7AEC-4C06-A24D-B10F5B587CD5}" type="pres">
      <dgm:prSet presAssocID="{5E116EB1-6F2C-4922-AA81-A3F38EA62276}" presName="iconBgRect" presStyleLbl="bgShp" presStyleIdx="1" presStyleCnt="4"/>
      <dgm:spPr/>
    </dgm:pt>
    <dgm:pt modelId="{C5E18917-E6B8-419B-A751-712C14670103}" type="pres">
      <dgm:prSet presAssocID="{5E116EB1-6F2C-4922-AA81-A3F38EA62276}"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Open hand with solid fill"/>
        </a:ext>
      </dgm:extLst>
    </dgm:pt>
    <dgm:pt modelId="{7E081254-57B1-49FA-BBB4-6BBACC843A02}" type="pres">
      <dgm:prSet presAssocID="{5E116EB1-6F2C-4922-AA81-A3F38EA62276}" presName="spaceRect" presStyleCnt="0"/>
      <dgm:spPr/>
    </dgm:pt>
    <dgm:pt modelId="{2107A6B4-8C65-4075-9538-099A09492B8F}" type="pres">
      <dgm:prSet presAssocID="{5E116EB1-6F2C-4922-AA81-A3F38EA62276}" presName="textRect" presStyleLbl="revTx" presStyleIdx="1" presStyleCnt="4">
        <dgm:presLayoutVars>
          <dgm:chMax val="1"/>
          <dgm:chPref val="1"/>
        </dgm:presLayoutVars>
      </dgm:prSet>
      <dgm:spPr/>
    </dgm:pt>
    <dgm:pt modelId="{AA024226-D731-4576-BEAB-D5EC0D99BAAF}" type="pres">
      <dgm:prSet presAssocID="{9CD29A4A-9BB4-465A-A1E4-8F7FDF8928C1}" presName="sibTrans" presStyleLbl="sibTrans2D1" presStyleIdx="0" presStyleCnt="0"/>
      <dgm:spPr/>
    </dgm:pt>
    <dgm:pt modelId="{B2EA18F5-7D36-470B-82D0-73526344AFDA}" type="pres">
      <dgm:prSet presAssocID="{34D2E45E-8EEF-4931-A754-C1813EBABC01}" presName="compNode" presStyleCnt="0"/>
      <dgm:spPr/>
    </dgm:pt>
    <dgm:pt modelId="{CC26E650-1F84-41A9-AB1E-CCAB25C8926C}" type="pres">
      <dgm:prSet presAssocID="{34D2E45E-8EEF-4931-A754-C1813EBABC01}" presName="iconBgRect" presStyleLbl="bgShp" presStyleIdx="2" presStyleCnt="4"/>
      <dgm:spPr/>
    </dgm:pt>
    <dgm:pt modelId="{56BAB38A-FE88-448A-A933-E9FD458D134A}" type="pres">
      <dgm:prSet presAssocID="{34D2E45E-8EEF-4931-A754-C1813EBABC01}" presName="iconRect" presStyleLbl="node1" presStyleIdx="2" presStyleCnt="4"/>
      <dgm:spPr>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Newspaper with solid fill"/>
        </a:ext>
      </dgm:extLst>
    </dgm:pt>
    <dgm:pt modelId="{F821B865-53F8-4E97-AAD3-FF1163EF4CA2}" type="pres">
      <dgm:prSet presAssocID="{34D2E45E-8EEF-4931-A754-C1813EBABC01}" presName="spaceRect" presStyleCnt="0"/>
      <dgm:spPr/>
    </dgm:pt>
    <dgm:pt modelId="{0BBAF2BC-EA37-43B4-BB78-3322A13D0A09}" type="pres">
      <dgm:prSet presAssocID="{34D2E45E-8EEF-4931-A754-C1813EBABC01}" presName="textRect" presStyleLbl="revTx" presStyleIdx="2" presStyleCnt="4">
        <dgm:presLayoutVars>
          <dgm:chMax val="1"/>
          <dgm:chPref val="1"/>
        </dgm:presLayoutVars>
      </dgm:prSet>
      <dgm:spPr/>
    </dgm:pt>
    <dgm:pt modelId="{14346295-B98B-45CC-B680-CF7EDEE6B464}" type="pres">
      <dgm:prSet presAssocID="{4F016B9A-2EDA-4F26-81F7-437765EDB146}" presName="sibTrans" presStyleLbl="sibTrans2D1" presStyleIdx="0" presStyleCnt="0"/>
      <dgm:spPr/>
    </dgm:pt>
    <dgm:pt modelId="{7BD50CDE-D4CA-4CF0-AD8F-9C9EA5AC0907}" type="pres">
      <dgm:prSet presAssocID="{D22A548F-350F-4556-9D31-CE55FE41D40B}" presName="compNode" presStyleCnt="0"/>
      <dgm:spPr/>
    </dgm:pt>
    <dgm:pt modelId="{B538C81D-CEF3-4876-911E-45537D4CC833}" type="pres">
      <dgm:prSet presAssocID="{D22A548F-350F-4556-9D31-CE55FE41D40B}" presName="iconBgRect" presStyleLbl="bgShp" presStyleIdx="3" presStyleCnt="4"/>
      <dgm:spPr/>
    </dgm:pt>
    <dgm:pt modelId="{9ABBB565-A22D-4FB1-8794-72EBE76ACC46}" type="pres">
      <dgm:prSet presAssocID="{D22A548F-350F-4556-9D31-CE55FE41D40B}" presName="iconRect" presStyleLbl="node1" presStyleIdx="3" presStyleCnt="4"/>
      <dgm:spPr>
        <a:blipFill>
          <a:blip xmlns:r="http://schemas.openxmlformats.org/officeDocument/2006/relationships" r:embed="rId7">
            <a:extLst>
              <a:ext uri="{96DAC541-7B7A-43D3-8B79-37D633B846F1}">
                <asvg:svgBlip xmlns:asvg="http://schemas.microsoft.com/office/drawing/2016/SVG/main" r:embed="rId8"/>
              </a:ext>
            </a:extLst>
          </a:blip>
          <a:srcRect/>
          <a:stretch>
            <a:fillRect/>
          </a:stretch>
        </a:blipFill>
      </dgm:spPr>
      <dgm:extLst>
        <a:ext uri="{E40237B7-FDA0-4F09-8148-C483321AD2D9}">
          <dgm14:cNvPr xmlns:dgm14="http://schemas.microsoft.com/office/drawing/2010/diagram" id="0" name="" descr="Dizzy face with solid fill with solid fill"/>
        </a:ext>
      </dgm:extLst>
    </dgm:pt>
    <dgm:pt modelId="{BE798305-29C8-40E6-9FCE-1AE7667087BC}" type="pres">
      <dgm:prSet presAssocID="{D22A548F-350F-4556-9D31-CE55FE41D40B}" presName="spaceRect" presStyleCnt="0"/>
      <dgm:spPr/>
    </dgm:pt>
    <dgm:pt modelId="{90281857-7ED0-4531-9191-9CFE596502EE}" type="pres">
      <dgm:prSet presAssocID="{D22A548F-350F-4556-9D31-CE55FE41D40B}" presName="textRect" presStyleLbl="revTx" presStyleIdx="3" presStyleCnt="4">
        <dgm:presLayoutVars>
          <dgm:chMax val="1"/>
          <dgm:chPref val="1"/>
        </dgm:presLayoutVars>
      </dgm:prSet>
      <dgm:spPr/>
    </dgm:pt>
  </dgm:ptLst>
  <dgm:cxnLst>
    <dgm:cxn modelId="{E2828610-0F43-479B-8406-754AB8ECCF9A}" type="presOf" srcId="{9CD29A4A-9BB4-465A-A1E4-8F7FDF8928C1}" destId="{AA024226-D731-4576-BEAB-D5EC0D99BAAF}" srcOrd="0" destOrd="0" presId="urn:microsoft.com/office/officeart/2018/2/layout/IconCircleList"/>
    <dgm:cxn modelId="{7A8D8317-1F15-43B5-84BE-8C38C8481F43}" type="presOf" srcId="{D22A548F-350F-4556-9D31-CE55FE41D40B}" destId="{90281857-7ED0-4531-9191-9CFE596502EE}" srcOrd="0" destOrd="0" presId="urn:microsoft.com/office/officeart/2018/2/layout/IconCircleList"/>
    <dgm:cxn modelId="{5F43711E-5F81-4FD1-B2D3-3709151D8924}" srcId="{3B86ECCD-3CC7-499F-BF78-790FC4B3E509}" destId="{5E116EB1-6F2C-4922-AA81-A3F38EA62276}" srcOrd="1" destOrd="0" parTransId="{5DEFBB58-92B3-4BC6-B042-E4702342E8BD}" sibTransId="{9CD29A4A-9BB4-465A-A1E4-8F7FDF8928C1}"/>
    <dgm:cxn modelId="{F4F63067-2CA9-46DA-9AF6-69A55B9D08E1}" type="presOf" srcId="{934818A4-5C25-431D-9297-969D7700105B}" destId="{613870BE-FE63-43FA-A8AE-B37B8E87EB55}" srcOrd="0" destOrd="0" presId="urn:microsoft.com/office/officeart/2018/2/layout/IconCircleList"/>
    <dgm:cxn modelId="{93A75886-B6A7-4F60-8B6C-D44EB56BE2CD}" type="presOf" srcId="{DA29E54F-FCAB-495A-BCDF-649736C03D55}" destId="{B2A53487-911C-40D1-937A-360E32DA1DF9}" srcOrd="0" destOrd="0" presId="urn:microsoft.com/office/officeart/2018/2/layout/IconCircleList"/>
    <dgm:cxn modelId="{5C64A2A2-9A3B-4444-AE62-BAC0D8D400CB}" type="presOf" srcId="{5E116EB1-6F2C-4922-AA81-A3F38EA62276}" destId="{2107A6B4-8C65-4075-9538-099A09492B8F}" srcOrd="0" destOrd="0" presId="urn:microsoft.com/office/officeart/2018/2/layout/IconCircleList"/>
    <dgm:cxn modelId="{BCAE68C1-99BB-402C-AF9C-AF27944C558C}" srcId="{3B86ECCD-3CC7-499F-BF78-790FC4B3E509}" destId="{34D2E45E-8EEF-4931-A754-C1813EBABC01}" srcOrd="2" destOrd="0" parTransId="{E02781BF-3F3F-4349-9158-F0233654D8C0}" sibTransId="{4F016B9A-2EDA-4F26-81F7-437765EDB146}"/>
    <dgm:cxn modelId="{D1D746C2-C48D-426B-ACCF-1A95E95DB356}" type="presOf" srcId="{34D2E45E-8EEF-4931-A754-C1813EBABC01}" destId="{0BBAF2BC-EA37-43B4-BB78-3322A13D0A09}" srcOrd="0" destOrd="0" presId="urn:microsoft.com/office/officeart/2018/2/layout/IconCircleList"/>
    <dgm:cxn modelId="{258D4ED3-38D0-4E82-9538-5307A6534DF1}" srcId="{3B86ECCD-3CC7-499F-BF78-790FC4B3E509}" destId="{D22A548F-350F-4556-9D31-CE55FE41D40B}" srcOrd="3" destOrd="0" parTransId="{D2562FC9-3B9B-4A07-9E0E-48638CB2B148}" sibTransId="{DE82A939-2D11-4274-B1EE-43E83F133F62}"/>
    <dgm:cxn modelId="{BCC521DA-E91F-456A-8300-348DCF35FD82}" type="presOf" srcId="{3B86ECCD-3CC7-499F-BF78-790FC4B3E509}" destId="{DF5CE17B-0903-4AB0-8D9C-7D247C018A2D}" srcOrd="0" destOrd="0" presId="urn:microsoft.com/office/officeart/2018/2/layout/IconCircleList"/>
    <dgm:cxn modelId="{B0BDA3EE-9BF5-4B7D-BC1B-855BE766E959}" srcId="{3B86ECCD-3CC7-499F-BF78-790FC4B3E509}" destId="{DA29E54F-FCAB-495A-BCDF-649736C03D55}" srcOrd="0" destOrd="0" parTransId="{3962C227-BE07-46A7-A776-DA07EF4F80EC}" sibTransId="{934818A4-5C25-431D-9297-969D7700105B}"/>
    <dgm:cxn modelId="{494E2EFB-460C-409F-A725-BCA87FD2C994}" type="presOf" srcId="{4F016B9A-2EDA-4F26-81F7-437765EDB146}" destId="{14346295-B98B-45CC-B680-CF7EDEE6B464}" srcOrd="0" destOrd="0" presId="urn:microsoft.com/office/officeart/2018/2/layout/IconCircleList"/>
    <dgm:cxn modelId="{FFBBFE34-90AE-463C-A4DB-4EFE3E788CC5}" type="presParOf" srcId="{DF5CE17B-0903-4AB0-8D9C-7D247C018A2D}" destId="{47D1B047-EF70-4685-A406-827BFDA4162F}" srcOrd="0" destOrd="0" presId="urn:microsoft.com/office/officeart/2018/2/layout/IconCircleList"/>
    <dgm:cxn modelId="{8881BE0B-E36B-40BC-88F1-CEB0F03DCB4A}" type="presParOf" srcId="{47D1B047-EF70-4685-A406-827BFDA4162F}" destId="{8424B2C8-8A53-4B68-B2F6-174496C18ED9}" srcOrd="0" destOrd="0" presId="urn:microsoft.com/office/officeart/2018/2/layout/IconCircleList"/>
    <dgm:cxn modelId="{02A2B4A6-BB3D-460B-9872-1A4E53A34D5D}" type="presParOf" srcId="{8424B2C8-8A53-4B68-B2F6-174496C18ED9}" destId="{2033AC9B-AB74-4B13-BF02-12F9B2868BB4}" srcOrd="0" destOrd="0" presId="urn:microsoft.com/office/officeart/2018/2/layout/IconCircleList"/>
    <dgm:cxn modelId="{C1EE2501-2760-4C7A-B0B3-64B40087582F}" type="presParOf" srcId="{8424B2C8-8A53-4B68-B2F6-174496C18ED9}" destId="{B5652F8E-9A8C-4CD7-9457-51E20B63F4EC}" srcOrd="1" destOrd="0" presId="urn:microsoft.com/office/officeart/2018/2/layout/IconCircleList"/>
    <dgm:cxn modelId="{7C5E4F5D-5DED-4D0F-8EE8-E863AEFD5B7C}" type="presParOf" srcId="{8424B2C8-8A53-4B68-B2F6-174496C18ED9}" destId="{5A9C2A84-5148-47A9-AAB1-DB1391000C7F}" srcOrd="2" destOrd="0" presId="urn:microsoft.com/office/officeart/2018/2/layout/IconCircleList"/>
    <dgm:cxn modelId="{272427DB-1BF0-43FC-92B4-558EBBDAF134}" type="presParOf" srcId="{8424B2C8-8A53-4B68-B2F6-174496C18ED9}" destId="{B2A53487-911C-40D1-937A-360E32DA1DF9}" srcOrd="3" destOrd="0" presId="urn:microsoft.com/office/officeart/2018/2/layout/IconCircleList"/>
    <dgm:cxn modelId="{F73EFC33-2007-4C38-8D5F-ED9ECE4079B3}" type="presParOf" srcId="{47D1B047-EF70-4685-A406-827BFDA4162F}" destId="{613870BE-FE63-43FA-A8AE-B37B8E87EB55}" srcOrd="1" destOrd="0" presId="urn:microsoft.com/office/officeart/2018/2/layout/IconCircleList"/>
    <dgm:cxn modelId="{464DD3DE-BAFD-4971-95ED-A2DE26CB4D67}" type="presParOf" srcId="{47D1B047-EF70-4685-A406-827BFDA4162F}" destId="{DB036321-4154-4BB6-92BD-AD9499AC9416}" srcOrd="2" destOrd="0" presId="urn:microsoft.com/office/officeart/2018/2/layout/IconCircleList"/>
    <dgm:cxn modelId="{6351A413-2187-4101-B9FB-AC3EF6505A85}" type="presParOf" srcId="{DB036321-4154-4BB6-92BD-AD9499AC9416}" destId="{1EA4E708-7AEC-4C06-A24D-B10F5B587CD5}" srcOrd="0" destOrd="0" presId="urn:microsoft.com/office/officeart/2018/2/layout/IconCircleList"/>
    <dgm:cxn modelId="{EBC722E8-9BB3-4136-B5A8-D140C7C5AB89}" type="presParOf" srcId="{DB036321-4154-4BB6-92BD-AD9499AC9416}" destId="{C5E18917-E6B8-419B-A751-712C14670103}" srcOrd="1" destOrd="0" presId="urn:microsoft.com/office/officeart/2018/2/layout/IconCircleList"/>
    <dgm:cxn modelId="{E97C3C81-8589-4BBA-9CEE-E995965EAB0D}" type="presParOf" srcId="{DB036321-4154-4BB6-92BD-AD9499AC9416}" destId="{7E081254-57B1-49FA-BBB4-6BBACC843A02}" srcOrd="2" destOrd="0" presId="urn:microsoft.com/office/officeart/2018/2/layout/IconCircleList"/>
    <dgm:cxn modelId="{68E7CA2C-2890-4506-9FBE-F819C87CE243}" type="presParOf" srcId="{DB036321-4154-4BB6-92BD-AD9499AC9416}" destId="{2107A6B4-8C65-4075-9538-099A09492B8F}" srcOrd="3" destOrd="0" presId="urn:microsoft.com/office/officeart/2018/2/layout/IconCircleList"/>
    <dgm:cxn modelId="{335550D1-E59F-4898-8419-26C767E8F351}" type="presParOf" srcId="{47D1B047-EF70-4685-A406-827BFDA4162F}" destId="{AA024226-D731-4576-BEAB-D5EC0D99BAAF}" srcOrd="3" destOrd="0" presId="urn:microsoft.com/office/officeart/2018/2/layout/IconCircleList"/>
    <dgm:cxn modelId="{F0EC478D-FB4D-4F58-B2C0-6ABB9FB182E2}" type="presParOf" srcId="{47D1B047-EF70-4685-A406-827BFDA4162F}" destId="{B2EA18F5-7D36-470B-82D0-73526344AFDA}" srcOrd="4" destOrd="0" presId="urn:microsoft.com/office/officeart/2018/2/layout/IconCircleList"/>
    <dgm:cxn modelId="{1524BFFE-3037-4897-B6F3-27505D06EAFE}" type="presParOf" srcId="{B2EA18F5-7D36-470B-82D0-73526344AFDA}" destId="{CC26E650-1F84-41A9-AB1E-CCAB25C8926C}" srcOrd="0" destOrd="0" presId="urn:microsoft.com/office/officeart/2018/2/layout/IconCircleList"/>
    <dgm:cxn modelId="{7FBA21EC-999A-4A96-8D71-2CEEF530939C}" type="presParOf" srcId="{B2EA18F5-7D36-470B-82D0-73526344AFDA}" destId="{56BAB38A-FE88-448A-A933-E9FD458D134A}" srcOrd="1" destOrd="0" presId="urn:microsoft.com/office/officeart/2018/2/layout/IconCircleList"/>
    <dgm:cxn modelId="{CED1DB26-1DF5-4860-8531-DDA9D31B4CFC}" type="presParOf" srcId="{B2EA18F5-7D36-470B-82D0-73526344AFDA}" destId="{F821B865-53F8-4E97-AAD3-FF1163EF4CA2}" srcOrd="2" destOrd="0" presId="urn:microsoft.com/office/officeart/2018/2/layout/IconCircleList"/>
    <dgm:cxn modelId="{A1C17922-2F5B-42EF-A3D9-C1D187A4D991}" type="presParOf" srcId="{B2EA18F5-7D36-470B-82D0-73526344AFDA}" destId="{0BBAF2BC-EA37-43B4-BB78-3322A13D0A09}" srcOrd="3" destOrd="0" presId="urn:microsoft.com/office/officeart/2018/2/layout/IconCircleList"/>
    <dgm:cxn modelId="{06ECC332-A71A-476E-846B-BAD3CBE22B92}" type="presParOf" srcId="{47D1B047-EF70-4685-A406-827BFDA4162F}" destId="{14346295-B98B-45CC-B680-CF7EDEE6B464}" srcOrd="5" destOrd="0" presId="urn:microsoft.com/office/officeart/2018/2/layout/IconCircleList"/>
    <dgm:cxn modelId="{44F59A1C-06EB-4C8C-9393-1730F54C57C7}" type="presParOf" srcId="{47D1B047-EF70-4685-A406-827BFDA4162F}" destId="{7BD50CDE-D4CA-4CF0-AD8F-9C9EA5AC0907}" srcOrd="6" destOrd="0" presId="urn:microsoft.com/office/officeart/2018/2/layout/IconCircleList"/>
    <dgm:cxn modelId="{ECEE73C3-E921-442A-9296-F3618334CB07}" type="presParOf" srcId="{7BD50CDE-D4CA-4CF0-AD8F-9C9EA5AC0907}" destId="{B538C81D-CEF3-4876-911E-45537D4CC833}" srcOrd="0" destOrd="0" presId="urn:microsoft.com/office/officeart/2018/2/layout/IconCircleList"/>
    <dgm:cxn modelId="{5E1CA807-6A79-4C6B-B852-CED10360E084}" type="presParOf" srcId="{7BD50CDE-D4CA-4CF0-AD8F-9C9EA5AC0907}" destId="{9ABBB565-A22D-4FB1-8794-72EBE76ACC46}" srcOrd="1" destOrd="0" presId="urn:microsoft.com/office/officeart/2018/2/layout/IconCircleList"/>
    <dgm:cxn modelId="{53A7043F-5C97-42DF-8B45-D6699C535620}" type="presParOf" srcId="{7BD50CDE-D4CA-4CF0-AD8F-9C9EA5AC0907}" destId="{BE798305-29C8-40E6-9FCE-1AE7667087BC}" srcOrd="2" destOrd="0" presId="urn:microsoft.com/office/officeart/2018/2/layout/IconCircleList"/>
    <dgm:cxn modelId="{C79C5BD7-45D1-4F73-9EEA-15DE55FA9B97}" type="presParOf" srcId="{7BD50CDE-D4CA-4CF0-AD8F-9C9EA5AC0907}" destId="{90281857-7ED0-4531-9191-9CFE596502EE}" srcOrd="3" destOrd="0" presId="urn:microsoft.com/office/officeart/2018/2/layout/IconCircleLis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B86ECCD-3CC7-499F-BF78-790FC4B3E509}"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DA29E54F-FCAB-495A-BCDF-649736C03D55}">
      <dgm:prSet custT="1"/>
      <dgm:spPr/>
      <dgm:t>
        <a:bodyPr/>
        <a:lstStyle/>
        <a:p>
          <a:pPr>
            <a:lnSpc>
              <a:spcPct val="100000"/>
            </a:lnSpc>
          </a:pPr>
          <a:r>
            <a:rPr lang="en-GB" sz="3000" dirty="0">
              <a:latin typeface="Arial" panose="020B0604020202020204" pitchFamily="34" charset="0"/>
              <a:cs typeface="Arial" panose="020B0604020202020204" pitchFamily="34" charset="0"/>
            </a:rPr>
            <a:t>Logged onto their KentChoices accounts.</a:t>
          </a:r>
          <a:endParaRPr lang="en-US" sz="3000" dirty="0">
            <a:latin typeface="Arial" panose="020B0604020202020204" pitchFamily="34" charset="0"/>
            <a:cs typeface="Arial" panose="020B0604020202020204" pitchFamily="34" charset="0"/>
          </a:endParaRPr>
        </a:p>
      </dgm:t>
    </dgm:pt>
    <dgm:pt modelId="{3962C227-BE07-46A7-A776-DA07EF4F80EC}" type="parTrans" cxnId="{B0BDA3EE-9BF5-4B7D-BC1B-855BE766E959}">
      <dgm:prSet/>
      <dgm:spPr/>
      <dgm:t>
        <a:bodyPr/>
        <a:lstStyle/>
        <a:p>
          <a:endParaRPr lang="en-US"/>
        </a:p>
      </dgm:t>
    </dgm:pt>
    <dgm:pt modelId="{934818A4-5C25-431D-9297-969D7700105B}" type="sibTrans" cxnId="{B0BDA3EE-9BF5-4B7D-BC1B-855BE766E959}">
      <dgm:prSet/>
      <dgm:spPr/>
      <dgm:t>
        <a:bodyPr/>
        <a:lstStyle/>
        <a:p>
          <a:pPr>
            <a:lnSpc>
              <a:spcPct val="100000"/>
            </a:lnSpc>
          </a:pPr>
          <a:endParaRPr lang="en-US"/>
        </a:p>
      </dgm:t>
    </dgm:pt>
    <dgm:pt modelId="{5E116EB1-6F2C-4922-AA81-A3F38EA62276}">
      <dgm:prSet custT="1"/>
      <dgm:spPr/>
      <dgm:t>
        <a:bodyPr/>
        <a:lstStyle/>
        <a:p>
          <a:pPr>
            <a:lnSpc>
              <a:spcPct val="100000"/>
            </a:lnSpc>
          </a:pPr>
          <a:r>
            <a:rPr lang="en-GB" sz="3000" dirty="0">
              <a:latin typeface="Arial" panose="020B0604020202020204" pitchFamily="34" charset="0"/>
              <a:cs typeface="Arial" panose="020B0604020202020204" pitchFamily="34" charset="0"/>
            </a:rPr>
            <a:t>Start updating profile  (Add contact details so they can retrieve login details)</a:t>
          </a:r>
          <a:endParaRPr lang="en-US" sz="3000" dirty="0">
            <a:latin typeface="Arial" panose="020B0604020202020204" pitchFamily="34" charset="0"/>
            <a:cs typeface="Arial" panose="020B0604020202020204" pitchFamily="34" charset="0"/>
          </a:endParaRPr>
        </a:p>
      </dgm:t>
    </dgm:pt>
    <dgm:pt modelId="{5DEFBB58-92B3-4BC6-B042-E4702342E8BD}" type="parTrans" cxnId="{5F43711E-5F81-4FD1-B2D3-3709151D8924}">
      <dgm:prSet/>
      <dgm:spPr/>
      <dgm:t>
        <a:bodyPr/>
        <a:lstStyle/>
        <a:p>
          <a:endParaRPr lang="en-US"/>
        </a:p>
      </dgm:t>
    </dgm:pt>
    <dgm:pt modelId="{9CD29A4A-9BB4-465A-A1E4-8F7FDF8928C1}" type="sibTrans" cxnId="{5F43711E-5F81-4FD1-B2D3-3709151D8924}">
      <dgm:prSet/>
      <dgm:spPr/>
      <dgm:t>
        <a:bodyPr/>
        <a:lstStyle/>
        <a:p>
          <a:pPr>
            <a:lnSpc>
              <a:spcPct val="100000"/>
            </a:lnSpc>
          </a:pPr>
          <a:endParaRPr lang="en-US"/>
        </a:p>
      </dgm:t>
    </dgm:pt>
    <dgm:pt modelId="{34D2E45E-8EEF-4931-A754-C1813EBABC01}">
      <dgm:prSet custT="1"/>
      <dgm:spPr/>
      <dgm:t>
        <a:bodyPr/>
        <a:lstStyle/>
        <a:p>
          <a:pPr>
            <a:lnSpc>
              <a:spcPct val="100000"/>
            </a:lnSpc>
          </a:pPr>
          <a:r>
            <a:rPr lang="en-GB" sz="3000" dirty="0">
              <a:latin typeface="Arial" panose="020B0604020202020204" pitchFamily="34" charset="0"/>
              <a:cs typeface="Arial" panose="020B0604020202020204" pitchFamily="34" charset="0"/>
            </a:rPr>
            <a:t>Be familiar with site</a:t>
          </a:r>
          <a:endParaRPr lang="en-US" sz="3000" dirty="0">
            <a:latin typeface="Arial" panose="020B0604020202020204" pitchFamily="34" charset="0"/>
            <a:cs typeface="Arial" panose="020B0604020202020204" pitchFamily="34" charset="0"/>
          </a:endParaRPr>
        </a:p>
      </dgm:t>
    </dgm:pt>
    <dgm:pt modelId="{E02781BF-3F3F-4349-9158-F0233654D8C0}" type="parTrans" cxnId="{BCAE68C1-99BB-402C-AF9C-AF27944C558C}">
      <dgm:prSet/>
      <dgm:spPr/>
      <dgm:t>
        <a:bodyPr/>
        <a:lstStyle/>
        <a:p>
          <a:endParaRPr lang="en-US"/>
        </a:p>
      </dgm:t>
    </dgm:pt>
    <dgm:pt modelId="{4F016B9A-2EDA-4F26-81F7-437765EDB146}" type="sibTrans" cxnId="{BCAE68C1-99BB-402C-AF9C-AF27944C558C}">
      <dgm:prSet/>
      <dgm:spPr/>
      <dgm:t>
        <a:bodyPr/>
        <a:lstStyle/>
        <a:p>
          <a:pPr>
            <a:lnSpc>
              <a:spcPct val="100000"/>
            </a:lnSpc>
          </a:pPr>
          <a:endParaRPr lang="en-US"/>
        </a:p>
      </dgm:t>
    </dgm:pt>
    <dgm:pt modelId="{D22A548F-350F-4556-9D31-CE55FE41D40B}">
      <dgm:prSet custT="1"/>
      <dgm:spPr/>
      <dgm:t>
        <a:bodyPr/>
        <a:lstStyle/>
        <a:p>
          <a:pPr>
            <a:lnSpc>
              <a:spcPct val="100000"/>
            </a:lnSpc>
          </a:pPr>
          <a:r>
            <a:rPr lang="en-GB" sz="3000" b="0" i="0" baseline="0" dirty="0">
              <a:latin typeface="Arial" panose="020B0604020202020204" pitchFamily="34" charset="0"/>
              <a:cs typeface="Arial" panose="020B0604020202020204" pitchFamily="34" charset="0"/>
            </a:rPr>
            <a:t>Ready to search and apply from launch. (1 Nov 2024)</a:t>
          </a:r>
        </a:p>
      </dgm:t>
    </dgm:pt>
    <dgm:pt modelId="{D2562FC9-3B9B-4A07-9E0E-48638CB2B148}" type="parTrans" cxnId="{258D4ED3-38D0-4E82-9538-5307A6534DF1}">
      <dgm:prSet/>
      <dgm:spPr/>
      <dgm:t>
        <a:bodyPr/>
        <a:lstStyle/>
        <a:p>
          <a:endParaRPr lang="en-US"/>
        </a:p>
      </dgm:t>
    </dgm:pt>
    <dgm:pt modelId="{DE82A939-2D11-4274-B1EE-43E83F133F62}" type="sibTrans" cxnId="{258D4ED3-38D0-4E82-9538-5307A6534DF1}">
      <dgm:prSet/>
      <dgm:spPr/>
      <dgm:t>
        <a:bodyPr/>
        <a:lstStyle/>
        <a:p>
          <a:endParaRPr lang="en-US"/>
        </a:p>
      </dgm:t>
    </dgm:pt>
    <dgm:pt modelId="{DF5CE17B-0903-4AB0-8D9C-7D247C018A2D}" type="pres">
      <dgm:prSet presAssocID="{3B86ECCD-3CC7-499F-BF78-790FC4B3E509}" presName="root" presStyleCnt="0">
        <dgm:presLayoutVars>
          <dgm:dir/>
          <dgm:resizeHandles val="exact"/>
        </dgm:presLayoutVars>
      </dgm:prSet>
      <dgm:spPr/>
    </dgm:pt>
    <dgm:pt modelId="{47D1B047-EF70-4685-A406-827BFDA4162F}" type="pres">
      <dgm:prSet presAssocID="{3B86ECCD-3CC7-499F-BF78-790FC4B3E509}" presName="container" presStyleCnt="0">
        <dgm:presLayoutVars>
          <dgm:dir/>
          <dgm:resizeHandles val="exact"/>
        </dgm:presLayoutVars>
      </dgm:prSet>
      <dgm:spPr/>
    </dgm:pt>
    <dgm:pt modelId="{8424B2C8-8A53-4B68-B2F6-174496C18ED9}" type="pres">
      <dgm:prSet presAssocID="{DA29E54F-FCAB-495A-BCDF-649736C03D55}" presName="compNode" presStyleCnt="0"/>
      <dgm:spPr/>
    </dgm:pt>
    <dgm:pt modelId="{2033AC9B-AB74-4B13-BF02-12F9B2868BB4}" type="pres">
      <dgm:prSet presAssocID="{DA29E54F-FCAB-495A-BCDF-649736C03D55}" presName="iconBgRect" presStyleLbl="bgShp" presStyleIdx="0" presStyleCnt="4"/>
      <dgm:spPr/>
    </dgm:pt>
    <dgm:pt modelId="{B5652F8E-9A8C-4CD7-9457-51E20B63F4EC}" type="pres">
      <dgm:prSet presAssocID="{DA29E54F-FCAB-495A-BCDF-649736C03D55}" presName="iconRect" presStyleLbl="node1" presStyleIdx="0" presStyleCnt="4"/>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Unlock with solid fill"/>
        </a:ext>
      </dgm:extLst>
    </dgm:pt>
    <dgm:pt modelId="{5A9C2A84-5148-47A9-AAB1-DB1391000C7F}" type="pres">
      <dgm:prSet presAssocID="{DA29E54F-FCAB-495A-BCDF-649736C03D55}" presName="spaceRect" presStyleCnt="0"/>
      <dgm:spPr/>
    </dgm:pt>
    <dgm:pt modelId="{B2A53487-911C-40D1-937A-360E32DA1DF9}" type="pres">
      <dgm:prSet presAssocID="{DA29E54F-FCAB-495A-BCDF-649736C03D55}" presName="textRect" presStyleLbl="revTx" presStyleIdx="0" presStyleCnt="4">
        <dgm:presLayoutVars>
          <dgm:chMax val="1"/>
          <dgm:chPref val="1"/>
        </dgm:presLayoutVars>
      </dgm:prSet>
      <dgm:spPr/>
    </dgm:pt>
    <dgm:pt modelId="{613870BE-FE63-43FA-A8AE-B37B8E87EB55}" type="pres">
      <dgm:prSet presAssocID="{934818A4-5C25-431D-9297-969D7700105B}" presName="sibTrans" presStyleLbl="sibTrans2D1" presStyleIdx="0" presStyleCnt="0"/>
      <dgm:spPr/>
    </dgm:pt>
    <dgm:pt modelId="{DB036321-4154-4BB6-92BD-AD9499AC9416}" type="pres">
      <dgm:prSet presAssocID="{5E116EB1-6F2C-4922-AA81-A3F38EA62276}" presName="compNode" presStyleCnt="0"/>
      <dgm:spPr/>
    </dgm:pt>
    <dgm:pt modelId="{1EA4E708-7AEC-4C06-A24D-B10F5B587CD5}" type="pres">
      <dgm:prSet presAssocID="{5E116EB1-6F2C-4922-AA81-A3F38EA62276}" presName="iconBgRect" presStyleLbl="bgShp" presStyleIdx="1" presStyleCnt="4"/>
      <dgm:spPr/>
    </dgm:pt>
    <dgm:pt modelId="{C5E18917-E6B8-419B-A751-712C14670103}" type="pres">
      <dgm:prSet presAssocID="{5E116EB1-6F2C-4922-AA81-A3F38EA62276}" presName="iconRect" presStyleLbl="node1" presStyleIdx="1" presStyleCnt="4"/>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Information with solid fill"/>
        </a:ext>
      </dgm:extLst>
    </dgm:pt>
    <dgm:pt modelId="{7E081254-57B1-49FA-BBB4-6BBACC843A02}" type="pres">
      <dgm:prSet presAssocID="{5E116EB1-6F2C-4922-AA81-A3F38EA62276}" presName="spaceRect" presStyleCnt="0"/>
      <dgm:spPr/>
    </dgm:pt>
    <dgm:pt modelId="{2107A6B4-8C65-4075-9538-099A09492B8F}" type="pres">
      <dgm:prSet presAssocID="{5E116EB1-6F2C-4922-AA81-A3F38EA62276}" presName="textRect" presStyleLbl="revTx" presStyleIdx="1" presStyleCnt="4">
        <dgm:presLayoutVars>
          <dgm:chMax val="1"/>
          <dgm:chPref val="1"/>
        </dgm:presLayoutVars>
      </dgm:prSet>
      <dgm:spPr/>
    </dgm:pt>
    <dgm:pt modelId="{AA024226-D731-4576-BEAB-D5EC0D99BAAF}" type="pres">
      <dgm:prSet presAssocID="{9CD29A4A-9BB4-465A-A1E4-8F7FDF8928C1}" presName="sibTrans" presStyleLbl="sibTrans2D1" presStyleIdx="0" presStyleCnt="0"/>
      <dgm:spPr/>
    </dgm:pt>
    <dgm:pt modelId="{B2EA18F5-7D36-470B-82D0-73526344AFDA}" type="pres">
      <dgm:prSet presAssocID="{34D2E45E-8EEF-4931-A754-C1813EBABC01}" presName="compNode" presStyleCnt="0"/>
      <dgm:spPr/>
    </dgm:pt>
    <dgm:pt modelId="{CC26E650-1F84-41A9-AB1E-CCAB25C8926C}" type="pres">
      <dgm:prSet presAssocID="{34D2E45E-8EEF-4931-A754-C1813EBABC01}" presName="iconBgRect" presStyleLbl="bgShp" presStyleIdx="2" presStyleCnt="4"/>
      <dgm:spPr/>
    </dgm:pt>
    <dgm:pt modelId="{56BAB38A-FE88-448A-A933-E9FD458D134A}" type="pres">
      <dgm:prSet presAssocID="{34D2E45E-8EEF-4931-A754-C1813EBABC01}" presName="iconRect" presStyleLbl="node1" presStyleIdx="2" presStyleCnt="4"/>
      <dgm:spPr>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Internet with solid fill"/>
        </a:ext>
      </dgm:extLst>
    </dgm:pt>
    <dgm:pt modelId="{F821B865-53F8-4E97-AAD3-FF1163EF4CA2}" type="pres">
      <dgm:prSet presAssocID="{34D2E45E-8EEF-4931-A754-C1813EBABC01}" presName="spaceRect" presStyleCnt="0"/>
      <dgm:spPr/>
    </dgm:pt>
    <dgm:pt modelId="{0BBAF2BC-EA37-43B4-BB78-3322A13D0A09}" type="pres">
      <dgm:prSet presAssocID="{34D2E45E-8EEF-4931-A754-C1813EBABC01}" presName="textRect" presStyleLbl="revTx" presStyleIdx="2" presStyleCnt="4">
        <dgm:presLayoutVars>
          <dgm:chMax val="1"/>
          <dgm:chPref val="1"/>
        </dgm:presLayoutVars>
      </dgm:prSet>
      <dgm:spPr/>
    </dgm:pt>
    <dgm:pt modelId="{14346295-B98B-45CC-B680-CF7EDEE6B464}" type="pres">
      <dgm:prSet presAssocID="{4F016B9A-2EDA-4F26-81F7-437765EDB146}" presName="sibTrans" presStyleLbl="sibTrans2D1" presStyleIdx="0" presStyleCnt="0"/>
      <dgm:spPr/>
    </dgm:pt>
    <dgm:pt modelId="{7BD50CDE-D4CA-4CF0-AD8F-9C9EA5AC0907}" type="pres">
      <dgm:prSet presAssocID="{D22A548F-350F-4556-9D31-CE55FE41D40B}" presName="compNode" presStyleCnt="0"/>
      <dgm:spPr/>
    </dgm:pt>
    <dgm:pt modelId="{B538C81D-CEF3-4876-911E-45537D4CC833}" type="pres">
      <dgm:prSet presAssocID="{D22A548F-350F-4556-9D31-CE55FE41D40B}" presName="iconBgRect" presStyleLbl="bgShp" presStyleIdx="3" presStyleCnt="4"/>
      <dgm:spPr/>
    </dgm:pt>
    <dgm:pt modelId="{9ABBB565-A22D-4FB1-8794-72EBE76ACC46}" type="pres">
      <dgm:prSet presAssocID="{D22A548F-350F-4556-9D31-CE55FE41D40B}" presName="iconRect" presStyleLbl="node1" presStyleIdx="3" presStyleCnt="4"/>
      <dgm:spPr>
        <a:blipFill>
          <a:blip xmlns:r="http://schemas.openxmlformats.org/officeDocument/2006/relationships" r:embed="rId7">
            <a:extLst>
              <a:ext uri="{96DAC541-7B7A-43D3-8B79-37D633B846F1}">
                <asvg:svgBlip xmlns:asvg="http://schemas.microsoft.com/office/drawing/2016/SVG/main" r:embed="rId8"/>
              </a:ext>
            </a:extLst>
          </a:blip>
          <a:srcRect/>
          <a:stretch>
            <a:fillRect/>
          </a:stretch>
        </a:blipFill>
      </dgm:spPr>
      <dgm:extLst>
        <a:ext uri="{E40237B7-FDA0-4F09-8148-C483321AD2D9}">
          <dgm14:cNvPr xmlns:dgm14="http://schemas.microsoft.com/office/drawing/2010/diagram" id="0" name="" descr="Rocket with solid fill"/>
        </a:ext>
      </dgm:extLst>
    </dgm:pt>
    <dgm:pt modelId="{BE798305-29C8-40E6-9FCE-1AE7667087BC}" type="pres">
      <dgm:prSet presAssocID="{D22A548F-350F-4556-9D31-CE55FE41D40B}" presName="spaceRect" presStyleCnt="0"/>
      <dgm:spPr/>
    </dgm:pt>
    <dgm:pt modelId="{90281857-7ED0-4531-9191-9CFE596502EE}" type="pres">
      <dgm:prSet presAssocID="{D22A548F-350F-4556-9D31-CE55FE41D40B}" presName="textRect" presStyleLbl="revTx" presStyleIdx="3" presStyleCnt="4">
        <dgm:presLayoutVars>
          <dgm:chMax val="1"/>
          <dgm:chPref val="1"/>
        </dgm:presLayoutVars>
      </dgm:prSet>
      <dgm:spPr/>
    </dgm:pt>
  </dgm:ptLst>
  <dgm:cxnLst>
    <dgm:cxn modelId="{E2828610-0F43-479B-8406-754AB8ECCF9A}" type="presOf" srcId="{9CD29A4A-9BB4-465A-A1E4-8F7FDF8928C1}" destId="{AA024226-D731-4576-BEAB-D5EC0D99BAAF}" srcOrd="0" destOrd="0" presId="urn:microsoft.com/office/officeart/2018/2/layout/IconCircleList"/>
    <dgm:cxn modelId="{7A8D8317-1F15-43B5-84BE-8C38C8481F43}" type="presOf" srcId="{D22A548F-350F-4556-9D31-CE55FE41D40B}" destId="{90281857-7ED0-4531-9191-9CFE596502EE}" srcOrd="0" destOrd="0" presId="urn:microsoft.com/office/officeart/2018/2/layout/IconCircleList"/>
    <dgm:cxn modelId="{5F43711E-5F81-4FD1-B2D3-3709151D8924}" srcId="{3B86ECCD-3CC7-499F-BF78-790FC4B3E509}" destId="{5E116EB1-6F2C-4922-AA81-A3F38EA62276}" srcOrd="1" destOrd="0" parTransId="{5DEFBB58-92B3-4BC6-B042-E4702342E8BD}" sibTransId="{9CD29A4A-9BB4-465A-A1E4-8F7FDF8928C1}"/>
    <dgm:cxn modelId="{F4F63067-2CA9-46DA-9AF6-69A55B9D08E1}" type="presOf" srcId="{934818A4-5C25-431D-9297-969D7700105B}" destId="{613870BE-FE63-43FA-A8AE-B37B8E87EB55}" srcOrd="0" destOrd="0" presId="urn:microsoft.com/office/officeart/2018/2/layout/IconCircleList"/>
    <dgm:cxn modelId="{93A75886-B6A7-4F60-8B6C-D44EB56BE2CD}" type="presOf" srcId="{DA29E54F-FCAB-495A-BCDF-649736C03D55}" destId="{B2A53487-911C-40D1-937A-360E32DA1DF9}" srcOrd="0" destOrd="0" presId="urn:microsoft.com/office/officeart/2018/2/layout/IconCircleList"/>
    <dgm:cxn modelId="{5C64A2A2-9A3B-4444-AE62-BAC0D8D400CB}" type="presOf" srcId="{5E116EB1-6F2C-4922-AA81-A3F38EA62276}" destId="{2107A6B4-8C65-4075-9538-099A09492B8F}" srcOrd="0" destOrd="0" presId="urn:microsoft.com/office/officeart/2018/2/layout/IconCircleList"/>
    <dgm:cxn modelId="{BCAE68C1-99BB-402C-AF9C-AF27944C558C}" srcId="{3B86ECCD-3CC7-499F-BF78-790FC4B3E509}" destId="{34D2E45E-8EEF-4931-A754-C1813EBABC01}" srcOrd="2" destOrd="0" parTransId="{E02781BF-3F3F-4349-9158-F0233654D8C0}" sibTransId="{4F016B9A-2EDA-4F26-81F7-437765EDB146}"/>
    <dgm:cxn modelId="{D1D746C2-C48D-426B-ACCF-1A95E95DB356}" type="presOf" srcId="{34D2E45E-8EEF-4931-A754-C1813EBABC01}" destId="{0BBAF2BC-EA37-43B4-BB78-3322A13D0A09}" srcOrd="0" destOrd="0" presId="urn:microsoft.com/office/officeart/2018/2/layout/IconCircleList"/>
    <dgm:cxn modelId="{258D4ED3-38D0-4E82-9538-5307A6534DF1}" srcId="{3B86ECCD-3CC7-499F-BF78-790FC4B3E509}" destId="{D22A548F-350F-4556-9D31-CE55FE41D40B}" srcOrd="3" destOrd="0" parTransId="{D2562FC9-3B9B-4A07-9E0E-48638CB2B148}" sibTransId="{DE82A939-2D11-4274-B1EE-43E83F133F62}"/>
    <dgm:cxn modelId="{BCC521DA-E91F-456A-8300-348DCF35FD82}" type="presOf" srcId="{3B86ECCD-3CC7-499F-BF78-790FC4B3E509}" destId="{DF5CE17B-0903-4AB0-8D9C-7D247C018A2D}" srcOrd="0" destOrd="0" presId="urn:microsoft.com/office/officeart/2018/2/layout/IconCircleList"/>
    <dgm:cxn modelId="{B0BDA3EE-9BF5-4B7D-BC1B-855BE766E959}" srcId="{3B86ECCD-3CC7-499F-BF78-790FC4B3E509}" destId="{DA29E54F-FCAB-495A-BCDF-649736C03D55}" srcOrd="0" destOrd="0" parTransId="{3962C227-BE07-46A7-A776-DA07EF4F80EC}" sibTransId="{934818A4-5C25-431D-9297-969D7700105B}"/>
    <dgm:cxn modelId="{494E2EFB-460C-409F-A725-BCA87FD2C994}" type="presOf" srcId="{4F016B9A-2EDA-4F26-81F7-437765EDB146}" destId="{14346295-B98B-45CC-B680-CF7EDEE6B464}" srcOrd="0" destOrd="0" presId="urn:microsoft.com/office/officeart/2018/2/layout/IconCircleList"/>
    <dgm:cxn modelId="{FFBBFE34-90AE-463C-A4DB-4EFE3E788CC5}" type="presParOf" srcId="{DF5CE17B-0903-4AB0-8D9C-7D247C018A2D}" destId="{47D1B047-EF70-4685-A406-827BFDA4162F}" srcOrd="0" destOrd="0" presId="urn:microsoft.com/office/officeart/2018/2/layout/IconCircleList"/>
    <dgm:cxn modelId="{8881BE0B-E36B-40BC-88F1-CEB0F03DCB4A}" type="presParOf" srcId="{47D1B047-EF70-4685-A406-827BFDA4162F}" destId="{8424B2C8-8A53-4B68-B2F6-174496C18ED9}" srcOrd="0" destOrd="0" presId="urn:microsoft.com/office/officeart/2018/2/layout/IconCircleList"/>
    <dgm:cxn modelId="{02A2B4A6-BB3D-460B-9872-1A4E53A34D5D}" type="presParOf" srcId="{8424B2C8-8A53-4B68-B2F6-174496C18ED9}" destId="{2033AC9B-AB74-4B13-BF02-12F9B2868BB4}" srcOrd="0" destOrd="0" presId="urn:microsoft.com/office/officeart/2018/2/layout/IconCircleList"/>
    <dgm:cxn modelId="{C1EE2501-2760-4C7A-B0B3-64B40087582F}" type="presParOf" srcId="{8424B2C8-8A53-4B68-B2F6-174496C18ED9}" destId="{B5652F8E-9A8C-4CD7-9457-51E20B63F4EC}" srcOrd="1" destOrd="0" presId="urn:microsoft.com/office/officeart/2018/2/layout/IconCircleList"/>
    <dgm:cxn modelId="{7C5E4F5D-5DED-4D0F-8EE8-E863AEFD5B7C}" type="presParOf" srcId="{8424B2C8-8A53-4B68-B2F6-174496C18ED9}" destId="{5A9C2A84-5148-47A9-AAB1-DB1391000C7F}" srcOrd="2" destOrd="0" presId="urn:microsoft.com/office/officeart/2018/2/layout/IconCircleList"/>
    <dgm:cxn modelId="{272427DB-1BF0-43FC-92B4-558EBBDAF134}" type="presParOf" srcId="{8424B2C8-8A53-4B68-B2F6-174496C18ED9}" destId="{B2A53487-911C-40D1-937A-360E32DA1DF9}" srcOrd="3" destOrd="0" presId="urn:microsoft.com/office/officeart/2018/2/layout/IconCircleList"/>
    <dgm:cxn modelId="{F73EFC33-2007-4C38-8D5F-ED9ECE4079B3}" type="presParOf" srcId="{47D1B047-EF70-4685-A406-827BFDA4162F}" destId="{613870BE-FE63-43FA-A8AE-B37B8E87EB55}" srcOrd="1" destOrd="0" presId="urn:microsoft.com/office/officeart/2018/2/layout/IconCircleList"/>
    <dgm:cxn modelId="{464DD3DE-BAFD-4971-95ED-A2DE26CB4D67}" type="presParOf" srcId="{47D1B047-EF70-4685-A406-827BFDA4162F}" destId="{DB036321-4154-4BB6-92BD-AD9499AC9416}" srcOrd="2" destOrd="0" presId="urn:microsoft.com/office/officeart/2018/2/layout/IconCircleList"/>
    <dgm:cxn modelId="{6351A413-2187-4101-B9FB-AC3EF6505A85}" type="presParOf" srcId="{DB036321-4154-4BB6-92BD-AD9499AC9416}" destId="{1EA4E708-7AEC-4C06-A24D-B10F5B587CD5}" srcOrd="0" destOrd="0" presId="urn:microsoft.com/office/officeart/2018/2/layout/IconCircleList"/>
    <dgm:cxn modelId="{EBC722E8-9BB3-4136-B5A8-D140C7C5AB89}" type="presParOf" srcId="{DB036321-4154-4BB6-92BD-AD9499AC9416}" destId="{C5E18917-E6B8-419B-A751-712C14670103}" srcOrd="1" destOrd="0" presId="urn:microsoft.com/office/officeart/2018/2/layout/IconCircleList"/>
    <dgm:cxn modelId="{E97C3C81-8589-4BBA-9CEE-E995965EAB0D}" type="presParOf" srcId="{DB036321-4154-4BB6-92BD-AD9499AC9416}" destId="{7E081254-57B1-49FA-BBB4-6BBACC843A02}" srcOrd="2" destOrd="0" presId="urn:microsoft.com/office/officeart/2018/2/layout/IconCircleList"/>
    <dgm:cxn modelId="{68E7CA2C-2890-4506-9FBE-F819C87CE243}" type="presParOf" srcId="{DB036321-4154-4BB6-92BD-AD9499AC9416}" destId="{2107A6B4-8C65-4075-9538-099A09492B8F}" srcOrd="3" destOrd="0" presId="urn:microsoft.com/office/officeart/2018/2/layout/IconCircleList"/>
    <dgm:cxn modelId="{335550D1-E59F-4898-8419-26C767E8F351}" type="presParOf" srcId="{47D1B047-EF70-4685-A406-827BFDA4162F}" destId="{AA024226-D731-4576-BEAB-D5EC0D99BAAF}" srcOrd="3" destOrd="0" presId="urn:microsoft.com/office/officeart/2018/2/layout/IconCircleList"/>
    <dgm:cxn modelId="{F0EC478D-FB4D-4F58-B2C0-6ABB9FB182E2}" type="presParOf" srcId="{47D1B047-EF70-4685-A406-827BFDA4162F}" destId="{B2EA18F5-7D36-470B-82D0-73526344AFDA}" srcOrd="4" destOrd="0" presId="urn:microsoft.com/office/officeart/2018/2/layout/IconCircleList"/>
    <dgm:cxn modelId="{1524BFFE-3037-4897-B6F3-27505D06EAFE}" type="presParOf" srcId="{B2EA18F5-7D36-470B-82D0-73526344AFDA}" destId="{CC26E650-1F84-41A9-AB1E-CCAB25C8926C}" srcOrd="0" destOrd="0" presId="urn:microsoft.com/office/officeart/2018/2/layout/IconCircleList"/>
    <dgm:cxn modelId="{7FBA21EC-999A-4A96-8D71-2CEEF530939C}" type="presParOf" srcId="{B2EA18F5-7D36-470B-82D0-73526344AFDA}" destId="{56BAB38A-FE88-448A-A933-E9FD458D134A}" srcOrd="1" destOrd="0" presId="urn:microsoft.com/office/officeart/2018/2/layout/IconCircleList"/>
    <dgm:cxn modelId="{CED1DB26-1DF5-4860-8531-DDA9D31B4CFC}" type="presParOf" srcId="{B2EA18F5-7D36-470B-82D0-73526344AFDA}" destId="{F821B865-53F8-4E97-AAD3-FF1163EF4CA2}" srcOrd="2" destOrd="0" presId="urn:microsoft.com/office/officeart/2018/2/layout/IconCircleList"/>
    <dgm:cxn modelId="{A1C17922-2F5B-42EF-A3D9-C1D187A4D991}" type="presParOf" srcId="{B2EA18F5-7D36-470B-82D0-73526344AFDA}" destId="{0BBAF2BC-EA37-43B4-BB78-3322A13D0A09}" srcOrd="3" destOrd="0" presId="urn:microsoft.com/office/officeart/2018/2/layout/IconCircleList"/>
    <dgm:cxn modelId="{06ECC332-A71A-476E-846B-BAD3CBE22B92}" type="presParOf" srcId="{47D1B047-EF70-4685-A406-827BFDA4162F}" destId="{14346295-B98B-45CC-B680-CF7EDEE6B464}" srcOrd="5" destOrd="0" presId="urn:microsoft.com/office/officeart/2018/2/layout/IconCircleList"/>
    <dgm:cxn modelId="{44F59A1C-06EB-4C8C-9393-1730F54C57C7}" type="presParOf" srcId="{47D1B047-EF70-4685-A406-827BFDA4162F}" destId="{7BD50CDE-D4CA-4CF0-AD8F-9C9EA5AC0907}" srcOrd="6" destOrd="0" presId="urn:microsoft.com/office/officeart/2018/2/layout/IconCircleList"/>
    <dgm:cxn modelId="{ECEE73C3-E921-442A-9296-F3618334CB07}" type="presParOf" srcId="{7BD50CDE-D4CA-4CF0-AD8F-9C9EA5AC0907}" destId="{B538C81D-CEF3-4876-911E-45537D4CC833}" srcOrd="0" destOrd="0" presId="urn:microsoft.com/office/officeart/2018/2/layout/IconCircleList"/>
    <dgm:cxn modelId="{5E1CA807-6A79-4C6B-B852-CED10360E084}" type="presParOf" srcId="{7BD50CDE-D4CA-4CF0-AD8F-9C9EA5AC0907}" destId="{9ABBB565-A22D-4FB1-8794-72EBE76ACC46}" srcOrd="1" destOrd="0" presId="urn:microsoft.com/office/officeart/2018/2/layout/IconCircleList"/>
    <dgm:cxn modelId="{53A7043F-5C97-42DF-8B45-D6699C535620}" type="presParOf" srcId="{7BD50CDE-D4CA-4CF0-AD8F-9C9EA5AC0907}" destId="{BE798305-29C8-40E6-9FCE-1AE7667087BC}" srcOrd="2" destOrd="0" presId="urn:microsoft.com/office/officeart/2018/2/layout/IconCircleList"/>
    <dgm:cxn modelId="{C79C5BD7-45D1-4F73-9EEA-15DE55FA9B97}" type="presParOf" srcId="{7BD50CDE-D4CA-4CF0-AD8F-9C9EA5AC0907}" destId="{90281857-7ED0-4531-9191-9CFE596502EE}" srcOrd="3" destOrd="0" presId="urn:microsoft.com/office/officeart/2018/2/layout/IconCircleLis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B86ECCD-3CC7-499F-BF78-790FC4B3E509}"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DA29E54F-FCAB-495A-BCDF-649736C03D55}">
      <dgm:prSet custT="1"/>
      <dgm:spPr/>
      <dgm:t>
        <a:bodyPr/>
        <a:lstStyle/>
        <a:p>
          <a:pPr>
            <a:lnSpc>
              <a:spcPct val="100000"/>
            </a:lnSpc>
          </a:pPr>
          <a:r>
            <a:rPr lang="en-GB" sz="3000" dirty="0">
              <a:latin typeface="Arial" panose="020B0604020202020204" pitchFamily="34" charset="0"/>
              <a:cs typeface="Arial" panose="020B0604020202020204" pitchFamily="34" charset="0"/>
            </a:rPr>
            <a:t>Make and track  applications.</a:t>
          </a:r>
          <a:endParaRPr lang="en-US" sz="3000" dirty="0">
            <a:latin typeface="Arial" panose="020B0604020202020204" pitchFamily="34" charset="0"/>
            <a:cs typeface="Arial" panose="020B0604020202020204" pitchFamily="34" charset="0"/>
          </a:endParaRPr>
        </a:p>
      </dgm:t>
    </dgm:pt>
    <dgm:pt modelId="{3962C227-BE07-46A7-A776-DA07EF4F80EC}" type="parTrans" cxnId="{B0BDA3EE-9BF5-4B7D-BC1B-855BE766E959}">
      <dgm:prSet/>
      <dgm:spPr/>
      <dgm:t>
        <a:bodyPr/>
        <a:lstStyle/>
        <a:p>
          <a:endParaRPr lang="en-US"/>
        </a:p>
      </dgm:t>
    </dgm:pt>
    <dgm:pt modelId="{934818A4-5C25-431D-9297-969D7700105B}" type="sibTrans" cxnId="{B0BDA3EE-9BF5-4B7D-BC1B-855BE766E959}">
      <dgm:prSet/>
      <dgm:spPr/>
      <dgm:t>
        <a:bodyPr/>
        <a:lstStyle/>
        <a:p>
          <a:pPr>
            <a:lnSpc>
              <a:spcPct val="100000"/>
            </a:lnSpc>
          </a:pPr>
          <a:endParaRPr lang="en-US"/>
        </a:p>
      </dgm:t>
    </dgm:pt>
    <dgm:pt modelId="{34D2E45E-8EEF-4931-A754-C1813EBABC01}">
      <dgm:prSet custT="1"/>
      <dgm:spPr/>
      <dgm:t>
        <a:bodyPr/>
        <a:lstStyle/>
        <a:p>
          <a:pPr>
            <a:lnSpc>
              <a:spcPct val="100000"/>
            </a:lnSpc>
          </a:pPr>
          <a:r>
            <a:rPr lang="en-GB" sz="3000" dirty="0">
              <a:latin typeface="Arial" panose="020B0604020202020204" pitchFamily="34" charset="0"/>
              <a:cs typeface="Arial" panose="020B0604020202020204" pitchFamily="34" charset="0"/>
            </a:rPr>
            <a:t>Send and receive messages.</a:t>
          </a:r>
          <a:endParaRPr lang="en-US" sz="3000" dirty="0">
            <a:latin typeface="Arial" panose="020B0604020202020204" pitchFamily="34" charset="0"/>
            <a:cs typeface="Arial" panose="020B0604020202020204" pitchFamily="34" charset="0"/>
          </a:endParaRPr>
        </a:p>
      </dgm:t>
    </dgm:pt>
    <dgm:pt modelId="{E02781BF-3F3F-4349-9158-F0233654D8C0}" type="parTrans" cxnId="{BCAE68C1-99BB-402C-AF9C-AF27944C558C}">
      <dgm:prSet/>
      <dgm:spPr/>
      <dgm:t>
        <a:bodyPr/>
        <a:lstStyle/>
        <a:p>
          <a:endParaRPr lang="en-US"/>
        </a:p>
      </dgm:t>
    </dgm:pt>
    <dgm:pt modelId="{4F016B9A-2EDA-4F26-81F7-437765EDB146}" type="sibTrans" cxnId="{BCAE68C1-99BB-402C-AF9C-AF27944C558C}">
      <dgm:prSet/>
      <dgm:spPr/>
      <dgm:t>
        <a:bodyPr/>
        <a:lstStyle/>
        <a:p>
          <a:pPr>
            <a:lnSpc>
              <a:spcPct val="100000"/>
            </a:lnSpc>
          </a:pPr>
          <a:endParaRPr lang="en-US"/>
        </a:p>
      </dgm:t>
    </dgm:pt>
    <dgm:pt modelId="{3AE03DC3-9F39-49CF-A88A-E40837E5BB57}">
      <dgm:prSet custT="1"/>
      <dgm:spPr/>
      <dgm:t>
        <a:bodyPr/>
        <a:lstStyle/>
        <a:p>
          <a:pPr>
            <a:lnSpc>
              <a:spcPct val="100000"/>
            </a:lnSpc>
          </a:pPr>
          <a:r>
            <a:rPr lang="en-GB" sz="3000" dirty="0">
              <a:latin typeface="Arial" panose="020B0604020202020204" pitchFamily="34" charset="0"/>
              <a:cs typeface="Arial" panose="020B0604020202020204" pitchFamily="34" charset="0"/>
            </a:rPr>
            <a:t>Accept interview dates and offers</a:t>
          </a:r>
          <a:endParaRPr lang="en-US" sz="3000" dirty="0">
            <a:latin typeface="Arial" panose="020B0604020202020204" pitchFamily="34" charset="0"/>
            <a:cs typeface="Arial" panose="020B0604020202020204" pitchFamily="34" charset="0"/>
          </a:endParaRPr>
        </a:p>
      </dgm:t>
    </dgm:pt>
    <dgm:pt modelId="{A876240C-C446-4A83-BE11-8921C044C757}" type="parTrans" cxnId="{CDB99901-4F80-4DDB-94E8-0090DA56823A}">
      <dgm:prSet/>
      <dgm:spPr/>
      <dgm:t>
        <a:bodyPr/>
        <a:lstStyle/>
        <a:p>
          <a:endParaRPr lang="en-GB"/>
        </a:p>
      </dgm:t>
    </dgm:pt>
    <dgm:pt modelId="{26BAAE54-9C46-46BE-BF5E-55B4EAD45D71}" type="sibTrans" cxnId="{CDB99901-4F80-4DDB-94E8-0090DA56823A}">
      <dgm:prSet/>
      <dgm:spPr/>
      <dgm:t>
        <a:bodyPr/>
        <a:lstStyle/>
        <a:p>
          <a:pPr>
            <a:lnSpc>
              <a:spcPct val="100000"/>
            </a:lnSpc>
          </a:pPr>
          <a:endParaRPr lang="en-GB"/>
        </a:p>
      </dgm:t>
    </dgm:pt>
    <dgm:pt modelId="{B0995559-5270-44C5-9A82-357FCD86A552}">
      <dgm:prSet custT="1"/>
      <dgm:spPr/>
      <dgm:t>
        <a:bodyPr/>
        <a:lstStyle/>
        <a:p>
          <a:pPr>
            <a:lnSpc>
              <a:spcPct val="100000"/>
            </a:lnSpc>
          </a:pPr>
          <a:r>
            <a:rPr lang="en-GB" sz="3000" b="0" i="0" baseline="0" dirty="0">
              <a:latin typeface="Arial" panose="020B0604020202020204" pitchFamily="34" charset="0"/>
              <a:cs typeface="Arial" panose="020B0604020202020204" pitchFamily="34" charset="0"/>
            </a:rPr>
            <a:t>You’ll need them all year to:-</a:t>
          </a:r>
        </a:p>
      </dgm:t>
    </dgm:pt>
    <dgm:pt modelId="{B3A28067-1850-4505-A2D5-F2F4F8A83BD2}" type="parTrans" cxnId="{A6DD391F-9D5C-4161-98E7-9446453D0D4C}">
      <dgm:prSet/>
      <dgm:spPr/>
      <dgm:t>
        <a:bodyPr/>
        <a:lstStyle/>
        <a:p>
          <a:endParaRPr lang="en-GB"/>
        </a:p>
      </dgm:t>
    </dgm:pt>
    <dgm:pt modelId="{5288FFF8-7D49-4564-9235-D3362F2C6A08}" type="sibTrans" cxnId="{A6DD391F-9D5C-4161-98E7-9446453D0D4C}">
      <dgm:prSet/>
      <dgm:spPr/>
      <dgm:t>
        <a:bodyPr/>
        <a:lstStyle/>
        <a:p>
          <a:pPr>
            <a:lnSpc>
              <a:spcPct val="100000"/>
            </a:lnSpc>
          </a:pPr>
          <a:endParaRPr lang="en-GB"/>
        </a:p>
      </dgm:t>
    </dgm:pt>
    <dgm:pt modelId="{DF5CE17B-0903-4AB0-8D9C-7D247C018A2D}" type="pres">
      <dgm:prSet presAssocID="{3B86ECCD-3CC7-499F-BF78-790FC4B3E509}" presName="root" presStyleCnt="0">
        <dgm:presLayoutVars>
          <dgm:dir/>
          <dgm:resizeHandles val="exact"/>
        </dgm:presLayoutVars>
      </dgm:prSet>
      <dgm:spPr/>
    </dgm:pt>
    <dgm:pt modelId="{47D1B047-EF70-4685-A406-827BFDA4162F}" type="pres">
      <dgm:prSet presAssocID="{3B86ECCD-3CC7-499F-BF78-790FC4B3E509}" presName="container" presStyleCnt="0">
        <dgm:presLayoutVars>
          <dgm:dir/>
          <dgm:resizeHandles val="exact"/>
        </dgm:presLayoutVars>
      </dgm:prSet>
      <dgm:spPr/>
    </dgm:pt>
    <dgm:pt modelId="{E46A0A07-0958-47C6-B9EE-4D6F590484A6}" type="pres">
      <dgm:prSet presAssocID="{B0995559-5270-44C5-9A82-357FCD86A552}" presName="compNode" presStyleCnt="0"/>
      <dgm:spPr/>
    </dgm:pt>
    <dgm:pt modelId="{6600B8FE-37D5-4566-B06D-E3BDB9159B84}" type="pres">
      <dgm:prSet presAssocID="{B0995559-5270-44C5-9A82-357FCD86A552}" presName="iconBgRect" presStyleLbl="bgShp" presStyleIdx="0" presStyleCnt="4"/>
      <dgm:spPr/>
    </dgm:pt>
    <dgm:pt modelId="{7A8D30FA-7933-4405-895A-0FC3DB16C1C2}" type="pres">
      <dgm:prSet presAssocID="{B0995559-5270-44C5-9A82-357FCD86A552}" presName="iconRect" presStyleLbl="node1" presStyleIdx="0" presStyleCnt="4"/>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Daily calendar with solid fill"/>
        </a:ext>
      </dgm:extLst>
    </dgm:pt>
    <dgm:pt modelId="{AAD96113-3A6C-4512-A45E-1A5AA2E9617C}" type="pres">
      <dgm:prSet presAssocID="{B0995559-5270-44C5-9A82-357FCD86A552}" presName="spaceRect" presStyleCnt="0"/>
      <dgm:spPr/>
    </dgm:pt>
    <dgm:pt modelId="{E9396E65-B110-4086-83E8-AB335966FC08}" type="pres">
      <dgm:prSet presAssocID="{B0995559-5270-44C5-9A82-357FCD86A552}" presName="textRect" presStyleLbl="revTx" presStyleIdx="0" presStyleCnt="4">
        <dgm:presLayoutVars>
          <dgm:chMax val="1"/>
          <dgm:chPref val="1"/>
        </dgm:presLayoutVars>
      </dgm:prSet>
      <dgm:spPr/>
    </dgm:pt>
    <dgm:pt modelId="{D814B2FA-8FE3-495B-85AF-C98505AB9892}" type="pres">
      <dgm:prSet presAssocID="{5288FFF8-7D49-4564-9235-D3362F2C6A08}" presName="sibTrans" presStyleLbl="sibTrans2D1" presStyleIdx="0" presStyleCnt="0"/>
      <dgm:spPr/>
    </dgm:pt>
    <dgm:pt modelId="{8424B2C8-8A53-4B68-B2F6-174496C18ED9}" type="pres">
      <dgm:prSet presAssocID="{DA29E54F-FCAB-495A-BCDF-649736C03D55}" presName="compNode" presStyleCnt="0"/>
      <dgm:spPr/>
    </dgm:pt>
    <dgm:pt modelId="{2033AC9B-AB74-4B13-BF02-12F9B2868BB4}" type="pres">
      <dgm:prSet presAssocID="{DA29E54F-FCAB-495A-BCDF-649736C03D55}" presName="iconBgRect" presStyleLbl="bgShp" presStyleIdx="1" presStyleCnt="4"/>
      <dgm:spPr/>
    </dgm:pt>
    <dgm:pt modelId="{B5652F8E-9A8C-4CD7-9457-51E20B63F4EC}" type="pres">
      <dgm:prSet presAssocID="{DA29E54F-FCAB-495A-BCDF-649736C03D55}" presName="iconRect" presStyleLbl="node1" presStyleIdx="1" presStyleCnt="4"/>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Clipboard with solid fill"/>
        </a:ext>
      </dgm:extLst>
    </dgm:pt>
    <dgm:pt modelId="{5A9C2A84-5148-47A9-AAB1-DB1391000C7F}" type="pres">
      <dgm:prSet presAssocID="{DA29E54F-FCAB-495A-BCDF-649736C03D55}" presName="spaceRect" presStyleCnt="0"/>
      <dgm:spPr/>
    </dgm:pt>
    <dgm:pt modelId="{B2A53487-911C-40D1-937A-360E32DA1DF9}" type="pres">
      <dgm:prSet presAssocID="{DA29E54F-FCAB-495A-BCDF-649736C03D55}" presName="textRect" presStyleLbl="revTx" presStyleIdx="1" presStyleCnt="4">
        <dgm:presLayoutVars>
          <dgm:chMax val="1"/>
          <dgm:chPref val="1"/>
        </dgm:presLayoutVars>
      </dgm:prSet>
      <dgm:spPr/>
    </dgm:pt>
    <dgm:pt modelId="{613870BE-FE63-43FA-A8AE-B37B8E87EB55}" type="pres">
      <dgm:prSet presAssocID="{934818A4-5C25-431D-9297-969D7700105B}" presName="sibTrans" presStyleLbl="sibTrans2D1" presStyleIdx="0" presStyleCnt="0"/>
      <dgm:spPr/>
    </dgm:pt>
    <dgm:pt modelId="{B2EA18F5-7D36-470B-82D0-73526344AFDA}" type="pres">
      <dgm:prSet presAssocID="{34D2E45E-8EEF-4931-A754-C1813EBABC01}" presName="compNode" presStyleCnt="0"/>
      <dgm:spPr/>
    </dgm:pt>
    <dgm:pt modelId="{CC26E650-1F84-41A9-AB1E-CCAB25C8926C}" type="pres">
      <dgm:prSet presAssocID="{34D2E45E-8EEF-4931-A754-C1813EBABC01}" presName="iconBgRect" presStyleLbl="bgShp" presStyleIdx="2" presStyleCnt="4"/>
      <dgm:spPr/>
    </dgm:pt>
    <dgm:pt modelId="{56BAB38A-FE88-448A-A933-E9FD458D134A}" type="pres">
      <dgm:prSet presAssocID="{34D2E45E-8EEF-4931-A754-C1813EBABC01}" presName="iconRect" presStyleLbl="node1" presStyleIdx="2" presStyleCnt="4"/>
      <dgm:spPr>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Email with solid fill"/>
        </a:ext>
      </dgm:extLst>
    </dgm:pt>
    <dgm:pt modelId="{F821B865-53F8-4E97-AAD3-FF1163EF4CA2}" type="pres">
      <dgm:prSet presAssocID="{34D2E45E-8EEF-4931-A754-C1813EBABC01}" presName="spaceRect" presStyleCnt="0"/>
      <dgm:spPr/>
    </dgm:pt>
    <dgm:pt modelId="{0BBAF2BC-EA37-43B4-BB78-3322A13D0A09}" type="pres">
      <dgm:prSet presAssocID="{34D2E45E-8EEF-4931-A754-C1813EBABC01}" presName="textRect" presStyleLbl="revTx" presStyleIdx="2" presStyleCnt="4">
        <dgm:presLayoutVars>
          <dgm:chMax val="1"/>
          <dgm:chPref val="1"/>
        </dgm:presLayoutVars>
      </dgm:prSet>
      <dgm:spPr/>
    </dgm:pt>
    <dgm:pt modelId="{14346295-B98B-45CC-B680-CF7EDEE6B464}" type="pres">
      <dgm:prSet presAssocID="{4F016B9A-2EDA-4F26-81F7-437765EDB146}" presName="sibTrans" presStyleLbl="sibTrans2D1" presStyleIdx="0" presStyleCnt="0"/>
      <dgm:spPr/>
    </dgm:pt>
    <dgm:pt modelId="{F136C5C5-4C26-48E2-94DA-00F50E4965EE}" type="pres">
      <dgm:prSet presAssocID="{3AE03DC3-9F39-49CF-A88A-E40837E5BB57}" presName="compNode" presStyleCnt="0"/>
      <dgm:spPr/>
    </dgm:pt>
    <dgm:pt modelId="{DC62F32F-1B33-4018-AF24-0DF22988B530}" type="pres">
      <dgm:prSet presAssocID="{3AE03DC3-9F39-49CF-A88A-E40837E5BB57}" presName="iconBgRect" presStyleLbl="bgShp" presStyleIdx="3" presStyleCnt="4"/>
      <dgm:spPr/>
    </dgm:pt>
    <dgm:pt modelId="{0B0D750C-9376-4EE7-A7A3-C63A4FE6D21F}" type="pres">
      <dgm:prSet presAssocID="{3AE03DC3-9F39-49CF-A88A-E40837E5BB57}" presName="iconRect" presStyleLbl="node1" presStyleIdx="3" presStyleCnt="4"/>
      <dgm:spPr>
        <a:blipFill>
          <a:blip xmlns:r="http://schemas.openxmlformats.org/officeDocument/2006/relationships" r:embed="rId7">
            <a:extLst>
              <a:ext uri="{96DAC541-7B7A-43D3-8B79-37D633B846F1}">
                <asvg:svgBlip xmlns:asvg="http://schemas.microsoft.com/office/drawing/2016/SVG/main" r:embed="rId8"/>
              </a:ext>
            </a:extLst>
          </a:blip>
          <a:srcRect/>
          <a:stretch>
            <a:fillRect/>
          </a:stretch>
        </a:blipFill>
      </dgm:spPr>
      <dgm:extLst>
        <a:ext uri="{E40237B7-FDA0-4F09-8148-C483321AD2D9}">
          <dgm14:cNvPr xmlns:dgm14="http://schemas.microsoft.com/office/drawing/2010/diagram" id="0" name="" descr="Boardroom with solid fill"/>
        </a:ext>
      </dgm:extLst>
    </dgm:pt>
    <dgm:pt modelId="{28C9A028-4DBE-4BF0-BF62-77C63CAB38FC}" type="pres">
      <dgm:prSet presAssocID="{3AE03DC3-9F39-49CF-A88A-E40837E5BB57}" presName="spaceRect" presStyleCnt="0"/>
      <dgm:spPr/>
    </dgm:pt>
    <dgm:pt modelId="{97818C30-C44F-4184-ACF4-4167A3A5DB94}" type="pres">
      <dgm:prSet presAssocID="{3AE03DC3-9F39-49CF-A88A-E40837E5BB57}" presName="textRect" presStyleLbl="revTx" presStyleIdx="3" presStyleCnt="4">
        <dgm:presLayoutVars>
          <dgm:chMax val="1"/>
          <dgm:chPref val="1"/>
        </dgm:presLayoutVars>
      </dgm:prSet>
      <dgm:spPr/>
    </dgm:pt>
  </dgm:ptLst>
  <dgm:cxnLst>
    <dgm:cxn modelId="{CDB99901-4F80-4DDB-94E8-0090DA56823A}" srcId="{3B86ECCD-3CC7-499F-BF78-790FC4B3E509}" destId="{3AE03DC3-9F39-49CF-A88A-E40837E5BB57}" srcOrd="3" destOrd="0" parTransId="{A876240C-C446-4A83-BE11-8921C044C757}" sibTransId="{26BAAE54-9C46-46BE-BF5E-55B4EAD45D71}"/>
    <dgm:cxn modelId="{A6DD391F-9D5C-4161-98E7-9446453D0D4C}" srcId="{3B86ECCD-3CC7-499F-BF78-790FC4B3E509}" destId="{B0995559-5270-44C5-9A82-357FCD86A552}" srcOrd="0" destOrd="0" parTransId="{B3A28067-1850-4505-A2D5-F2F4F8A83BD2}" sibTransId="{5288FFF8-7D49-4564-9235-D3362F2C6A08}"/>
    <dgm:cxn modelId="{A3A7EA47-FF53-4A86-BC75-77BAA288CFF0}" type="presOf" srcId="{B0995559-5270-44C5-9A82-357FCD86A552}" destId="{E9396E65-B110-4086-83E8-AB335966FC08}" srcOrd="0" destOrd="0" presId="urn:microsoft.com/office/officeart/2018/2/layout/IconCircleList"/>
    <dgm:cxn modelId="{CB688080-56E2-4BF3-A9D2-7654BCE1C335}" type="presOf" srcId="{934818A4-5C25-431D-9297-969D7700105B}" destId="{613870BE-FE63-43FA-A8AE-B37B8E87EB55}" srcOrd="0" destOrd="0" presId="urn:microsoft.com/office/officeart/2018/2/layout/IconCircleList"/>
    <dgm:cxn modelId="{F540E88F-6194-4871-9AB0-8CBC0DC009D3}" type="presOf" srcId="{DA29E54F-FCAB-495A-BCDF-649736C03D55}" destId="{B2A53487-911C-40D1-937A-360E32DA1DF9}" srcOrd="0" destOrd="0" presId="urn:microsoft.com/office/officeart/2018/2/layout/IconCircleList"/>
    <dgm:cxn modelId="{BE871596-F60C-49EC-933E-D68B7A5A274E}" type="presOf" srcId="{34D2E45E-8EEF-4931-A754-C1813EBABC01}" destId="{0BBAF2BC-EA37-43B4-BB78-3322A13D0A09}" srcOrd="0" destOrd="0" presId="urn:microsoft.com/office/officeart/2018/2/layout/IconCircleList"/>
    <dgm:cxn modelId="{F5282C98-B743-4F2B-9F27-0F418851C9FB}" type="presOf" srcId="{5288FFF8-7D49-4564-9235-D3362F2C6A08}" destId="{D814B2FA-8FE3-495B-85AF-C98505AB9892}" srcOrd="0" destOrd="0" presId="urn:microsoft.com/office/officeart/2018/2/layout/IconCircleList"/>
    <dgm:cxn modelId="{BCAE68C1-99BB-402C-AF9C-AF27944C558C}" srcId="{3B86ECCD-3CC7-499F-BF78-790FC4B3E509}" destId="{34D2E45E-8EEF-4931-A754-C1813EBABC01}" srcOrd="2" destOrd="0" parTransId="{E02781BF-3F3F-4349-9158-F0233654D8C0}" sibTransId="{4F016B9A-2EDA-4F26-81F7-437765EDB146}"/>
    <dgm:cxn modelId="{BCC521DA-E91F-456A-8300-348DCF35FD82}" type="presOf" srcId="{3B86ECCD-3CC7-499F-BF78-790FC4B3E509}" destId="{DF5CE17B-0903-4AB0-8D9C-7D247C018A2D}" srcOrd="0" destOrd="0" presId="urn:microsoft.com/office/officeart/2018/2/layout/IconCircleList"/>
    <dgm:cxn modelId="{B0BDA3EE-9BF5-4B7D-BC1B-855BE766E959}" srcId="{3B86ECCD-3CC7-499F-BF78-790FC4B3E509}" destId="{DA29E54F-FCAB-495A-BCDF-649736C03D55}" srcOrd="1" destOrd="0" parTransId="{3962C227-BE07-46A7-A776-DA07EF4F80EC}" sibTransId="{934818A4-5C25-431D-9297-969D7700105B}"/>
    <dgm:cxn modelId="{78E7BEEE-ED24-496D-B65F-39C4DEFE41EA}" type="presOf" srcId="{4F016B9A-2EDA-4F26-81F7-437765EDB146}" destId="{14346295-B98B-45CC-B680-CF7EDEE6B464}" srcOrd="0" destOrd="0" presId="urn:microsoft.com/office/officeart/2018/2/layout/IconCircleList"/>
    <dgm:cxn modelId="{26802FFA-3310-4F70-B428-964883C4F968}" type="presOf" srcId="{3AE03DC3-9F39-49CF-A88A-E40837E5BB57}" destId="{97818C30-C44F-4184-ACF4-4167A3A5DB94}" srcOrd="0" destOrd="0" presId="urn:microsoft.com/office/officeart/2018/2/layout/IconCircleList"/>
    <dgm:cxn modelId="{242C2FD9-11BB-4C8D-92B4-6EB820385283}" type="presParOf" srcId="{DF5CE17B-0903-4AB0-8D9C-7D247C018A2D}" destId="{47D1B047-EF70-4685-A406-827BFDA4162F}" srcOrd="0" destOrd="0" presId="urn:microsoft.com/office/officeart/2018/2/layout/IconCircleList"/>
    <dgm:cxn modelId="{F29DEB51-470C-48D9-A184-9E2374992A7D}" type="presParOf" srcId="{47D1B047-EF70-4685-A406-827BFDA4162F}" destId="{E46A0A07-0958-47C6-B9EE-4D6F590484A6}" srcOrd="0" destOrd="0" presId="urn:microsoft.com/office/officeart/2018/2/layout/IconCircleList"/>
    <dgm:cxn modelId="{C95345DC-8B06-4727-A904-6C2ADEA86328}" type="presParOf" srcId="{E46A0A07-0958-47C6-B9EE-4D6F590484A6}" destId="{6600B8FE-37D5-4566-B06D-E3BDB9159B84}" srcOrd="0" destOrd="0" presId="urn:microsoft.com/office/officeart/2018/2/layout/IconCircleList"/>
    <dgm:cxn modelId="{7E941A75-01CF-41E4-9572-7E82AE0ACABA}" type="presParOf" srcId="{E46A0A07-0958-47C6-B9EE-4D6F590484A6}" destId="{7A8D30FA-7933-4405-895A-0FC3DB16C1C2}" srcOrd="1" destOrd="0" presId="urn:microsoft.com/office/officeart/2018/2/layout/IconCircleList"/>
    <dgm:cxn modelId="{02A29512-250E-493C-A566-9F00FA0A93C9}" type="presParOf" srcId="{E46A0A07-0958-47C6-B9EE-4D6F590484A6}" destId="{AAD96113-3A6C-4512-A45E-1A5AA2E9617C}" srcOrd="2" destOrd="0" presId="urn:microsoft.com/office/officeart/2018/2/layout/IconCircleList"/>
    <dgm:cxn modelId="{60B50623-10AD-4AA1-81DD-C1CA655FA923}" type="presParOf" srcId="{E46A0A07-0958-47C6-B9EE-4D6F590484A6}" destId="{E9396E65-B110-4086-83E8-AB335966FC08}" srcOrd="3" destOrd="0" presId="urn:microsoft.com/office/officeart/2018/2/layout/IconCircleList"/>
    <dgm:cxn modelId="{495A1B66-9052-404F-BB59-83B75CA433D8}" type="presParOf" srcId="{47D1B047-EF70-4685-A406-827BFDA4162F}" destId="{D814B2FA-8FE3-495B-85AF-C98505AB9892}" srcOrd="1" destOrd="0" presId="urn:microsoft.com/office/officeart/2018/2/layout/IconCircleList"/>
    <dgm:cxn modelId="{873545A6-6A3D-408D-8A61-A66FB8A60511}" type="presParOf" srcId="{47D1B047-EF70-4685-A406-827BFDA4162F}" destId="{8424B2C8-8A53-4B68-B2F6-174496C18ED9}" srcOrd="2" destOrd="0" presId="urn:microsoft.com/office/officeart/2018/2/layout/IconCircleList"/>
    <dgm:cxn modelId="{C037D14A-0552-4763-9ED2-699D8D719F48}" type="presParOf" srcId="{8424B2C8-8A53-4B68-B2F6-174496C18ED9}" destId="{2033AC9B-AB74-4B13-BF02-12F9B2868BB4}" srcOrd="0" destOrd="0" presId="urn:microsoft.com/office/officeart/2018/2/layout/IconCircleList"/>
    <dgm:cxn modelId="{FEFF7F3F-F049-4B3F-853D-CEE0A4DFD24B}" type="presParOf" srcId="{8424B2C8-8A53-4B68-B2F6-174496C18ED9}" destId="{B5652F8E-9A8C-4CD7-9457-51E20B63F4EC}" srcOrd="1" destOrd="0" presId="urn:microsoft.com/office/officeart/2018/2/layout/IconCircleList"/>
    <dgm:cxn modelId="{54C97426-0275-4DA4-899F-DAE6E7ABAC36}" type="presParOf" srcId="{8424B2C8-8A53-4B68-B2F6-174496C18ED9}" destId="{5A9C2A84-5148-47A9-AAB1-DB1391000C7F}" srcOrd="2" destOrd="0" presId="urn:microsoft.com/office/officeart/2018/2/layout/IconCircleList"/>
    <dgm:cxn modelId="{81A135B6-E847-40D0-9703-7ED1BF0CCDCA}" type="presParOf" srcId="{8424B2C8-8A53-4B68-B2F6-174496C18ED9}" destId="{B2A53487-911C-40D1-937A-360E32DA1DF9}" srcOrd="3" destOrd="0" presId="urn:microsoft.com/office/officeart/2018/2/layout/IconCircleList"/>
    <dgm:cxn modelId="{E225D651-AC08-40DE-ADFA-EC24CDC8706C}" type="presParOf" srcId="{47D1B047-EF70-4685-A406-827BFDA4162F}" destId="{613870BE-FE63-43FA-A8AE-B37B8E87EB55}" srcOrd="3" destOrd="0" presId="urn:microsoft.com/office/officeart/2018/2/layout/IconCircleList"/>
    <dgm:cxn modelId="{B9F789D4-6D60-4459-BC86-DF3DB2181A78}" type="presParOf" srcId="{47D1B047-EF70-4685-A406-827BFDA4162F}" destId="{B2EA18F5-7D36-470B-82D0-73526344AFDA}" srcOrd="4" destOrd="0" presId="urn:microsoft.com/office/officeart/2018/2/layout/IconCircleList"/>
    <dgm:cxn modelId="{E5D578D9-3A6C-411D-9509-4E35687086CE}" type="presParOf" srcId="{B2EA18F5-7D36-470B-82D0-73526344AFDA}" destId="{CC26E650-1F84-41A9-AB1E-CCAB25C8926C}" srcOrd="0" destOrd="0" presId="urn:microsoft.com/office/officeart/2018/2/layout/IconCircleList"/>
    <dgm:cxn modelId="{6366F3C6-68D2-4FBA-8092-68C79B330410}" type="presParOf" srcId="{B2EA18F5-7D36-470B-82D0-73526344AFDA}" destId="{56BAB38A-FE88-448A-A933-E9FD458D134A}" srcOrd="1" destOrd="0" presId="urn:microsoft.com/office/officeart/2018/2/layout/IconCircleList"/>
    <dgm:cxn modelId="{830BBED2-C6FF-4E9D-B824-3EC28A18A8AC}" type="presParOf" srcId="{B2EA18F5-7D36-470B-82D0-73526344AFDA}" destId="{F821B865-53F8-4E97-AAD3-FF1163EF4CA2}" srcOrd="2" destOrd="0" presId="urn:microsoft.com/office/officeart/2018/2/layout/IconCircleList"/>
    <dgm:cxn modelId="{7086F580-1B6E-40FF-850D-A4E04E2034FB}" type="presParOf" srcId="{B2EA18F5-7D36-470B-82D0-73526344AFDA}" destId="{0BBAF2BC-EA37-43B4-BB78-3322A13D0A09}" srcOrd="3" destOrd="0" presId="urn:microsoft.com/office/officeart/2018/2/layout/IconCircleList"/>
    <dgm:cxn modelId="{73D1D7F7-07BC-4951-97F9-B7E74A58C086}" type="presParOf" srcId="{47D1B047-EF70-4685-A406-827BFDA4162F}" destId="{14346295-B98B-45CC-B680-CF7EDEE6B464}" srcOrd="5" destOrd="0" presId="urn:microsoft.com/office/officeart/2018/2/layout/IconCircleList"/>
    <dgm:cxn modelId="{5E18B6F4-8DA4-4B0D-BE6F-6C85FEEF1748}" type="presParOf" srcId="{47D1B047-EF70-4685-A406-827BFDA4162F}" destId="{F136C5C5-4C26-48E2-94DA-00F50E4965EE}" srcOrd="6" destOrd="0" presId="urn:microsoft.com/office/officeart/2018/2/layout/IconCircleList"/>
    <dgm:cxn modelId="{C1A23E2C-DA5F-44A9-BB1C-CE7C8987881A}" type="presParOf" srcId="{F136C5C5-4C26-48E2-94DA-00F50E4965EE}" destId="{DC62F32F-1B33-4018-AF24-0DF22988B530}" srcOrd="0" destOrd="0" presId="urn:microsoft.com/office/officeart/2018/2/layout/IconCircleList"/>
    <dgm:cxn modelId="{915E96FC-B0CE-4402-9E86-30A58F8417A5}" type="presParOf" srcId="{F136C5C5-4C26-48E2-94DA-00F50E4965EE}" destId="{0B0D750C-9376-4EE7-A7A3-C63A4FE6D21F}" srcOrd="1" destOrd="0" presId="urn:microsoft.com/office/officeart/2018/2/layout/IconCircleList"/>
    <dgm:cxn modelId="{12EEA531-16C6-4C4C-B75A-4F8AE278F2DF}" type="presParOf" srcId="{F136C5C5-4C26-48E2-94DA-00F50E4965EE}" destId="{28C9A028-4DBE-4BF0-BF62-77C63CAB38FC}" srcOrd="2" destOrd="0" presId="urn:microsoft.com/office/officeart/2018/2/layout/IconCircleList"/>
    <dgm:cxn modelId="{AB0A62A6-58D0-48CD-9363-881E1A81FE6C}" type="presParOf" srcId="{F136C5C5-4C26-48E2-94DA-00F50E4965EE}" destId="{97818C30-C44F-4184-ACF4-4167A3A5DB94}" srcOrd="3" destOrd="0" presId="urn:microsoft.com/office/officeart/2018/2/layout/IconCircleLis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540A078-FF5D-4F69-85EF-8D4AA89078DB}"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40BC0D27-7288-4D73-97A6-A3E3F6C68D6F}">
      <dgm:prSet custT="1"/>
      <dgm:spPr/>
      <dgm:t>
        <a:bodyPr/>
        <a:lstStyle/>
        <a:p>
          <a:pPr>
            <a:lnSpc>
              <a:spcPct val="100000"/>
            </a:lnSpc>
          </a:pPr>
          <a:r>
            <a:rPr lang="en-US" sz="3000" dirty="0">
              <a:solidFill>
                <a:schemeClr val="tx1"/>
              </a:solidFill>
              <a:latin typeface="Arial" panose="020B0604020202020204" pitchFamily="34" charset="0"/>
              <a:cs typeface="Arial" panose="020B0604020202020204" pitchFamily="34" charset="0"/>
            </a:rPr>
            <a:t>You can update or add info later</a:t>
          </a:r>
        </a:p>
      </dgm:t>
    </dgm:pt>
    <dgm:pt modelId="{D2C24426-F001-4705-BF11-24090592EA82}" type="parTrans" cxnId="{C5D98076-7C16-428C-B539-F3348628EBDA}">
      <dgm:prSet/>
      <dgm:spPr/>
      <dgm:t>
        <a:bodyPr/>
        <a:lstStyle/>
        <a:p>
          <a:endParaRPr lang="en-US"/>
        </a:p>
      </dgm:t>
    </dgm:pt>
    <dgm:pt modelId="{82DBE1D5-922F-47FD-8423-DE2F0E20BF0F}" type="sibTrans" cxnId="{C5D98076-7C16-428C-B539-F3348628EBDA}">
      <dgm:prSet/>
      <dgm:spPr/>
      <dgm:t>
        <a:bodyPr/>
        <a:lstStyle/>
        <a:p>
          <a:endParaRPr lang="en-US"/>
        </a:p>
      </dgm:t>
    </dgm:pt>
    <dgm:pt modelId="{5FF266FD-51B5-4177-AF78-1101ACDCADB5}">
      <dgm:prSet custT="1"/>
      <dgm:spPr/>
      <dgm:t>
        <a:bodyPr/>
        <a:lstStyle/>
        <a:p>
          <a:pPr>
            <a:lnSpc>
              <a:spcPct val="100000"/>
            </a:lnSpc>
          </a:pPr>
          <a:r>
            <a:rPr lang="en-GB" sz="3000" dirty="0">
              <a:latin typeface="Arial" panose="020B0604020202020204" pitchFamily="34" charset="0"/>
              <a:cs typeface="Arial" panose="020B0604020202020204" pitchFamily="34" charset="0"/>
            </a:rPr>
            <a:t>Don’t know your parents email address?           Add your own for the moment</a:t>
          </a:r>
          <a:endParaRPr lang="en-US" sz="3000" dirty="0">
            <a:latin typeface="Arial" panose="020B0604020202020204" pitchFamily="34" charset="0"/>
            <a:cs typeface="Arial" panose="020B0604020202020204" pitchFamily="34" charset="0"/>
          </a:endParaRPr>
        </a:p>
      </dgm:t>
    </dgm:pt>
    <dgm:pt modelId="{4228B37E-E3CE-4DBD-8BF1-7993B43F5A73}" type="parTrans" cxnId="{071E1E38-508C-4684-B37D-B2F4508BFA55}">
      <dgm:prSet/>
      <dgm:spPr/>
      <dgm:t>
        <a:bodyPr/>
        <a:lstStyle/>
        <a:p>
          <a:endParaRPr lang="en-US"/>
        </a:p>
      </dgm:t>
    </dgm:pt>
    <dgm:pt modelId="{0A31088E-82A9-48E9-A51C-A14A74B263C3}" type="sibTrans" cxnId="{071E1E38-508C-4684-B37D-B2F4508BFA55}">
      <dgm:prSet/>
      <dgm:spPr/>
      <dgm:t>
        <a:bodyPr/>
        <a:lstStyle/>
        <a:p>
          <a:endParaRPr lang="en-US"/>
        </a:p>
      </dgm:t>
    </dgm:pt>
    <dgm:pt modelId="{7ABCEFB0-3E02-4467-A076-D7293F98458A}">
      <dgm:prSet custT="1"/>
      <dgm:spPr/>
      <dgm:t>
        <a:bodyPr/>
        <a:lstStyle/>
        <a:p>
          <a:pPr>
            <a:lnSpc>
              <a:spcPct val="100000"/>
            </a:lnSpc>
          </a:pPr>
          <a:r>
            <a:rPr lang="en-GB" sz="3000" dirty="0">
              <a:latin typeface="Arial" panose="020B0604020202020204" pitchFamily="34" charset="0"/>
              <a:cs typeface="Arial" panose="020B0604020202020204" pitchFamily="34" charset="0"/>
            </a:rPr>
            <a:t>Don’t forget to add any </a:t>
          </a:r>
          <a:r>
            <a:rPr lang="en-GB" sz="3000" b="1" dirty="0">
              <a:latin typeface="Arial" panose="020B0604020202020204" pitchFamily="34" charset="0"/>
              <a:cs typeface="Arial" panose="020B0604020202020204" pitchFamily="34" charset="0"/>
            </a:rPr>
            <a:t>work experience </a:t>
          </a:r>
          <a:r>
            <a:rPr lang="en-GB" sz="3000" dirty="0">
              <a:latin typeface="Arial" panose="020B0604020202020204" pitchFamily="34" charset="0"/>
              <a:cs typeface="Arial" panose="020B0604020202020204" pitchFamily="34" charset="0"/>
            </a:rPr>
            <a:t>you’ve done or about to do</a:t>
          </a:r>
          <a:endParaRPr lang="en-US" sz="3000" dirty="0">
            <a:latin typeface="Arial" panose="020B0604020202020204" pitchFamily="34" charset="0"/>
            <a:cs typeface="Arial" panose="020B0604020202020204" pitchFamily="34" charset="0"/>
          </a:endParaRPr>
        </a:p>
      </dgm:t>
    </dgm:pt>
    <dgm:pt modelId="{6B4622D5-C4A4-447F-92E1-D7AD883D0759}" type="parTrans" cxnId="{7DF93E80-A7EC-42E8-85B0-F12879308ACE}">
      <dgm:prSet/>
      <dgm:spPr/>
      <dgm:t>
        <a:bodyPr/>
        <a:lstStyle/>
        <a:p>
          <a:endParaRPr lang="en-US"/>
        </a:p>
      </dgm:t>
    </dgm:pt>
    <dgm:pt modelId="{3F7336CD-6E8F-4CCF-A7AC-B2F2BB40252A}" type="sibTrans" cxnId="{7DF93E80-A7EC-42E8-85B0-F12879308ACE}">
      <dgm:prSet/>
      <dgm:spPr/>
      <dgm:t>
        <a:bodyPr/>
        <a:lstStyle/>
        <a:p>
          <a:endParaRPr lang="en-US"/>
        </a:p>
      </dgm:t>
    </dgm:pt>
    <dgm:pt modelId="{F091E71A-2A1B-430E-B706-44035EF06AB5}" type="pres">
      <dgm:prSet presAssocID="{5540A078-FF5D-4F69-85EF-8D4AA89078DB}" presName="root" presStyleCnt="0">
        <dgm:presLayoutVars>
          <dgm:dir/>
          <dgm:resizeHandles val="exact"/>
        </dgm:presLayoutVars>
      </dgm:prSet>
      <dgm:spPr/>
    </dgm:pt>
    <dgm:pt modelId="{390F199F-896B-4C72-83C4-BD394BE0C1D6}" type="pres">
      <dgm:prSet presAssocID="{5FF266FD-51B5-4177-AF78-1101ACDCADB5}" presName="compNode" presStyleCnt="0"/>
      <dgm:spPr/>
    </dgm:pt>
    <dgm:pt modelId="{8E41170F-9279-49A3-839F-3050C30CB5D3}" type="pres">
      <dgm:prSet presAssocID="{5FF266FD-51B5-4177-AF78-1101ACDCADB5}" presName="bgRect" presStyleLbl="bgShp" presStyleIdx="0" presStyleCnt="3"/>
      <dgm:spPr/>
    </dgm:pt>
    <dgm:pt modelId="{366D5CB5-E90C-4230-A606-87FFA9CEAB67}" type="pres">
      <dgm:prSet presAssocID="{5FF266FD-51B5-4177-AF78-1101ACDCADB5}"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Envelope"/>
        </a:ext>
      </dgm:extLst>
    </dgm:pt>
    <dgm:pt modelId="{44A0CD73-B7FD-426A-B4D9-BE56C7D28FDF}" type="pres">
      <dgm:prSet presAssocID="{5FF266FD-51B5-4177-AF78-1101ACDCADB5}" presName="spaceRect" presStyleCnt="0"/>
      <dgm:spPr/>
    </dgm:pt>
    <dgm:pt modelId="{50AFFB99-29DC-41A7-BDB2-CCEB56827DE0}" type="pres">
      <dgm:prSet presAssocID="{5FF266FD-51B5-4177-AF78-1101ACDCADB5}" presName="parTx" presStyleLbl="revTx" presStyleIdx="0" presStyleCnt="3">
        <dgm:presLayoutVars>
          <dgm:chMax val="0"/>
          <dgm:chPref val="0"/>
        </dgm:presLayoutVars>
      </dgm:prSet>
      <dgm:spPr/>
    </dgm:pt>
    <dgm:pt modelId="{EA8B49CC-D4C1-4F09-9E2E-373A00CE7D01}" type="pres">
      <dgm:prSet presAssocID="{0A31088E-82A9-48E9-A51C-A14A74B263C3}" presName="sibTrans" presStyleCnt="0"/>
      <dgm:spPr/>
    </dgm:pt>
    <dgm:pt modelId="{7A4A09DC-20EA-4E72-8BEA-4DE3487D44F7}" type="pres">
      <dgm:prSet presAssocID="{7ABCEFB0-3E02-4467-A076-D7293F98458A}" presName="compNode" presStyleCnt="0"/>
      <dgm:spPr/>
    </dgm:pt>
    <dgm:pt modelId="{F694B8A5-66E9-4196-9E43-80F4E6697B7B}" type="pres">
      <dgm:prSet presAssocID="{7ABCEFB0-3E02-4467-A076-D7293F98458A}" presName="bgRect" presStyleLbl="bgShp" presStyleIdx="1" presStyleCnt="3"/>
      <dgm:spPr/>
    </dgm:pt>
    <dgm:pt modelId="{3D84D0BF-A6F9-48AA-B8CE-C9C92B5186F8}" type="pres">
      <dgm:prSet presAssocID="{7ABCEFB0-3E02-4467-A076-D7293F98458A}" presName="iconRect" presStyleLbl="node1" presStyleIdx="1" presStyleCnt="3"/>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Briefcase with solid fill"/>
        </a:ext>
      </dgm:extLst>
    </dgm:pt>
    <dgm:pt modelId="{D84990B4-0FAA-40F9-BFFE-4B5C7514730D}" type="pres">
      <dgm:prSet presAssocID="{7ABCEFB0-3E02-4467-A076-D7293F98458A}" presName="spaceRect" presStyleCnt="0"/>
      <dgm:spPr/>
    </dgm:pt>
    <dgm:pt modelId="{585479B7-86AA-4674-B276-661EC3F26435}" type="pres">
      <dgm:prSet presAssocID="{7ABCEFB0-3E02-4467-A076-D7293F98458A}" presName="parTx" presStyleLbl="revTx" presStyleIdx="1" presStyleCnt="3">
        <dgm:presLayoutVars>
          <dgm:chMax val="0"/>
          <dgm:chPref val="0"/>
        </dgm:presLayoutVars>
      </dgm:prSet>
      <dgm:spPr/>
    </dgm:pt>
    <dgm:pt modelId="{D3F591D7-9F84-492D-8663-CF96BCD9A5CA}" type="pres">
      <dgm:prSet presAssocID="{3F7336CD-6E8F-4CCF-A7AC-B2F2BB40252A}" presName="sibTrans" presStyleCnt="0"/>
      <dgm:spPr/>
    </dgm:pt>
    <dgm:pt modelId="{A2B233AA-5418-4AF3-A925-CA36C87D0AC1}" type="pres">
      <dgm:prSet presAssocID="{40BC0D27-7288-4D73-97A6-A3E3F6C68D6F}" presName="compNode" presStyleCnt="0"/>
      <dgm:spPr/>
    </dgm:pt>
    <dgm:pt modelId="{37D5E98A-DE5D-420B-83E8-F3344CAFA4FE}" type="pres">
      <dgm:prSet presAssocID="{40BC0D27-7288-4D73-97A6-A3E3F6C68D6F}" presName="bgRect" presStyleLbl="bgShp" presStyleIdx="2" presStyleCnt="3" custLinFactNeighborX="0" custLinFactNeighborY="-2130"/>
      <dgm:spPr/>
    </dgm:pt>
    <dgm:pt modelId="{8D607A61-5608-489B-A014-AD86A07A24E2}" type="pres">
      <dgm:prSet presAssocID="{40BC0D27-7288-4D73-97A6-A3E3F6C68D6F}"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heck List"/>
        </a:ext>
      </dgm:extLst>
    </dgm:pt>
    <dgm:pt modelId="{B977294C-ADD1-48EF-89F5-EF630820902F}" type="pres">
      <dgm:prSet presAssocID="{40BC0D27-7288-4D73-97A6-A3E3F6C68D6F}" presName="spaceRect" presStyleCnt="0"/>
      <dgm:spPr/>
    </dgm:pt>
    <dgm:pt modelId="{7C0D98A0-32C0-4537-9C7C-C2742FBD221B}" type="pres">
      <dgm:prSet presAssocID="{40BC0D27-7288-4D73-97A6-A3E3F6C68D6F}" presName="parTx" presStyleLbl="revTx" presStyleIdx="2" presStyleCnt="3">
        <dgm:presLayoutVars>
          <dgm:chMax val="0"/>
          <dgm:chPref val="0"/>
        </dgm:presLayoutVars>
      </dgm:prSet>
      <dgm:spPr/>
    </dgm:pt>
  </dgm:ptLst>
  <dgm:cxnLst>
    <dgm:cxn modelId="{A621561D-B790-4869-B0E6-43E64F752050}" type="presOf" srcId="{7ABCEFB0-3E02-4467-A076-D7293F98458A}" destId="{585479B7-86AA-4674-B276-661EC3F26435}" srcOrd="0" destOrd="0" presId="urn:microsoft.com/office/officeart/2018/2/layout/IconVerticalSolidList"/>
    <dgm:cxn modelId="{74C15020-E3FA-4FE6-AFA9-1E1FEFE56FB4}" type="presOf" srcId="{5FF266FD-51B5-4177-AF78-1101ACDCADB5}" destId="{50AFFB99-29DC-41A7-BDB2-CCEB56827DE0}" srcOrd="0" destOrd="0" presId="urn:microsoft.com/office/officeart/2018/2/layout/IconVerticalSolidList"/>
    <dgm:cxn modelId="{071E1E38-508C-4684-B37D-B2F4508BFA55}" srcId="{5540A078-FF5D-4F69-85EF-8D4AA89078DB}" destId="{5FF266FD-51B5-4177-AF78-1101ACDCADB5}" srcOrd="0" destOrd="0" parTransId="{4228B37E-E3CE-4DBD-8BF1-7993B43F5A73}" sibTransId="{0A31088E-82A9-48E9-A51C-A14A74B263C3}"/>
    <dgm:cxn modelId="{E4A86168-64B3-4747-887A-7D010A3BFFEE}" type="presOf" srcId="{40BC0D27-7288-4D73-97A6-A3E3F6C68D6F}" destId="{7C0D98A0-32C0-4537-9C7C-C2742FBD221B}" srcOrd="0" destOrd="0" presId="urn:microsoft.com/office/officeart/2018/2/layout/IconVerticalSolidList"/>
    <dgm:cxn modelId="{C5D98076-7C16-428C-B539-F3348628EBDA}" srcId="{5540A078-FF5D-4F69-85EF-8D4AA89078DB}" destId="{40BC0D27-7288-4D73-97A6-A3E3F6C68D6F}" srcOrd="2" destOrd="0" parTransId="{D2C24426-F001-4705-BF11-24090592EA82}" sibTransId="{82DBE1D5-922F-47FD-8423-DE2F0E20BF0F}"/>
    <dgm:cxn modelId="{7DF93E80-A7EC-42E8-85B0-F12879308ACE}" srcId="{5540A078-FF5D-4F69-85EF-8D4AA89078DB}" destId="{7ABCEFB0-3E02-4467-A076-D7293F98458A}" srcOrd="1" destOrd="0" parTransId="{6B4622D5-C4A4-447F-92E1-D7AD883D0759}" sibTransId="{3F7336CD-6E8F-4CCF-A7AC-B2F2BB40252A}"/>
    <dgm:cxn modelId="{F21D33DB-E4B6-4EAC-B9B1-413CC55CD924}" type="presOf" srcId="{5540A078-FF5D-4F69-85EF-8D4AA89078DB}" destId="{F091E71A-2A1B-430E-B706-44035EF06AB5}" srcOrd="0" destOrd="0" presId="urn:microsoft.com/office/officeart/2018/2/layout/IconVerticalSolidList"/>
    <dgm:cxn modelId="{F2C54207-AC2B-4458-B15D-509A5392E7B2}" type="presParOf" srcId="{F091E71A-2A1B-430E-B706-44035EF06AB5}" destId="{390F199F-896B-4C72-83C4-BD394BE0C1D6}" srcOrd="0" destOrd="0" presId="urn:microsoft.com/office/officeart/2018/2/layout/IconVerticalSolidList"/>
    <dgm:cxn modelId="{A616201E-C417-4010-9C19-D87902922195}" type="presParOf" srcId="{390F199F-896B-4C72-83C4-BD394BE0C1D6}" destId="{8E41170F-9279-49A3-839F-3050C30CB5D3}" srcOrd="0" destOrd="0" presId="urn:microsoft.com/office/officeart/2018/2/layout/IconVerticalSolidList"/>
    <dgm:cxn modelId="{EF2340C3-599C-46A9-9F6B-879101F5B49F}" type="presParOf" srcId="{390F199F-896B-4C72-83C4-BD394BE0C1D6}" destId="{366D5CB5-E90C-4230-A606-87FFA9CEAB67}" srcOrd="1" destOrd="0" presId="urn:microsoft.com/office/officeart/2018/2/layout/IconVerticalSolidList"/>
    <dgm:cxn modelId="{8C00D01B-6F51-4113-9C16-C23D46D98D42}" type="presParOf" srcId="{390F199F-896B-4C72-83C4-BD394BE0C1D6}" destId="{44A0CD73-B7FD-426A-B4D9-BE56C7D28FDF}" srcOrd="2" destOrd="0" presId="urn:microsoft.com/office/officeart/2018/2/layout/IconVerticalSolidList"/>
    <dgm:cxn modelId="{39EA1F02-6E5C-485F-BC95-8F10C3538B03}" type="presParOf" srcId="{390F199F-896B-4C72-83C4-BD394BE0C1D6}" destId="{50AFFB99-29DC-41A7-BDB2-CCEB56827DE0}" srcOrd="3" destOrd="0" presId="urn:microsoft.com/office/officeart/2018/2/layout/IconVerticalSolidList"/>
    <dgm:cxn modelId="{D72FDF0B-575D-42B8-B385-E73E25755F30}" type="presParOf" srcId="{F091E71A-2A1B-430E-B706-44035EF06AB5}" destId="{EA8B49CC-D4C1-4F09-9E2E-373A00CE7D01}" srcOrd="1" destOrd="0" presId="urn:microsoft.com/office/officeart/2018/2/layout/IconVerticalSolidList"/>
    <dgm:cxn modelId="{93E3F895-0971-4192-A725-D725CDE0CA2A}" type="presParOf" srcId="{F091E71A-2A1B-430E-B706-44035EF06AB5}" destId="{7A4A09DC-20EA-4E72-8BEA-4DE3487D44F7}" srcOrd="2" destOrd="0" presId="urn:microsoft.com/office/officeart/2018/2/layout/IconVerticalSolidList"/>
    <dgm:cxn modelId="{39ED8596-E167-407D-A573-B4042130546A}" type="presParOf" srcId="{7A4A09DC-20EA-4E72-8BEA-4DE3487D44F7}" destId="{F694B8A5-66E9-4196-9E43-80F4E6697B7B}" srcOrd="0" destOrd="0" presId="urn:microsoft.com/office/officeart/2018/2/layout/IconVerticalSolidList"/>
    <dgm:cxn modelId="{83D3B66D-0C23-45B5-999F-CB4B9FCFAEA4}" type="presParOf" srcId="{7A4A09DC-20EA-4E72-8BEA-4DE3487D44F7}" destId="{3D84D0BF-A6F9-48AA-B8CE-C9C92B5186F8}" srcOrd="1" destOrd="0" presId="urn:microsoft.com/office/officeart/2018/2/layout/IconVerticalSolidList"/>
    <dgm:cxn modelId="{80EC1D62-7B55-4519-96C0-05C7A88D9CD2}" type="presParOf" srcId="{7A4A09DC-20EA-4E72-8BEA-4DE3487D44F7}" destId="{D84990B4-0FAA-40F9-BFFE-4B5C7514730D}" srcOrd="2" destOrd="0" presId="urn:microsoft.com/office/officeart/2018/2/layout/IconVerticalSolidList"/>
    <dgm:cxn modelId="{236A3456-5713-4F22-B3F0-42C128E97BBB}" type="presParOf" srcId="{7A4A09DC-20EA-4E72-8BEA-4DE3487D44F7}" destId="{585479B7-86AA-4674-B276-661EC3F26435}" srcOrd="3" destOrd="0" presId="urn:microsoft.com/office/officeart/2018/2/layout/IconVerticalSolidList"/>
    <dgm:cxn modelId="{A0BB048E-4869-4198-9FA8-FB8DA6EA1363}" type="presParOf" srcId="{F091E71A-2A1B-430E-B706-44035EF06AB5}" destId="{D3F591D7-9F84-492D-8663-CF96BCD9A5CA}" srcOrd="3" destOrd="0" presId="urn:microsoft.com/office/officeart/2018/2/layout/IconVerticalSolidList"/>
    <dgm:cxn modelId="{01B702BD-6832-4FB4-ABF6-3B1DD483469D}" type="presParOf" srcId="{F091E71A-2A1B-430E-B706-44035EF06AB5}" destId="{A2B233AA-5418-4AF3-A925-CA36C87D0AC1}" srcOrd="4" destOrd="0" presId="urn:microsoft.com/office/officeart/2018/2/layout/IconVerticalSolidList"/>
    <dgm:cxn modelId="{A6A6DF50-2C14-4BBF-82D3-0B2449D2607B}" type="presParOf" srcId="{A2B233AA-5418-4AF3-A925-CA36C87D0AC1}" destId="{37D5E98A-DE5D-420B-83E8-F3344CAFA4FE}" srcOrd="0" destOrd="0" presId="urn:microsoft.com/office/officeart/2018/2/layout/IconVerticalSolidList"/>
    <dgm:cxn modelId="{8193376E-DBC5-4B6C-8C2D-49E1CB87418E}" type="presParOf" srcId="{A2B233AA-5418-4AF3-A925-CA36C87D0AC1}" destId="{8D607A61-5608-489B-A014-AD86A07A24E2}" srcOrd="1" destOrd="0" presId="urn:microsoft.com/office/officeart/2018/2/layout/IconVerticalSolidList"/>
    <dgm:cxn modelId="{3E57799F-051A-4936-88D5-B7458D8AE901}" type="presParOf" srcId="{A2B233AA-5418-4AF3-A925-CA36C87D0AC1}" destId="{B977294C-ADD1-48EF-89F5-EF630820902F}" srcOrd="2" destOrd="0" presId="urn:microsoft.com/office/officeart/2018/2/layout/IconVerticalSolidList"/>
    <dgm:cxn modelId="{0B344B7C-33B3-473D-A86D-9F58E8DEA257}" type="presParOf" srcId="{A2B233AA-5418-4AF3-A925-CA36C87D0AC1}" destId="{7C0D98A0-32C0-4537-9C7C-C2742FBD221B}"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B86ECCD-3CC7-499F-BF78-790FC4B3E509}"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5E116EB1-6F2C-4922-AA81-A3F38EA62276}">
      <dgm:prSet custT="1"/>
      <dgm:spPr/>
      <dgm:t>
        <a:bodyPr/>
        <a:lstStyle/>
        <a:p>
          <a:pPr>
            <a:lnSpc>
              <a:spcPct val="100000"/>
            </a:lnSpc>
          </a:pPr>
          <a:r>
            <a:rPr lang="en-GB" sz="3000" dirty="0">
              <a:latin typeface="Arial" panose="020B0604020202020204" pitchFamily="34" charset="0"/>
              <a:cs typeface="Arial" panose="020B0604020202020204" pitchFamily="34" charset="0"/>
            </a:rPr>
            <a:t>Information used to help providers make their decision</a:t>
          </a:r>
          <a:endParaRPr lang="en-US" sz="3000" dirty="0">
            <a:latin typeface="Arial" panose="020B0604020202020204" pitchFamily="34" charset="0"/>
            <a:cs typeface="Arial" panose="020B0604020202020204" pitchFamily="34" charset="0"/>
          </a:endParaRPr>
        </a:p>
      </dgm:t>
    </dgm:pt>
    <dgm:pt modelId="{5DEFBB58-92B3-4BC6-B042-E4702342E8BD}" type="parTrans" cxnId="{5F43711E-5F81-4FD1-B2D3-3709151D8924}">
      <dgm:prSet/>
      <dgm:spPr/>
      <dgm:t>
        <a:bodyPr/>
        <a:lstStyle/>
        <a:p>
          <a:endParaRPr lang="en-US"/>
        </a:p>
      </dgm:t>
    </dgm:pt>
    <dgm:pt modelId="{9CD29A4A-9BB4-465A-A1E4-8F7FDF8928C1}" type="sibTrans" cxnId="{5F43711E-5F81-4FD1-B2D3-3709151D8924}">
      <dgm:prSet/>
      <dgm:spPr/>
      <dgm:t>
        <a:bodyPr/>
        <a:lstStyle/>
        <a:p>
          <a:pPr>
            <a:lnSpc>
              <a:spcPct val="100000"/>
            </a:lnSpc>
          </a:pPr>
          <a:endParaRPr lang="en-US"/>
        </a:p>
      </dgm:t>
    </dgm:pt>
    <dgm:pt modelId="{34D2E45E-8EEF-4931-A754-C1813EBABC01}">
      <dgm:prSet custT="1"/>
      <dgm:spPr/>
      <dgm:t>
        <a:bodyPr/>
        <a:lstStyle/>
        <a:p>
          <a:pPr>
            <a:lnSpc>
              <a:spcPct val="100000"/>
            </a:lnSpc>
          </a:pPr>
          <a:r>
            <a:rPr lang="en-GB" sz="3000" dirty="0">
              <a:latin typeface="Arial" panose="020B0604020202020204" pitchFamily="34" charset="0"/>
              <a:cs typeface="Arial" panose="020B0604020202020204" pitchFamily="34" charset="0"/>
            </a:rPr>
            <a:t>Is your email address suitable?</a:t>
          </a:r>
          <a:endParaRPr lang="en-US" sz="3000" dirty="0">
            <a:latin typeface="Arial" panose="020B0604020202020204" pitchFamily="34" charset="0"/>
            <a:cs typeface="Arial" panose="020B0604020202020204" pitchFamily="34" charset="0"/>
          </a:endParaRPr>
        </a:p>
      </dgm:t>
    </dgm:pt>
    <dgm:pt modelId="{E02781BF-3F3F-4349-9158-F0233654D8C0}" type="parTrans" cxnId="{BCAE68C1-99BB-402C-AF9C-AF27944C558C}">
      <dgm:prSet/>
      <dgm:spPr/>
      <dgm:t>
        <a:bodyPr/>
        <a:lstStyle/>
        <a:p>
          <a:endParaRPr lang="en-US"/>
        </a:p>
      </dgm:t>
    </dgm:pt>
    <dgm:pt modelId="{4F016B9A-2EDA-4F26-81F7-437765EDB146}" type="sibTrans" cxnId="{BCAE68C1-99BB-402C-AF9C-AF27944C558C}">
      <dgm:prSet/>
      <dgm:spPr/>
      <dgm:t>
        <a:bodyPr/>
        <a:lstStyle/>
        <a:p>
          <a:pPr>
            <a:lnSpc>
              <a:spcPct val="100000"/>
            </a:lnSpc>
          </a:pPr>
          <a:endParaRPr lang="en-US"/>
        </a:p>
      </dgm:t>
    </dgm:pt>
    <dgm:pt modelId="{3AE03DC3-9F39-49CF-A88A-E40837E5BB57}">
      <dgm:prSet custT="1"/>
      <dgm:spPr/>
      <dgm:t>
        <a:bodyPr/>
        <a:lstStyle/>
        <a:p>
          <a:pPr>
            <a:lnSpc>
              <a:spcPct val="100000"/>
            </a:lnSpc>
          </a:pPr>
          <a:r>
            <a:rPr lang="en-GB" sz="3000" dirty="0">
              <a:latin typeface="Arial" panose="020B0604020202020204" pitchFamily="34" charset="0"/>
              <a:cs typeface="Arial" panose="020B0604020202020204" pitchFamily="34" charset="0"/>
            </a:rPr>
            <a:t>Check your spelling and grammar are correct </a:t>
          </a:r>
          <a:endParaRPr lang="en-US" sz="3000" dirty="0">
            <a:latin typeface="Arial" panose="020B0604020202020204" pitchFamily="34" charset="0"/>
            <a:cs typeface="Arial" panose="020B0604020202020204" pitchFamily="34" charset="0"/>
          </a:endParaRPr>
        </a:p>
      </dgm:t>
    </dgm:pt>
    <dgm:pt modelId="{A876240C-C446-4A83-BE11-8921C044C757}" type="parTrans" cxnId="{CDB99901-4F80-4DDB-94E8-0090DA56823A}">
      <dgm:prSet/>
      <dgm:spPr/>
      <dgm:t>
        <a:bodyPr/>
        <a:lstStyle/>
        <a:p>
          <a:endParaRPr lang="en-GB"/>
        </a:p>
      </dgm:t>
    </dgm:pt>
    <dgm:pt modelId="{26BAAE54-9C46-46BE-BF5E-55B4EAD45D71}" type="sibTrans" cxnId="{CDB99901-4F80-4DDB-94E8-0090DA56823A}">
      <dgm:prSet/>
      <dgm:spPr/>
      <dgm:t>
        <a:bodyPr/>
        <a:lstStyle/>
        <a:p>
          <a:pPr>
            <a:lnSpc>
              <a:spcPct val="100000"/>
            </a:lnSpc>
          </a:pPr>
          <a:endParaRPr lang="en-GB"/>
        </a:p>
      </dgm:t>
    </dgm:pt>
    <dgm:pt modelId="{5AE1B9B8-FF02-4ABE-8421-AB5FF7099E00}" type="pres">
      <dgm:prSet presAssocID="{3B86ECCD-3CC7-499F-BF78-790FC4B3E509}" presName="root" presStyleCnt="0">
        <dgm:presLayoutVars>
          <dgm:dir/>
          <dgm:resizeHandles val="exact"/>
        </dgm:presLayoutVars>
      </dgm:prSet>
      <dgm:spPr/>
    </dgm:pt>
    <dgm:pt modelId="{6655C7D1-9F65-44C5-A01F-21FCA56BC383}" type="pres">
      <dgm:prSet presAssocID="{5E116EB1-6F2C-4922-AA81-A3F38EA62276}" presName="compNode" presStyleCnt="0"/>
      <dgm:spPr/>
    </dgm:pt>
    <dgm:pt modelId="{FEB08EBE-A4DE-41BF-A3BC-EE0AEE0F7B1B}" type="pres">
      <dgm:prSet presAssocID="{5E116EB1-6F2C-4922-AA81-A3F38EA62276}" presName="bgRect" presStyleLbl="bgShp" presStyleIdx="0" presStyleCnt="3"/>
      <dgm:spPr/>
    </dgm:pt>
    <dgm:pt modelId="{537E38E0-C88E-451C-9029-BC4D0BA75448}" type="pres">
      <dgm:prSet presAssocID="{5E116EB1-6F2C-4922-AA81-A3F38EA62276}"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ecision chart"/>
        </a:ext>
      </dgm:extLst>
    </dgm:pt>
    <dgm:pt modelId="{C0F006EC-A67D-429F-8C95-2464FC3D8A53}" type="pres">
      <dgm:prSet presAssocID="{5E116EB1-6F2C-4922-AA81-A3F38EA62276}" presName="spaceRect" presStyleCnt="0"/>
      <dgm:spPr/>
    </dgm:pt>
    <dgm:pt modelId="{AA1EF716-34DF-46E1-91A7-CFB2173D9744}" type="pres">
      <dgm:prSet presAssocID="{5E116EB1-6F2C-4922-AA81-A3F38EA62276}" presName="parTx" presStyleLbl="revTx" presStyleIdx="0" presStyleCnt="3">
        <dgm:presLayoutVars>
          <dgm:chMax val="0"/>
          <dgm:chPref val="0"/>
        </dgm:presLayoutVars>
      </dgm:prSet>
      <dgm:spPr/>
    </dgm:pt>
    <dgm:pt modelId="{A43B6A0F-5AB3-4176-8E49-401335103B5C}" type="pres">
      <dgm:prSet presAssocID="{9CD29A4A-9BB4-465A-A1E4-8F7FDF8928C1}" presName="sibTrans" presStyleCnt="0"/>
      <dgm:spPr/>
    </dgm:pt>
    <dgm:pt modelId="{ADEF5FBB-D5E7-4F99-AFAF-31ACFF8668B1}" type="pres">
      <dgm:prSet presAssocID="{34D2E45E-8EEF-4931-A754-C1813EBABC01}" presName="compNode" presStyleCnt="0"/>
      <dgm:spPr/>
    </dgm:pt>
    <dgm:pt modelId="{EB4508D3-DE4B-442C-8B06-FD4DE9076D4B}" type="pres">
      <dgm:prSet presAssocID="{34D2E45E-8EEF-4931-A754-C1813EBABC01}" presName="bgRect" presStyleLbl="bgShp" presStyleIdx="1" presStyleCnt="3"/>
      <dgm:spPr/>
    </dgm:pt>
    <dgm:pt modelId="{E08CA5F6-7C00-4F27-8B7D-A9147C8FFCB0}" type="pres">
      <dgm:prSet presAssocID="{34D2E45E-8EEF-4931-A754-C1813EBABC01}"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Envelope"/>
        </a:ext>
      </dgm:extLst>
    </dgm:pt>
    <dgm:pt modelId="{CDB032A2-E910-4889-B0BE-F62ABF671630}" type="pres">
      <dgm:prSet presAssocID="{34D2E45E-8EEF-4931-A754-C1813EBABC01}" presName="spaceRect" presStyleCnt="0"/>
      <dgm:spPr/>
    </dgm:pt>
    <dgm:pt modelId="{54099E0F-C05B-443D-9F95-62F860DE3D5B}" type="pres">
      <dgm:prSet presAssocID="{34D2E45E-8EEF-4931-A754-C1813EBABC01}" presName="parTx" presStyleLbl="revTx" presStyleIdx="1" presStyleCnt="3">
        <dgm:presLayoutVars>
          <dgm:chMax val="0"/>
          <dgm:chPref val="0"/>
        </dgm:presLayoutVars>
      </dgm:prSet>
      <dgm:spPr/>
    </dgm:pt>
    <dgm:pt modelId="{8328BBBE-ACEB-4C66-9EC2-C96DC6674285}" type="pres">
      <dgm:prSet presAssocID="{4F016B9A-2EDA-4F26-81F7-437765EDB146}" presName="sibTrans" presStyleCnt="0"/>
      <dgm:spPr/>
    </dgm:pt>
    <dgm:pt modelId="{182C9DB1-719B-4BD2-AC19-F8565F290401}" type="pres">
      <dgm:prSet presAssocID="{3AE03DC3-9F39-49CF-A88A-E40837E5BB57}" presName="compNode" presStyleCnt="0"/>
      <dgm:spPr/>
    </dgm:pt>
    <dgm:pt modelId="{D22A35BF-46E1-4199-AF83-D1535E17B387}" type="pres">
      <dgm:prSet presAssocID="{3AE03DC3-9F39-49CF-A88A-E40837E5BB57}" presName="bgRect" presStyleLbl="bgShp" presStyleIdx="2" presStyleCnt="3"/>
      <dgm:spPr/>
    </dgm:pt>
    <dgm:pt modelId="{89FE8689-F341-405E-B6DC-8AADE0FC8405}" type="pres">
      <dgm:prSet presAssocID="{3AE03DC3-9F39-49CF-A88A-E40837E5BB57}"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heckmark"/>
        </a:ext>
      </dgm:extLst>
    </dgm:pt>
    <dgm:pt modelId="{A92BB60D-AF89-4ECD-9FC0-AAB622728AD3}" type="pres">
      <dgm:prSet presAssocID="{3AE03DC3-9F39-49CF-A88A-E40837E5BB57}" presName="spaceRect" presStyleCnt="0"/>
      <dgm:spPr/>
    </dgm:pt>
    <dgm:pt modelId="{2E2D735A-7EC3-48D0-A0B0-5C15E06EF52E}" type="pres">
      <dgm:prSet presAssocID="{3AE03DC3-9F39-49CF-A88A-E40837E5BB57}" presName="parTx" presStyleLbl="revTx" presStyleIdx="2" presStyleCnt="3">
        <dgm:presLayoutVars>
          <dgm:chMax val="0"/>
          <dgm:chPref val="0"/>
        </dgm:presLayoutVars>
      </dgm:prSet>
      <dgm:spPr/>
    </dgm:pt>
  </dgm:ptLst>
  <dgm:cxnLst>
    <dgm:cxn modelId="{CDB99901-4F80-4DDB-94E8-0090DA56823A}" srcId="{3B86ECCD-3CC7-499F-BF78-790FC4B3E509}" destId="{3AE03DC3-9F39-49CF-A88A-E40837E5BB57}" srcOrd="2" destOrd="0" parTransId="{A876240C-C446-4A83-BE11-8921C044C757}" sibTransId="{26BAAE54-9C46-46BE-BF5E-55B4EAD45D71}"/>
    <dgm:cxn modelId="{5F43711E-5F81-4FD1-B2D3-3709151D8924}" srcId="{3B86ECCD-3CC7-499F-BF78-790FC4B3E509}" destId="{5E116EB1-6F2C-4922-AA81-A3F38EA62276}" srcOrd="0" destOrd="0" parTransId="{5DEFBB58-92B3-4BC6-B042-E4702342E8BD}" sibTransId="{9CD29A4A-9BB4-465A-A1E4-8F7FDF8928C1}"/>
    <dgm:cxn modelId="{AF612267-DAFE-406A-87DD-E6B63B5A9B4E}" type="presOf" srcId="{5E116EB1-6F2C-4922-AA81-A3F38EA62276}" destId="{AA1EF716-34DF-46E1-91A7-CFB2173D9744}" srcOrd="0" destOrd="0" presId="urn:microsoft.com/office/officeart/2018/2/layout/IconVerticalSolidList"/>
    <dgm:cxn modelId="{FCCA5888-7D58-46D3-AD8D-B3E283D13B40}" type="presOf" srcId="{3AE03DC3-9F39-49CF-A88A-E40837E5BB57}" destId="{2E2D735A-7EC3-48D0-A0B0-5C15E06EF52E}" srcOrd="0" destOrd="0" presId="urn:microsoft.com/office/officeart/2018/2/layout/IconVerticalSolidList"/>
    <dgm:cxn modelId="{3D1374A7-354D-4387-B7AC-A6B1BBB5C9C3}" type="presOf" srcId="{34D2E45E-8EEF-4931-A754-C1813EBABC01}" destId="{54099E0F-C05B-443D-9F95-62F860DE3D5B}" srcOrd="0" destOrd="0" presId="urn:microsoft.com/office/officeart/2018/2/layout/IconVerticalSolidList"/>
    <dgm:cxn modelId="{BCAE68C1-99BB-402C-AF9C-AF27944C558C}" srcId="{3B86ECCD-3CC7-499F-BF78-790FC4B3E509}" destId="{34D2E45E-8EEF-4931-A754-C1813EBABC01}" srcOrd="1" destOrd="0" parTransId="{E02781BF-3F3F-4349-9158-F0233654D8C0}" sibTransId="{4F016B9A-2EDA-4F26-81F7-437765EDB146}"/>
    <dgm:cxn modelId="{8260B5C3-57ED-427D-AA87-D463841855CE}" type="presOf" srcId="{3B86ECCD-3CC7-499F-BF78-790FC4B3E509}" destId="{5AE1B9B8-FF02-4ABE-8421-AB5FF7099E00}" srcOrd="0" destOrd="0" presId="urn:microsoft.com/office/officeart/2018/2/layout/IconVerticalSolidList"/>
    <dgm:cxn modelId="{9B3C25D1-8E18-4D74-8577-4C136E96EBF4}" type="presParOf" srcId="{5AE1B9B8-FF02-4ABE-8421-AB5FF7099E00}" destId="{6655C7D1-9F65-44C5-A01F-21FCA56BC383}" srcOrd="0" destOrd="0" presId="urn:microsoft.com/office/officeart/2018/2/layout/IconVerticalSolidList"/>
    <dgm:cxn modelId="{5139EB22-BB43-4E3D-B010-0287665032CB}" type="presParOf" srcId="{6655C7D1-9F65-44C5-A01F-21FCA56BC383}" destId="{FEB08EBE-A4DE-41BF-A3BC-EE0AEE0F7B1B}" srcOrd="0" destOrd="0" presId="urn:microsoft.com/office/officeart/2018/2/layout/IconVerticalSolidList"/>
    <dgm:cxn modelId="{24DDEED6-9705-4C63-AFC9-AB00D31C6937}" type="presParOf" srcId="{6655C7D1-9F65-44C5-A01F-21FCA56BC383}" destId="{537E38E0-C88E-451C-9029-BC4D0BA75448}" srcOrd="1" destOrd="0" presId="urn:microsoft.com/office/officeart/2018/2/layout/IconVerticalSolidList"/>
    <dgm:cxn modelId="{A5C89D69-5875-4FB0-B41C-45D7CD6C677E}" type="presParOf" srcId="{6655C7D1-9F65-44C5-A01F-21FCA56BC383}" destId="{C0F006EC-A67D-429F-8C95-2464FC3D8A53}" srcOrd="2" destOrd="0" presId="urn:microsoft.com/office/officeart/2018/2/layout/IconVerticalSolidList"/>
    <dgm:cxn modelId="{1D53A565-33B1-4ABC-B05F-13B1EB78AFD5}" type="presParOf" srcId="{6655C7D1-9F65-44C5-A01F-21FCA56BC383}" destId="{AA1EF716-34DF-46E1-91A7-CFB2173D9744}" srcOrd="3" destOrd="0" presId="urn:microsoft.com/office/officeart/2018/2/layout/IconVerticalSolidList"/>
    <dgm:cxn modelId="{A8DFC701-6762-4BC0-BA59-8FB7EE736AE4}" type="presParOf" srcId="{5AE1B9B8-FF02-4ABE-8421-AB5FF7099E00}" destId="{A43B6A0F-5AB3-4176-8E49-401335103B5C}" srcOrd="1" destOrd="0" presId="urn:microsoft.com/office/officeart/2018/2/layout/IconVerticalSolidList"/>
    <dgm:cxn modelId="{4EBA38C9-AB27-4EDB-B9B1-3EE76E38898C}" type="presParOf" srcId="{5AE1B9B8-FF02-4ABE-8421-AB5FF7099E00}" destId="{ADEF5FBB-D5E7-4F99-AFAF-31ACFF8668B1}" srcOrd="2" destOrd="0" presId="urn:microsoft.com/office/officeart/2018/2/layout/IconVerticalSolidList"/>
    <dgm:cxn modelId="{A1FA1135-3F01-40DD-9E2E-534126367335}" type="presParOf" srcId="{ADEF5FBB-D5E7-4F99-AFAF-31ACFF8668B1}" destId="{EB4508D3-DE4B-442C-8B06-FD4DE9076D4B}" srcOrd="0" destOrd="0" presId="urn:microsoft.com/office/officeart/2018/2/layout/IconVerticalSolidList"/>
    <dgm:cxn modelId="{16002C6A-8DC4-4FAF-B2D5-9BEBE45F6B34}" type="presParOf" srcId="{ADEF5FBB-D5E7-4F99-AFAF-31ACFF8668B1}" destId="{E08CA5F6-7C00-4F27-8B7D-A9147C8FFCB0}" srcOrd="1" destOrd="0" presId="urn:microsoft.com/office/officeart/2018/2/layout/IconVerticalSolidList"/>
    <dgm:cxn modelId="{02DEF7EC-F548-4A77-8F5F-872161AB926D}" type="presParOf" srcId="{ADEF5FBB-D5E7-4F99-AFAF-31ACFF8668B1}" destId="{CDB032A2-E910-4889-B0BE-F62ABF671630}" srcOrd="2" destOrd="0" presId="urn:microsoft.com/office/officeart/2018/2/layout/IconVerticalSolidList"/>
    <dgm:cxn modelId="{6CCFC94C-AD34-4574-8092-147DED3A5731}" type="presParOf" srcId="{ADEF5FBB-D5E7-4F99-AFAF-31ACFF8668B1}" destId="{54099E0F-C05B-443D-9F95-62F860DE3D5B}" srcOrd="3" destOrd="0" presId="urn:microsoft.com/office/officeart/2018/2/layout/IconVerticalSolidList"/>
    <dgm:cxn modelId="{87E45841-15B3-4FCF-BFD2-5B588809EC83}" type="presParOf" srcId="{5AE1B9B8-FF02-4ABE-8421-AB5FF7099E00}" destId="{8328BBBE-ACEB-4C66-9EC2-C96DC6674285}" srcOrd="3" destOrd="0" presId="urn:microsoft.com/office/officeart/2018/2/layout/IconVerticalSolidList"/>
    <dgm:cxn modelId="{6262894C-A802-480B-A606-D3BF8DB04FBF}" type="presParOf" srcId="{5AE1B9B8-FF02-4ABE-8421-AB5FF7099E00}" destId="{182C9DB1-719B-4BD2-AC19-F8565F290401}" srcOrd="4" destOrd="0" presId="urn:microsoft.com/office/officeart/2018/2/layout/IconVerticalSolidList"/>
    <dgm:cxn modelId="{600289AD-0C9F-4D86-B727-8E24C1A445F5}" type="presParOf" srcId="{182C9DB1-719B-4BD2-AC19-F8565F290401}" destId="{D22A35BF-46E1-4199-AF83-D1535E17B387}" srcOrd="0" destOrd="0" presId="urn:microsoft.com/office/officeart/2018/2/layout/IconVerticalSolidList"/>
    <dgm:cxn modelId="{05F71838-8198-4B7C-8C1C-246620655C9B}" type="presParOf" srcId="{182C9DB1-719B-4BD2-AC19-F8565F290401}" destId="{89FE8689-F341-405E-B6DC-8AADE0FC8405}" srcOrd="1" destOrd="0" presId="urn:microsoft.com/office/officeart/2018/2/layout/IconVerticalSolidList"/>
    <dgm:cxn modelId="{ECAAFF7B-78D9-48CB-B1B8-BAE99FDA2222}" type="presParOf" srcId="{182C9DB1-719B-4BD2-AC19-F8565F290401}" destId="{A92BB60D-AF89-4ECD-9FC0-AAB622728AD3}" srcOrd="2" destOrd="0" presId="urn:microsoft.com/office/officeart/2018/2/layout/IconVerticalSolidList"/>
    <dgm:cxn modelId="{91638648-6895-4F6D-8DC1-F196BB6E9FDD}" type="presParOf" srcId="{182C9DB1-719B-4BD2-AC19-F8565F290401}" destId="{2E2D735A-7EC3-48D0-A0B0-5C15E06EF52E}" srcOrd="3" destOrd="0" presId="urn:microsoft.com/office/officeart/2018/2/layout/IconVerticalSolidLis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8CFF907-B563-48DE-9067-01A8A1584999}"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67EF78B7-3A92-4E8D-98EA-54D5196E5A9D}">
      <dgm:prSet custT="1"/>
      <dgm:spPr/>
      <dgm:t>
        <a:bodyPr/>
        <a:lstStyle/>
        <a:p>
          <a:pPr>
            <a:lnSpc>
              <a:spcPct val="100000"/>
            </a:lnSpc>
          </a:pPr>
          <a:r>
            <a:rPr lang="en-GB" sz="3000" dirty="0">
              <a:latin typeface="Arial" panose="020B0604020202020204" pitchFamily="34" charset="0"/>
              <a:cs typeface="Arial" panose="020B0604020202020204" pitchFamily="34" charset="0"/>
            </a:rPr>
            <a:t>Gives others an insight what inspires you</a:t>
          </a:r>
          <a:endParaRPr lang="en-US" sz="3000" dirty="0">
            <a:latin typeface="Arial" panose="020B0604020202020204" pitchFamily="34" charset="0"/>
            <a:cs typeface="Arial" panose="020B0604020202020204" pitchFamily="34" charset="0"/>
          </a:endParaRPr>
        </a:p>
      </dgm:t>
    </dgm:pt>
    <dgm:pt modelId="{275B8D66-0FF0-4A54-99E2-0A6078278A56}" type="parTrans" cxnId="{E6144703-3F1A-4640-B878-DEB73AAF0270}">
      <dgm:prSet/>
      <dgm:spPr/>
      <dgm:t>
        <a:bodyPr/>
        <a:lstStyle/>
        <a:p>
          <a:endParaRPr lang="en-US"/>
        </a:p>
      </dgm:t>
    </dgm:pt>
    <dgm:pt modelId="{F646557A-29A9-45B2-8B2B-A9D9CC57A76A}" type="sibTrans" cxnId="{E6144703-3F1A-4640-B878-DEB73AAF0270}">
      <dgm:prSet/>
      <dgm:spPr/>
      <dgm:t>
        <a:bodyPr/>
        <a:lstStyle/>
        <a:p>
          <a:endParaRPr lang="en-US"/>
        </a:p>
      </dgm:t>
    </dgm:pt>
    <dgm:pt modelId="{7B590F48-F9C8-4395-A4B4-79BC09E8B705}">
      <dgm:prSet custT="1"/>
      <dgm:spPr/>
      <dgm:t>
        <a:bodyPr/>
        <a:lstStyle/>
        <a:p>
          <a:pPr>
            <a:lnSpc>
              <a:spcPct val="100000"/>
            </a:lnSpc>
          </a:pPr>
          <a:r>
            <a:rPr lang="en-GB" sz="3000" dirty="0">
              <a:latin typeface="Arial" panose="020B0604020202020204" pitchFamily="34" charset="0"/>
              <a:cs typeface="Arial" panose="020B0604020202020204" pitchFamily="34" charset="0"/>
            </a:rPr>
            <a:t>Highlights your skills and experiences</a:t>
          </a:r>
          <a:endParaRPr lang="en-US" sz="3000" dirty="0">
            <a:latin typeface="Arial" panose="020B0604020202020204" pitchFamily="34" charset="0"/>
            <a:cs typeface="Arial" panose="020B0604020202020204" pitchFamily="34" charset="0"/>
          </a:endParaRPr>
        </a:p>
      </dgm:t>
    </dgm:pt>
    <dgm:pt modelId="{22246261-40E9-44C6-8E4D-43974CD70EE0}" type="parTrans" cxnId="{8D5FCCEE-70B6-441A-A48B-89851108DF7F}">
      <dgm:prSet/>
      <dgm:spPr/>
      <dgm:t>
        <a:bodyPr/>
        <a:lstStyle/>
        <a:p>
          <a:endParaRPr lang="en-US"/>
        </a:p>
      </dgm:t>
    </dgm:pt>
    <dgm:pt modelId="{1EC1664D-658C-4A5E-9B02-56EF2F433131}" type="sibTrans" cxnId="{8D5FCCEE-70B6-441A-A48B-89851108DF7F}">
      <dgm:prSet/>
      <dgm:spPr/>
      <dgm:t>
        <a:bodyPr/>
        <a:lstStyle/>
        <a:p>
          <a:endParaRPr lang="en-US"/>
        </a:p>
      </dgm:t>
    </dgm:pt>
    <dgm:pt modelId="{97A4E2A1-DB70-43AE-A97E-20C08451C7FA}">
      <dgm:prSet custT="1"/>
      <dgm:spPr/>
      <dgm:t>
        <a:bodyPr/>
        <a:lstStyle/>
        <a:p>
          <a:pPr>
            <a:lnSpc>
              <a:spcPct val="100000"/>
            </a:lnSpc>
          </a:pPr>
          <a:r>
            <a:rPr lang="en-GB" sz="3000" dirty="0">
              <a:latin typeface="Arial" panose="020B0604020202020204" pitchFamily="34" charset="0"/>
              <a:cs typeface="Arial" panose="020B0604020202020204" pitchFamily="34" charset="0"/>
            </a:rPr>
            <a:t>Strengthens any applications</a:t>
          </a:r>
          <a:endParaRPr lang="en-US" sz="3000" dirty="0">
            <a:latin typeface="Arial" panose="020B0604020202020204" pitchFamily="34" charset="0"/>
            <a:cs typeface="Arial" panose="020B0604020202020204" pitchFamily="34" charset="0"/>
          </a:endParaRPr>
        </a:p>
      </dgm:t>
    </dgm:pt>
    <dgm:pt modelId="{02375E01-B020-4F82-BA7B-7659C93B43BF}" type="parTrans" cxnId="{E6293EE0-A275-4345-A59B-9923B2FD277D}">
      <dgm:prSet/>
      <dgm:spPr/>
      <dgm:t>
        <a:bodyPr/>
        <a:lstStyle/>
        <a:p>
          <a:endParaRPr lang="en-US"/>
        </a:p>
      </dgm:t>
    </dgm:pt>
    <dgm:pt modelId="{524E9C86-93D3-41D6-8DDA-877F86AE0E6D}" type="sibTrans" cxnId="{E6293EE0-A275-4345-A59B-9923B2FD277D}">
      <dgm:prSet/>
      <dgm:spPr/>
      <dgm:t>
        <a:bodyPr/>
        <a:lstStyle/>
        <a:p>
          <a:endParaRPr lang="en-US"/>
        </a:p>
      </dgm:t>
    </dgm:pt>
    <dgm:pt modelId="{37F22E2A-42FD-4DD4-AD63-8B141FF8F39A}" type="pres">
      <dgm:prSet presAssocID="{68CFF907-B563-48DE-9067-01A8A1584999}" presName="root" presStyleCnt="0">
        <dgm:presLayoutVars>
          <dgm:dir/>
          <dgm:resizeHandles val="exact"/>
        </dgm:presLayoutVars>
      </dgm:prSet>
      <dgm:spPr/>
    </dgm:pt>
    <dgm:pt modelId="{A0BE47B5-2A17-4CF9-8F21-893B90AFFBAE}" type="pres">
      <dgm:prSet presAssocID="{67EF78B7-3A92-4E8D-98EA-54D5196E5A9D}" presName="compNode" presStyleCnt="0"/>
      <dgm:spPr/>
    </dgm:pt>
    <dgm:pt modelId="{45AD9FAD-9B49-4C6A-8D8C-E9D14E0F2553}" type="pres">
      <dgm:prSet presAssocID="{67EF78B7-3A92-4E8D-98EA-54D5196E5A9D}" presName="bgRect" presStyleLbl="bgShp" presStyleIdx="0" presStyleCnt="3" custLinFactNeighborY="-14939"/>
      <dgm:spPr/>
    </dgm:pt>
    <dgm:pt modelId="{5CC40A8E-97E7-4927-B767-6BD185C69A69}" type="pres">
      <dgm:prSet presAssocID="{67EF78B7-3A92-4E8D-98EA-54D5196E5A9D}"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Lightbulb"/>
        </a:ext>
      </dgm:extLst>
    </dgm:pt>
    <dgm:pt modelId="{04072EE5-2F8B-4C66-A5B0-A4B3548DADDD}" type="pres">
      <dgm:prSet presAssocID="{67EF78B7-3A92-4E8D-98EA-54D5196E5A9D}" presName="spaceRect" presStyleCnt="0"/>
      <dgm:spPr/>
    </dgm:pt>
    <dgm:pt modelId="{48364807-8C45-4356-B95C-A3A371C3A111}" type="pres">
      <dgm:prSet presAssocID="{67EF78B7-3A92-4E8D-98EA-54D5196E5A9D}" presName="parTx" presStyleLbl="revTx" presStyleIdx="0" presStyleCnt="3">
        <dgm:presLayoutVars>
          <dgm:chMax val="0"/>
          <dgm:chPref val="0"/>
        </dgm:presLayoutVars>
      </dgm:prSet>
      <dgm:spPr/>
    </dgm:pt>
    <dgm:pt modelId="{7BD361F6-11AB-445D-B562-DE1AEAEC222B}" type="pres">
      <dgm:prSet presAssocID="{F646557A-29A9-45B2-8B2B-A9D9CC57A76A}" presName="sibTrans" presStyleCnt="0"/>
      <dgm:spPr/>
    </dgm:pt>
    <dgm:pt modelId="{9FF4624C-1A7F-4746-BC4A-E2CB86C8DC28}" type="pres">
      <dgm:prSet presAssocID="{7B590F48-F9C8-4395-A4B4-79BC09E8B705}" presName="compNode" presStyleCnt="0"/>
      <dgm:spPr/>
    </dgm:pt>
    <dgm:pt modelId="{C3C21942-FABF-411A-A3AD-87BA466BDBEB}" type="pres">
      <dgm:prSet presAssocID="{7B590F48-F9C8-4395-A4B4-79BC09E8B705}" presName="bgRect" presStyleLbl="bgShp" presStyleIdx="1" presStyleCnt="3"/>
      <dgm:spPr/>
    </dgm:pt>
    <dgm:pt modelId="{9C684695-833C-484C-AC45-75FAA25D4E2F}" type="pres">
      <dgm:prSet presAssocID="{7B590F48-F9C8-4395-A4B4-79BC09E8B705}"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ead with Gears"/>
        </a:ext>
      </dgm:extLst>
    </dgm:pt>
    <dgm:pt modelId="{99953339-8049-412E-AD3E-4CDB2BC7C004}" type="pres">
      <dgm:prSet presAssocID="{7B590F48-F9C8-4395-A4B4-79BC09E8B705}" presName="spaceRect" presStyleCnt="0"/>
      <dgm:spPr/>
    </dgm:pt>
    <dgm:pt modelId="{032BAD8E-02ED-40D7-A6BB-F4DF20022B8A}" type="pres">
      <dgm:prSet presAssocID="{7B590F48-F9C8-4395-A4B4-79BC09E8B705}" presName="parTx" presStyleLbl="revTx" presStyleIdx="1" presStyleCnt="3">
        <dgm:presLayoutVars>
          <dgm:chMax val="0"/>
          <dgm:chPref val="0"/>
        </dgm:presLayoutVars>
      </dgm:prSet>
      <dgm:spPr/>
    </dgm:pt>
    <dgm:pt modelId="{1C23BFD5-1039-4B44-B773-295365FE630A}" type="pres">
      <dgm:prSet presAssocID="{1EC1664D-658C-4A5E-9B02-56EF2F433131}" presName="sibTrans" presStyleCnt="0"/>
      <dgm:spPr/>
    </dgm:pt>
    <dgm:pt modelId="{CF0988D6-5C0E-45E0-BC5C-EE4C5135638F}" type="pres">
      <dgm:prSet presAssocID="{97A4E2A1-DB70-43AE-A97E-20C08451C7FA}" presName="compNode" presStyleCnt="0"/>
      <dgm:spPr/>
    </dgm:pt>
    <dgm:pt modelId="{FC1FF66A-410A-436B-80F3-CE3EF132FFEF}" type="pres">
      <dgm:prSet presAssocID="{97A4E2A1-DB70-43AE-A97E-20C08451C7FA}" presName="bgRect" presStyleLbl="bgShp" presStyleIdx="2" presStyleCnt="3"/>
      <dgm:spPr/>
    </dgm:pt>
    <dgm:pt modelId="{CAE2BC15-3C11-42CC-BA54-9B52CB6109D2}" type="pres">
      <dgm:prSet presAssocID="{97A4E2A1-DB70-43AE-A97E-20C08451C7FA}" presName="iconRect" presStyleLbl="node1" presStyleIdx="2" presStyleCnt="3"/>
      <dgm:spPr>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Muscular arm with solid fill"/>
        </a:ext>
      </dgm:extLst>
    </dgm:pt>
    <dgm:pt modelId="{E10DBBEB-0962-414B-B37A-5FA025CF1DAF}" type="pres">
      <dgm:prSet presAssocID="{97A4E2A1-DB70-43AE-A97E-20C08451C7FA}" presName="spaceRect" presStyleCnt="0"/>
      <dgm:spPr/>
    </dgm:pt>
    <dgm:pt modelId="{274B4E60-B59A-427A-A6DD-4C6D6098F6A5}" type="pres">
      <dgm:prSet presAssocID="{97A4E2A1-DB70-43AE-A97E-20C08451C7FA}" presName="parTx" presStyleLbl="revTx" presStyleIdx="2" presStyleCnt="3">
        <dgm:presLayoutVars>
          <dgm:chMax val="0"/>
          <dgm:chPref val="0"/>
        </dgm:presLayoutVars>
      </dgm:prSet>
      <dgm:spPr/>
    </dgm:pt>
  </dgm:ptLst>
  <dgm:cxnLst>
    <dgm:cxn modelId="{E6144703-3F1A-4640-B878-DEB73AAF0270}" srcId="{68CFF907-B563-48DE-9067-01A8A1584999}" destId="{67EF78B7-3A92-4E8D-98EA-54D5196E5A9D}" srcOrd="0" destOrd="0" parTransId="{275B8D66-0FF0-4A54-99E2-0A6078278A56}" sibTransId="{F646557A-29A9-45B2-8B2B-A9D9CC57A76A}"/>
    <dgm:cxn modelId="{5EF7E5B1-8A31-43E7-A5A9-A6B521906F0B}" type="presOf" srcId="{7B590F48-F9C8-4395-A4B4-79BC09E8B705}" destId="{032BAD8E-02ED-40D7-A6BB-F4DF20022B8A}" srcOrd="0" destOrd="0" presId="urn:microsoft.com/office/officeart/2018/2/layout/IconVerticalSolidList"/>
    <dgm:cxn modelId="{0E9BC1CD-F6C7-4B2F-BCC5-0BCC7F34F595}" type="presOf" srcId="{67EF78B7-3A92-4E8D-98EA-54D5196E5A9D}" destId="{48364807-8C45-4356-B95C-A3A371C3A111}" srcOrd="0" destOrd="0" presId="urn:microsoft.com/office/officeart/2018/2/layout/IconVerticalSolidList"/>
    <dgm:cxn modelId="{BF094EDA-10CE-4DA5-A147-C8BA1494DC84}" type="presOf" srcId="{68CFF907-B563-48DE-9067-01A8A1584999}" destId="{37F22E2A-42FD-4DD4-AD63-8B141FF8F39A}" srcOrd="0" destOrd="0" presId="urn:microsoft.com/office/officeart/2018/2/layout/IconVerticalSolidList"/>
    <dgm:cxn modelId="{E6293EE0-A275-4345-A59B-9923B2FD277D}" srcId="{68CFF907-B563-48DE-9067-01A8A1584999}" destId="{97A4E2A1-DB70-43AE-A97E-20C08451C7FA}" srcOrd="2" destOrd="0" parTransId="{02375E01-B020-4F82-BA7B-7659C93B43BF}" sibTransId="{524E9C86-93D3-41D6-8DDA-877F86AE0E6D}"/>
    <dgm:cxn modelId="{41D49CE1-1EF7-4CEB-ADE0-7D11B90F236E}" type="presOf" srcId="{97A4E2A1-DB70-43AE-A97E-20C08451C7FA}" destId="{274B4E60-B59A-427A-A6DD-4C6D6098F6A5}" srcOrd="0" destOrd="0" presId="urn:microsoft.com/office/officeart/2018/2/layout/IconVerticalSolidList"/>
    <dgm:cxn modelId="{8D5FCCEE-70B6-441A-A48B-89851108DF7F}" srcId="{68CFF907-B563-48DE-9067-01A8A1584999}" destId="{7B590F48-F9C8-4395-A4B4-79BC09E8B705}" srcOrd="1" destOrd="0" parTransId="{22246261-40E9-44C6-8E4D-43974CD70EE0}" sibTransId="{1EC1664D-658C-4A5E-9B02-56EF2F433131}"/>
    <dgm:cxn modelId="{77C37C9C-2273-48E2-A959-294DC3E106BD}" type="presParOf" srcId="{37F22E2A-42FD-4DD4-AD63-8B141FF8F39A}" destId="{A0BE47B5-2A17-4CF9-8F21-893B90AFFBAE}" srcOrd="0" destOrd="0" presId="urn:microsoft.com/office/officeart/2018/2/layout/IconVerticalSolidList"/>
    <dgm:cxn modelId="{46FD4726-4C54-46CB-BB3E-241D2EE86DA6}" type="presParOf" srcId="{A0BE47B5-2A17-4CF9-8F21-893B90AFFBAE}" destId="{45AD9FAD-9B49-4C6A-8D8C-E9D14E0F2553}" srcOrd="0" destOrd="0" presId="urn:microsoft.com/office/officeart/2018/2/layout/IconVerticalSolidList"/>
    <dgm:cxn modelId="{7F36D19F-DD1F-493C-AEDE-207059BAF0E0}" type="presParOf" srcId="{A0BE47B5-2A17-4CF9-8F21-893B90AFFBAE}" destId="{5CC40A8E-97E7-4927-B767-6BD185C69A69}" srcOrd="1" destOrd="0" presId="urn:microsoft.com/office/officeart/2018/2/layout/IconVerticalSolidList"/>
    <dgm:cxn modelId="{66623A6F-9CA3-4B05-A69B-EC3AE33282DD}" type="presParOf" srcId="{A0BE47B5-2A17-4CF9-8F21-893B90AFFBAE}" destId="{04072EE5-2F8B-4C66-A5B0-A4B3548DADDD}" srcOrd="2" destOrd="0" presId="urn:microsoft.com/office/officeart/2018/2/layout/IconVerticalSolidList"/>
    <dgm:cxn modelId="{BDB35552-04F8-422F-9534-BE6E9F0156DD}" type="presParOf" srcId="{A0BE47B5-2A17-4CF9-8F21-893B90AFFBAE}" destId="{48364807-8C45-4356-B95C-A3A371C3A111}" srcOrd="3" destOrd="0" presId="urn:microsoft.com/office/officeart/2018/2/layout/IconVerticalSolidList"/>
    <dgm:cxn modelId="{B2C44DAE-CD83-4027-A662-4B242C36FEA1}" type="presParOf" srcId="{37F22E2A-42FD-4DD4-AD63-8B141FF8F39A}" destId="{7BD361F6-11AB-445D-B562-DE1AEAEC222B}" srcOrd="1" destOrd="0" presId="urn:microsoft.com/office/officeart/2018/2/layout/IconVerticalSolidList"/>
    <dgm:cxn modelId="{DD99CAC1-3CE0-4991-8600-50062D5D9FBB}" type="presParOf" srcId="{37F22E2A-42FD-4DD4-AD63-8B141FF8F39A}" destId="{9FF4624C-1A7F-4746-BC4A-E2CB86C8DC28}" srcOrd="2" destOrd="0" presId="urn:microsoft.com/office/officeart/2018/2/layout/IconVerticalSolidList"/>
    <dgm:cxn modelId="{F35A6D70-C4B1-457F-8042-4F0D60C12BA2}" type="presParOf" srcId="{9FF4624C-1A7F-4746-BC4A-E2CB86C8DC28}" destId="{C3C21942-FABF-411A-A3AD-87BA466BDBEB}" srcOrd="0" destOrd="0" presId="urn:microsoft.com/office/officeart/2018/2/layout/IconVerticalSolidList"/>
    <dgm:cxn modelId="{25AABE50-DD61-4348-B462-F5188800BABE}" type="presParOf" srcId="{9FF4624C-1A7F-4746-BC4A-E2CB86C8DC28}" destId="{9C684695-833C-484C-AC45-75FAA25D4E2F}" srcOrd="1" destOrd="0" presId="urn:microsoft.com/office/officeart/2018/2/layout/IconVerticalSolidList"/>
    <dgm:cxn modelId="{8789358D-B5E4-4457-A4D7-2EEF1BD7884C}" type="presParOf" srcId="{9FF4624C-1A7F-4746-BC4A-E2CB86C8DC28}" destId="{99953339-8049-412E-AD3E-4CDB2BC7C004}" srcOrd="2" destOrd="0" presId="urn:microsoft.com/office/officeart/2018/2/layout/IconVerticalSolidList"/>
    <dgm:cxn modelId="{30E484A8-ECB6-4B0D-B588-CBC1D4247D0A}" type="presParOf" srcId="{9FF4624C-1A7F-4746-BC4A-E2CB86C8DC28}" destId="{032BAD8E-02ED-40D7-A6BB-F4DF20022B8A}" srcOrd="3" destOrd="0" presId="urn:microsoft.com/office/officeart/2018/2/layout/IconVerticalSolidList"/>
    <dgm:cxn modelId="{E305F19A-48A8-46BA-82B9-D52D0C29A7D5}" type="presParOf" srcId="{37F22E2A-42FD-4DD4-AD63-8B141FF8F39A}" destId="{1C23BFD5-1039-4B44-B773-295365FE630A}" srcOrd="3" destOrd="0" presId="urn:microsoft.com/office/officeart/2018/2/layout/IconVerticalSolidList"/>
    <dgm:cxn modelId="{A82AE403-2A90-4FFD-8220-C142833380D5}" type="presParOf" srcId="{37F22E2A-42FD-4DD4-AD63-8B141FF8F39A}" destId="{CF0988D6-5C0E-45E0-BC5C-EE4C5135638F}" srcOrd="4" destOrd="0" presId="urn:microsoft.com/office/officeart/2018/2/layout/IconVerticalSolidList"/>
    <dgm:cxn modelId="{82B57347-B3BD-4E4A-BAA2-59CD1916203D}" type="presParOf" srcId="{CF0988D6-5C0E-45E0-BC5C-EE4C5135638F}" destId="{FC1FF66A-410A-436B-80F3-CE3EF132FFEF}" srcOrd="0" destOrd="0" presId="urn:microsoft.com/office/officeart/2018/2/layout/IconVerticalSolidList"/>
    <dgm:cxn modelId="{145C8DAC-283A-49E5-B779-41FEA8D2E654}" type="presParOf" srcId="{CF0988D6-5C0E-45E0-BC5C-EE4C5135638F}" destId="{CAE2BC15-3C11-42CC-BA54-9B52CB6109D2}" srcOrd="1" destOrd="0" presId="urn:microsoft.com/office/officeart/2018/2/layout/IconVerticalSolidList"/>
    <dgm:cxn modelId="{705944F9-4379-4BDF-AD7E-8E758E83FCD2}" type="presParOf" srcId="{CF0988D6-5C0E-45E0-BC5C-EE4C5135638F}" destId="{E10DBBEB-0962-414B-B37A-5FA025CF1DAF}" srcOrd="2" destOrd="0" presId="urn:microsoft.com/office/officeart/2018/2/layout/IconVerticalSolidList"/>
    <dgm:cxn modelId="{CD9B13EB-88FC-4E0E-BC61-C4A00D711CD3}" type="presParOf" srcId="{CF0988D6-5C0E-45E0-BC5C-EE4C5135638F}" destId="{274B4E60-B59A-427A-A6DD-4C6D6098F6A5}"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8CFF907-B563-48DE-9067-01A8A1584999}"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7B590F48-F9C8-4395-A4B4-79BC09E8B705}">
      <dgm:prSet custT="1"/>
      <dgm:spPr/>
      <dgm:t>
        <a:bodyPr/>
        <a:lstStyle/>
        <a:p>
          <a:pPr>
            <a:lnSpc>
              <a:spcPct val="100000"/>
            </a:lnSpc>
          </a:pPr>
          <a:r>
            <a:rPr lang="en-GB" sz="3000" dirty="0">
              <a:latin typeface="Arial" panose="020B0604020202020204" pitchFamily="34" charset="0"/>
              <a:cs typeface="Arial" panose="020B0604020202020204" pitchFamily="34" charset="0"/>
            </a:rPr>
            <a:t>Your chance to make a great first impression!</a:t>
          </a:r>
          <a:endParaRPr lang="en-US" sz="3000" dirty="0">
            <a:latin typeface="Arial" panose="020B0604020202020204" pitchFamily="34" charset="0"/>
            <a:cs typeface="Arial" panose="020B0604020202020204" pitchFamily="34" charset="0"/>
          </a:endParaRPr>
        </a:p>
      </dgm:t>
    </dgm:pt>
    <dgm:pt modelId="{22246261-40E9-44C6-8E4D-43974CD70EE0}" type="parTrans" cxnId="{8D5FCCEE-70B6-441A-A48B-89851108DF7F}">
      <dgm:prSet/>
      <dgm:spPr/>
      <dgm:t>
        <a:bodyPr/>
        <a:lstStyle/>
        <a:p>
          <a:endParaRPr lang="en-US"/>
        </a:p>
      </dgm:t>
    </dgm:pt>
    <dgm:pt modelId="{1EC1664D-658C-4A5E-9B02-56EF2F433131}" type="sibTrans" cxnId="{8D5FCCEE-70B6-441A-A48B-89851108DF7F}">
      <dgm:prSet/>
      <dgm:spPr/>
      <dgm:t>
        <a:bodyPr/>
        <a:lstStyle/>
        <a:p>
          <a:endParaRPr lang="en-US"/>
        </a:p>
      </dgm:t>
    </dgm:pt>
    <dgm:pt modelId="{EB167E59-EF63-4E3C-AB56-FE94BB135EB8}">
      <dgm:prSet custT="1"/>
      <dgm:spPr/>
      <dgm:t>
        <a:bodyPr/>
        <a:lstStyle/>
        <a:p>
          <a:pPr>
            <a:lnSpc>
              <a:spcPct val="100000"/>
            </a:lnSpc>
          </a:pPr>
          <a:r>
            <a:rPr lang="en-US" sz="3000" dirty="0">
              <a:latin typeface="Arial" panose="020B0604020202020204" pitchFamily="34" charset="0"/>
              <a:cs typeface="Arial" panose="020B0604020202020204" pitchFamily="34" charset="0"/>
            </a:rPr>
            <a:t>How your strengths and skills link to career choices</a:t>
          </a:r>
        </a:p>
      </dgm:t>
    </dgm:pt>
    <dgm:pt modelId="{6AFE124F-6FF0-4A98-A2C5-E83CA4BEB9D2}" type="parTrans" cxnId="{12724DD2-98CE-4A8A-9DA5-E13B99B55385}">
      <dgm:prSet/>
      <dgm:spPr/>
      <dgm:t>
        <a:bodyPr/>
        <a:lstStyle/>
        <a:p>
          <a:endParaRPr lang="en-US"/>
        </a:p>
      </dgm:t>
    </dgm:pt>
    <dgm:pt modelId="{3F00C3EC-3154-4B65-A8A4-5465F6A7BE51}" type="sibTrans" cxnId="{12724DD2-98CE-4A8A-9DA5-E13B99B55385}">
      <dgm:prSet/>
      <dgm:spPr/>
      <dgm:t>
        <a:bodyPr/>
        <a:lstStyle/>
        <a:p>
          <a:endParaRPr lang="en-US"/>
        </a:p>
      </dgm:t>
    </dgm:pt>
    <dgm:pt modelId="{5512CF6B-1D6A-4919-B026-889751A40158}">
      <dgm:prSet custT="1"/>
      <dgm:spPr/>
      <dgm:t>
        <a:bodyPr/>
        <a:lstStyle/>
        <a:p>
          <a:pPr>
            <a:lnSpc>
              <a:spcPct val="100000"/>
            </a:lnSpc>
          </a:pPr>
          <a:r>
            <a:rPr lang="en-GB" sz="3000" dirty="0">
              <a:latin typeface="Arial" panose="020B0604020202020204" pitchFamily="34" charset="0"/>
              <a:cs typeface="Arial" panose="020B0604020202020204" pitchFamily="34" charset="0"/>
            </a:rPr>
            <a:t>Good practice for any future </a:t>
          </a:r>
          <a:r>
            <a:rPr lang="en-GB" sz="3000" dirty="0" err="1">
              <a:latin typeface="Arial" panose="020B0604020202020204" pitchFamily="34" charset="0"/>
              <a:cs typeface="Arial" panose="020B0604020202020204" pitchFamily="34" charset="0"/>
            </a:rPr>
            <a:t>uni</a:t>
          </a:r>
          <a:r>
            <a:rPr lang="en-GB" sz="3000" dirty="0">
              <a:latin typeface="Arial" panose="020B0604020202020204" pitchFamily="34" charset="0"/>
              <a:cs typeface="Arial" panose="020B0604020202020204" pitchFamily="34" charset="0"/>
            </a:rPr>
            <a:t> or job applications</a:t>
          </a:r>
          <a:endParaRPr lang="en-US" sz="3000" dirty="0">
            <a:latin typeface="Arial" panose="020B0604020202020204" pitchFamily="34" charset="0"/>
            <a:cs typeface="Arial" panose="020B0604020202020204" pitchFamily="34" charset="0"/>
          </a:endParaRPr>
        </a:p>
      </dgm:t>
    </dgm:pt>
    <dgm:pt modelId="{95660A87-E955-4B32-9C5E-1ABF2FE2B004}" type="parTrans" cxnId="{FEE69E46-B4B5-482A-8849-6EFEAF620E46}">
      <dgm:prSet/>
      <dgm:spPr/>
      <dgm:t>
        <a:bodyPr/>
        <a:lstStyle/>
        <a:p>
          <a:endParaRPr lang="en-GB"/>
        </a:p>
      </dgm:t>
    </dgm:pt>
    <dgm:pt modelId="{93C8C7A5-A846-4178-AE92-9F345B369128}" type="sibTrans" cxnId="{FEE69E46-B4B5-482A-8849-6EFEAF620E46}">
      <dgm:prSet/>
      <dgm:spPr/>
      <dgm:t>
        <a:bodyPr/>
        <a:lstStyle/>
        <a:p>
          <a:endParaRPr lang="en-GB"/>
        </a:p>
      </dgm:t>
    </dgm:pt>
    <dgm:pt modelId="{37F22E2A-42FD-4DD4-AD63-8B141FF8F39A}" type="pres">
      <dgm:prSet presAssocID="{68CFF907-B563-48DE-9067-01A8A1584999}" presName="root" presStyleCnt="0">
        <dgm:presLayoutVars>
          <dgm:dir/>
          <dgm:resizeHandles val="exact"/>
        </dgm:presLayoutVars>
      </dgm:prSet>
      <dgm:spPr/>
    </dgm:pt>
    <dgm:pt modelId="{9FF4624C-1A7F-4746-BC4A-E2CB86C8DC28}" type="pres">
      <dgm:prSet presAssocID="{7B590F48-F9C8-4395-A4B4-79BC09E8B705}" presName="compNode" presStyleCnt="0"/>
      <dgm:spPr/>
    </dgm:pt>
    <dgm:pt modelId="{C3C21942-FABF-411A-A3AD-87BA466BDBEB}" type="pres">
      <dgm:prSet presAssocID="{7B590F48-F9C8-4395-A4B4-79BC09E8B705}" presName="bgRect" presStyleLbl="bgShp" presStyleIdx="0" presStyleCnt="3"/>
      <dgm:spPr/>
    </dgm:pt>
    <dgm:pt modelId="{9C684695-833C-484C-AC45-75FAA25D4E2F}" type="pres">
      <dgm:prSet presAssocID="{7B590F48-F9C8-4395-A4B4-79BC09E8B705}"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Aspiration with solid fill"/>
        </a:ext>
      </dgm:extLst>
    </dgm:pt>
    <dgm:pt modelId="{99953339-8049-412E-AD3E-4CDB2BC7C004}" type="pres">
      <dgm:prSet presAssocID="{7B590F48-F9C8-4395-A4B4-79BC09E8B705}" presName="spaceRect" presStyleCnt="0"/>
      <dgm:spPr/>
    </dgm:pt>
    <dgm:pt modelId="{032BAD8E-02ED-40D7-A6BB-F4DF20022B8A}" type="pres">
      <dgm:prSet presAssocID="{7B590F48-F9C8-4395-A4B4-79BC09E8B705}" presName="parTx" presStyleLbl="revTx" presStyleIdx="0" presStyleCnt="3">
        <dgm:presLayoutVars>
          <dgm:chMax val="0"/>
          <dgm:chPref val="0"/>
        </dgm:presLayoutVars>
      </dgm:prSet>
      <dgm:spPr/>
    </dgm:pt>
    <dgm:pt modelId="{1C23BFD5-1039-4B44-B773-295365FE630A}" type="pres">
      <dgm:prSet presAssocID="{1EC1664D-658C-4A5E-9B02-56EF2F433131}" presName="sibTrans" presStyleCnt="0"/>
      <dgm:spPr/>
    </dgm:pt>
    <dgm:pt modelId="{EFA46938-D7B7-43D6-9064-453EE21FECA3}" type="pres">
      <dgm:prSet presAssocID="{EB167E59-EF63-4E3C-AB56-FE94BB135EB8}" presName="compNode" presStyleCnt="0"/>
      <dgm:spPr/>
    </dgm:pt>
    <dgm:pt modelId="{E1D2444C-3C44-4AEE-B9F0-E70BCBD01747}" type="pres">
      <dgm:prSet presAssocID="{EB167E59-EF63-4E3C-AB56-FE94BB135EB8}" presName="bgRect" presStyleLbl="bgShp" presStyleIdx="1" presStyleCnt="3"/>
      <dgm:spPr/>
    </dgm:pt>
    <dgm:pt modelId="{BA2E00E1-D6BA-4437-A705-948645402159}" type="pres">
      <dgm:prSet presAssocID="{EB167E59-EF63-4E3C-AB56-FE94BB135EB8}" presName="iconRect" presStyleLbl="node1" presStyleIdx="1" presStyleCnt="3"/>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Brainstorm with solid fill"/>
        </a:ext>
      </dgm:extLst>
    </dgm:pt>
    <dgm:pt modelId="{A53E081B-12DC-44D8-8F7C-6035904A97F0}" type="pres">
      <dgm:prSet presAssocID="{EB167E59-EF63-4E3C-AB56-FE94BB135EB8}" presName="spaceRect" presStyleCnt="0"/>
      <dgm:spPr/>
    </dgm:pt>
    <dgm:pt modelId="{62A2B184-091B-466F-87D2-8FB60D76065D}" type="pres">
      <dgm:prSet presAssocID="{EB167E59-EF63-4E3C-AB56-FE94BB135EB8}" presName="parTx" presStyleLbl="revTx" presStyleIdx="1" presStyleCnt="3">
        <dgm:presLayoutVars>
          <dgm:chMax val="0"/>
          <dgm:chPref val="0"/>
        </dgm:presLayoutVars>
      </dgm:prSet>
      <dgm:spPr/>
    </dgm:pt>
    <dgm:pt modelId="{F7CCFEC2-4E47-4A10-9E33-AD205E4E5E78}" type="pres">
      <dgm:prSet presAssocID="{3F00C3EC-3154-4B65-A8A4-5465F6A7BE51}" presName="sibTrans" presStyleCnt="0"/>
      <dgm:spPr/>
    </dgm:pt>
    <dgm:pt modelId="{3E0CC9C9-59C1-4183-88C5-B3134D4C0C7E}" type="pres">
      <dgm:prSet presAssocID="{5512CF6B-1D6A-4919-B026-889751A40158}" presName="compNode" presStyleCnt="0"/>
      <dgm:spPr/>
    </dgm:pt>
    <dgm:pt modelId="{98525777-B2D1-4535-B926-80FA2F99B9BC}" type="pres">
      <dgm:prSet presAssocID="{5512CF6B-1D6A-4919-B026-889751A40158}" presName="bgRect" presStyleLbl="bgShp" presStyleIdx="2" presStyleCnt="3"/>
      <dgm:spPr/>
    </dgm:pt>
    <dgm:pt modelId="{81930AA4-B87A-46AA-BFAE-73DB48C53B6A}" type="pres">
      <dgm:prSet presAssocID="{5512CF6B-1D6A-4919-B026-889751A40158}"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Comment Like with solid fill"/>
        </a:ext>
      </dgm:extLst>
    </dgm:pt>
    <dgm:pt modelId="{45655B30-3608-4C85-A46A-1257EDDE0C51}" type="pres">
      <dgm:prSet presAssocID="{5512CF6B-1D6A-4919-B026-889751A40158}" presName="spaceRect" presStyleCnt="0"/>
      <dgm:spPr/>
    </dgm:pt>
    <dgm:pt modelId="{4917C9A3-9D15-4F0D-96B7-2C5059D03E48}" type="pres">
      <dgm:prSet presAssocID="{5512CF6B-1D6A-4919-B026-889751A40158}" presName="parTx" presStyleLbl="revTx" presStyleIdx="2" presStyleCnt="3">
        <dgm:presLayoutVars>
          <dgm:chMax val="0"/>
          <dgm:chPref val="0"/>
        </dgm:presLayoutVars>
      </dgm:prSet>
      <dgm:spPr/>
    </dgm:pt>
  </dgm:ptLst>
  <dgm:cxnLst>
    <dgm:cxn modelId="{FEE69E46-B4B5-482A-8849-6EFEAF620E46}" srcId="{68CFF907-B563-48DE-9067-01A8A1584999}" destId="{5512CF6B-1D6A-4919-B026-889751A40158}" srcOrd="2" destOrd="0" parTransId="{95660A87-E955-4B32-9C5E-1ABF2FE2B004}" sibTransId="{93C8C7A5-A846-4178-AE92-9F345B369128}"/>
    <dgm:cxn modelId="{40676773-9C84-464E-B914-CC47DC0A679A}" type="presOf" srcId="{7B590F48-F9C8-4395-A4B4-79BC09E8B705}" destId="{032BAD8E-02ED-40D7-A6BB-F4DF20022B8A}" srcOrd="0" destOrd="0" presId="urn:microsoft.com/office/officeart/2018/2/layout/IconVerticalSolidList"/>
    <dgm:cxn modelId="{384152B2-E8B8-4A67-A3FF-0841FA0C9B76}" type="presOf" srcId="{EB167E59-EF63-4E3C-AB56-FE94BB135EB8}" destId="{62A2B184-091B-466F-87D2-8FB60D76065D}" srcOrd="0" destOrd="0" presId="urn:microsoft.com/office/officeart/2018/2/layout/IconVerticalSolidList"/>
    <dgm:cxn modelId="{12724DD2-98CE-4A8A-9DA5-E13B99B55385}" srcId="{68CFF907-B563-48DE-9067-01A8A1584999}" destId="{EB167E59-EF63-4E3C-AB56-FE94BB135EB8}" srcOrd="1" destOrd="0" parTransId="{6AFE124F-6FF0-4A98-A2C5-E83CA4BEB9D2}" sibTransId="{3F00C3EC-3154-4B65-A8A4-5465F6A7BE51}"/>
    <dgm:cxn modelId="{BF094EDA-10CE-4DA5-A147-C8BA1494DC84}" type="presOf" srcId="{68CFF907-B563-48DE-9067-01A8A1584999}" destId="{37F22E2A-42FD-4DD4-AD63-8B141FF8F39A}" srcOrd="0" destOrd="0" presId="urn:microsoft.com/office/officeart/2018/2/layout/IconVerticalSolidList"/>
    <dgm:cxn modelId="{BAFCFDDB-29AA-4AB5-8EE6-A13CC235EAAE}" type="presOf" srcId="{5512CF6B-1D6A-4919-B026-889751A40158}" destId="{4917C9A3-9D15-4F0D-96B7-2C5059D03E48}" srcOrd="0" destOrd="0" presId="urn:microsoft.com/office/officeart/2018/2/layout/IconVerticalSolidList"/>
    <dgm:cxn modelId="{8D5FCCEE-70B6-441A-A48B-89851108DF7F}" srcId="{68CFF907-B563-48DE-9067-01A8A1584999}" destId="{7B590F48-F9C8-4395-A4B4-79BC09E8B705}" srcOrd="0" destOrd="0" parTransId="{22246261-40E9-44C6-8E4D-43974CD70EE0}" sibTransId="{1EC1664D-658C-4A5E-9B02-56EF2F433131}"/>
    <dgm:cxn modelId="{0FA22A88-F4FE-4A9C-8FEA-D623C5870A5B}" type="presParOf" srcId="{37F22E2A-42FD-4DD4-AD63-8B141FF8F39A}" destId="{9FF4624C-1A7F-4746-BC4A-E2CB86C8DC28}" srcOrd="0" destOrd="0" presId="urn:microsoft.com/office/officeart/2018/2/layout/IconVerticalSolidList"/>
    <dgm:cxn modelId="{802DD7A5-B665-40EA-8475-52864C528CDB}" type="presParOf" srcId="{9FF4624C-1A7F-4746-BC4A-E2CB86C8DC28}" destId="{C3C21942-FABF-411A-A3AD-87BA466BDBEB}" srcOrd="0" destOrd="0" presId="urn:microsoft.com/office/officeart/2018/2/layout/IconVerticalSolidList"/>
    <dgm:cxn modelId="{DDE5879F-1D7F-4DB6-AAD9-0497E36E800C}" type="presParOf" srcId="{9FF4624C-1A7F-4746-BC4A-E2CB86C8DC28}" destId="{9C684695-833C-484C-AC45-75FAA25D4E2F}" srcOrd="1" destOrd="0" presId="urn:microsoft.com/office/officeart/2018/2/layout/IconVerticalSolidList"/>
    <dgm:cxn modelId="{11968496-5052-4C1A-8B99-571EEC3866DB}" type="presParOf" srcId="{9FF4624C-1A7F-4746-BC4A-E2CB86C8DC28}" destId="{99953339-8049-412E-AD3E-4CDB2BC7C004}" srcOrd="2" destOrd="0" presId="urn:microsoft.com/office/officeart/2018/2/layout/IconVerticalSolidList"/>
    <dgm:cxn modelId="{5280E602-1AE7-400D-A9B3-2D5919B5A7BE}" type="presParOf" srcId="{9FF4624C-1A7F-4746-BC4A-E2CB86C8DC28}" destId="{032BAD8E-02ED-40D7-A6BB-F4DF20022B8A}" srcOrd="3" destOrd="0" presId="urn:microsoft.com/office/officeart/2018/2/layout/IconVerticalSolidList"/>
    <dgm:cxn modelId="{343B9D04-1E49-4C97-AFB1-33C8A671D3F9}" type="presParOf" srcId="{37F22E2A-42FD-4DD4-AD63-8B141FF8F39A}" destId="{1C23BFD5-1039-4B44-B773-295365FE630A}" srcOrd="1" destOrd="0" presId="urn:microsoft.com/office/officeart/2018/2/layout/IconVerticalSolidList"/>
    <dgm:cxn modelId="{6E205B4C-39EB-4B89-89A9-DF0DDFB41DCF}" type="presParOf" srcId="{37F22E2A-42FD-4DD4-AD63-8B141FF8F39A}" destId="{EFA46938-D7B7-43D6-9064-453EE21FECA3}" srcOrd="2" destOrd="0" presId="urn:microsoft.com/office/officeart/2018/2/layout/IconVerticalSolidList"/>
    <dgm:cxn modelId="{542BA315-4531-4176-B647-C73859C12DCA}" type="presParOf" srcId="{EFA46938-D7B7-43D6-9064-453EE21FECA3}" destId="{E1D2444C-3C44-4AEE-B9F0-E70BCBD01747}" srcOrd="0" destOrd="0" presId="urn:microsoft.com/office/officeart/2018/2/layout/IconVerticalSolidList"/>
    <dgm:cxn modelId="{0EA96AD7-EEF5-497C-A0A0-EDF0F5C3DB1E}" type="presParOf" srcId="{EFA46938-D7B7-43D6-9064-453EE21FECA3}" destId="{BA2E00E1-D6BA-4437-A705-948645402159}" srcOrd="1" destOrd="0" presId="urn:microsoft.com/office/officeart/2018/2/layout/IconVerticalSolidList"/>
    <dgm:cxn modelId="{78290A8B-7F6F-47F3-B1E5-EE766CEE44CC}" type="presParOf" srcId="{EFA46938-D7B7-43D6-9064-453EE21FECA3}" destId="{A53E081B-12DC-44D8-8F7C-6035904A97F0}" srcOrd="2" destOrd="0" presId="urn:microsoft.com/office/officeart/2018/2/layout/IconVerticalSolidList"/>
    <dgm:cxn modelId="{501DB810-1FA5-407A-A8E8-DD92E5BFD51B}" type="presParOf" srcId="{EFA46938-D7B7-43D6-9064-453EE21FECA3}" destId="{62A2B184-091B-466F-87D2-8FB60D76065D}" srcOrd="3" destOrd="0" presId="urn:microsoft.com/office/officeart/2018/2/layout/IconVerticalSolidList"/>
    <dgm:cxn modelId="{E25F3FCB-6022-46BE-88CA-374A7C50C879}" type="presParOf" srcId="{37F22E2A-42FD-4DD4-AD63-8B141FF8F39A}" destId="{F7CCFEC2-4E47-4A10-9E33-AD205E4E5E78}" srcOrd="3" destOrd="0" presId="urn:microsoft.com/office/officeart/2018/2/layout/IconVerticalSolidList"/>
    <dgm:cxn modelId="{7E87C916-874C-4293-BDB4-1BE482D1E465}" type="presParOf" srcId="{37F22E2A-42FD-4DD4-AD63-8B141FF8F39A}" destId="{3E0CC9C9-59C1-4183-88C5-B3134D4C0C7E}" srcOrd="4" destOrd="0" presId="urn:microsoft.com/office/officeart/2018/2/layout/IconVerticalSolidList"/>
    <dgm:cxn modelId="{6DFF01BB-7442-4792-9D7D-23119E24E706}" type="presParOf" srcId="{3E0CC9C9-59C1-4183-88C5-B3134D4C0C7E}" destId="{98525777-B2D1-4535-B926-80FA2F99B9BC}" srcOrd="0" destOrd="0" presId="urn:microsoft.com/office/officeart/2018/2/layout/IconVerticalSolidList"/>
    <dgm:cxn modelId="{419A28D9-0BF4-4DB4-BC32-97F06FC9B531}" type="presParOf" srcId="{3E0CC9C9-59C1-4183-88C5-B3134D4C0C7E}" destId="{81930AA4-B87A-46AA-BFAE-73DB48C53B6A}" srcOrd="1" destOrd="0" presId="urn:microsoft.com/office/officeart/2018/2/layout/IconVerticalSolidList"/>
    <dgm:cxn modelId="{21CB60E3-68BD-43E6-A163-5C39ECC07C05}" type="presParOf" srcId="{3E0CC9C9-59C1-4183-88C5-B3134D4C0C7E}" destId="{45655B30-3608-4C85-A46A-1257EDDE0C51}" srcOrd="2" destOrd="0" presId="urn:microsoft.com/office/officeart/2018/2/layout/IconVerticalSolidList"/>
    <dgm:cxn modelId="{D5FFDA5F-D567-4420-84DB-2D8009111EF3}" type="presParOf" srcId="{3E0CC9C9-59C1-4183-88C5-B3134D4C0C7E}" destId="{4917C9A3-9D15-4F0D-96B7-2C5059D03E48}"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1F1ED1D-1D6D-4F79-9367-BFEA3EFCF9A6}"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795571D5-9498-4DBA-AB44-2AEDC1721984}">
      <dgm:prSet custT="1"/>
      <dgm:spPr/>
      <dgm:t>
        <a:bodyPr/>
        <a:lstStyle/>
        <a:p>
          <a:pPr>
            <a:lnSpc>
              <a:spcPct val="100000"/>
            </a:lnSpc>
          </a:pPr>
          <a:r>
            <a:rPr lang="en-US" sz="3000" dirty="0">
              <a:latin typeface="Arial" panose="020B0604020202020204" pitchFamily="34" charset="0"/>
              <a:cs typeface="Arial" panose="020B0604020202020204" pitchFamily="34" charset="0"/>
            </a:rPr>
            <a:t>Find out about the options available</a:t>
          </a:r>
        </a:p>
      </dgm:t>
    </dgm:pt>
    <dgm:pt modelId="{1F32DFE2-7BB3-4D4F-98B4-E5091815EC13}" type="parTrans" cxnId="{FDB52698-337B-48A4-9392-409944D12985}">
      <dgm:prSet/>
      <dgm:spPr/>
      <dgm:t>
        <a:bodyPr/>
        <a:lstStyle/>
        <a:p>
          <a:endParaRPr lang="en-US"/>
        </a:p>
      </dgm:t>
    </dgm:pt>
    <dgm:pt modelId="{BB491FE2-5FA1-4FD3-B9A1-CFE353B7AAD4}" type="sibTrans" cxnId="{FDB52698-337B-48A4-9392-409944D12985}">
      <dgm:prSet/>
      <dgm:spPr/>
      <dgm:t>
        <a:bodyPr/>
        <a:lstStyle/>
        <a:p>
          <a:endParaRPr lang="en-US"/>
        </a:p>
      </dgm:t>
    </dgm:pt>
    <dgm:pt modelId="{C88C87E3-0FC9-4021-AA1D-B77BB4981C6E}">
      <dgm:prSet custT="1"/>
      <dgm:spPr/>
      <dgm:t>
        <a:bodyPr/>
        <a:lstStyle/>
        <a:p>
          <a:pPr>
            <a:lnSpc>
              <a:spcPct val="100000"/>
            </a:lnSpc>
          </a:pPr>
          <a:r>
            <a:rPr lang="en-US" sz="3000" dirty="0">
              <a:latin typeface="Arial" panose="020B0604020202020204" pitchFamily="34" charset="0"/>
              <a:cs typeface="Arial" panose="020B0604020202020204" pitchFamily="34" charset="0"/>
            </a:rPr>
            <a:t>Check you’ve added your correct </a:t>
          </a:r>
          <a:r>
            <a:rPr lang="en-US" sz="3000" dirty="0" err="1">
              <a:latin typeface="Arial" panose="020B0604020202020204" pitchFamily="34" charset="0"/>
              <a:cs typeface="Arial" panose="020B0604020202020204" pitchFamily="34" charset="0"/>
            </a:rPr>
            <a:t>tel</a:t>
          </a:r>
          <a:r>
            <a:rPr lang="en-US" sz="3000" dirty="0">
              <a:latin typeface="Arial" panose="020B0604020202020204" pitchFamily="34" charset="0"/>
              <a:cs typeface="Arial" panose="020B0604020202020204" pitchFamily="34" charset="0"/>
            </a:rPr>
            <a:t> no and email</a:t>
          </a:r>
        </a:p>
      </dgm:t>
    </dgm:pt>
    <dgm:pt modelId="{50646F15-002D-43D8-8382-0251E0A67E47}" type="parTrans" cxnId="{48B8C450-BF02-457F-B1EF-6DA0ECDFF903}">
      <dgm:prSet/>
      <dgm:spPr/>
      <dgm:t>
        <a:bodyPr/>
        <a:lstStyle/>
        <a:p>
          <a:endParaRPr lang="en-US"/>
        </a:p>
      </dgm:t>
    </dgm:pt>
    <dgm:pt modelId="{33A7DAB4-F300-48FD-9AC1-29B08D811592}" type="sibTrans" cxnId="{48B8C450-BF02-457F-B1EF-6DA0ECDFF903}">
      <dgm:prSet/>
      <dgm:spPr/>
      <dgm:t>
        <a:bodyPr/>
        <a:lstStyle/>
        <a:p>
          <a:endParaRPr lang="en-US"/>
        </a:p>
      </dgm:t>
    </dgm:pt>
    <dgm:pt modelId="{F1D91789-C160-40C9-BC07-1129C65F4356}">
      <dgm:prSet custT="1"/>
      <dgm:spPr/>
      <dgm:t>
        <a:bodyPr/>
        <a:lstStyle/>
        <a:p>
          <a:pPr>
            <a:lnSpc>
              <a:spcPct val="100000"/>
            </a:lnSpc>
          </a:pPr>
          <a:r>
            <a:rPr lang="en-US" sz="3000" dirty="0">
              <a:latin typeface="Arial" panose="020B0604020202020204" pitchFamily="34" charset="0"/>
              <a:cs typeface="Arial" panose="020B0604020202020204" pitchFamily="34" charset="0"/>
            </a:rPr>
            <a:t>Search for courses</a:t>
          </a:r>
        </a:p>
      </dgm:t>
    </dgm:pt>
    <dgm:pt modelId="{9A82C210-4DDF-4929-AA29-C3D1BC9DE5E6}" type="parTrans" cxnId="{AB61F521-B95F-4AA8-95D8-D7FF53A7E7A1}">
      <dgm:prSet/>
      <dgm:spPr/>
      <dgm:t>
        <a:bodyPr/>
        <a:lstStyle/>
        <a:p>
          <a:endParaRPr lang="en-US"/>
        </a:p>
      </dgm:t>
    </dgm:pt>
    <dgm:pt modelId="{30FB301F-4C73-48B4-9073-EF43E37066A3}" type="sibTrans" cxnId="{AB61F521-B95F-4AA8-95D8-D7FF53A7E7A1}">
      <dgm:prSet/>
      <dgm:spPr/>
      <dgm:t>
        <a:bodyPr/>
        <a:lstStyle/>
        <a:p>
          <a:endParaRPr lang="en-US"/>
        </a:p>
      </dgm:t>
    </dgm:pt>
    <dgm:pt modelId="{6C46D294-9A10-4B96-8976-830457F1EDCC}">
      <dgm:prSet custT="1"/>
      <dgm:spPr/>
      <dgm:t>
        <a:bodyPr/>
        <a:lstStyle/>
        <a:p>
          <a:pPr>
            <a:lnSpc>
              <a:spcPct val="100000"/>
            </a:lnSpc>
          </a:pPr>
          <a:r>
            <a:rPr lang="en-US" sz="3000" dirty="0">
              <a:latin typeface="Arial" panose="020B0604020202020204" pitchFamily="34" charset="0"/>
              <a:cs typeface="Arial" panose="020B0604020202020204" pitchFamily="34" charset="0"/>
            </a:rPr>
            <a:t>Search for open events</a:t>
          </a:r>
        </a:p>
      </dgm:t>
    </dgm:pt>
    <dgm:pt modelId="{B1257A2A-3009-43DF-9CD3-1593E597AC1E}" type="parTrans" cxnId="{A5B78C4E-AE66-446A-BE28-717402B0A137}">
      <dgm:prSet/>
      <dgm:spPr/>
      <dgm:t>
        <a:bodyPr/>
        <a:lstStyle/>
        <a:p>
          <a:endParaRPr lang="en-US"/>
        </a:p>
      </dgm:t>
    </dgm:pt>
    <dgm:pt modelId="{DA4FE7C7-FF82-4ECD-A8B3-1953B4BDF937}" type="sibTrans" cxnId="{A5B78C4E-AE66-446A-BE28-717402B0A137}">
      <dgm:prSet/>
      <dgm:spPr/>
      <dgm:t>
        <a:bodyPr/>
        <a:lstStyle/>
        <a:p>
          <a:endParaRPr lang="en-US"/>
        </a:p>
      </dgm:t>
    </dgm:pt>
    <dgm:pt modelId="{DCC0F254-6AA8-49C8-AAC6-F2ACD2EC5CAD}" type="pres">
      <dgm:prSet presAssocID="{81F1ED1D-1D6D-4F79-9367-BFEA3EFCF9A6}" presName="root" presStyleCnt="0">
        <dgm:presLayoutVars>
          <dgm:dir/>
          <dgm:resizeHandles val="exact"/>
        </dgm:presLayoutVars>
      </dgm:prSet>
      <dgm:spPr/>
    </dgm:pt>
    <dgm:pt modelId="{6C75EF1D-DEF2-42BB-A983-7B0E9220ED28}" type="pres">
      <dgm:prSet presAssocID="{C88C87E3-0FC9-4021-AA1D-B77BB4981C6E}" presName="compNode" presStyleCnt="0"/>
      <dgm:spPr/>
    </dgm:pt>
    <dgm:pt modelId="{AA54E3EB-F731-4D3C-B8F3-1C471046BF5D}" type="pres">
      <dgm:prSet presAssocID="{C88C87E3-0FC9-4021-AA1D-B77BB4981C6E}" presName="bgRect" presStyleLbl="bgShp" presStyleIdx="0" presStyleCnt="4"/>
      <dgm:spPr/>
    </dgm:pt>
    <dgm:pt modelId="{426D2EB0-910D-44A4-9777-655D25744852}" type="pres">
      <dgm:prSet presAssocID="{C88C87E3-0FC9-4021-AA1D-B77BB4981C6E}" presName="iconRect" presStyleLbl="node1" presStyleIdx="0" presStyleCnt="4"/>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Telephone with solid fill"/>
        </a:ext>
      </dgm:extLst>
    </dgm:pt>
    <dgm:pt modelId="{9521144C-3F04-42BA-9EB7-32A9D97BE435}" type="pres">
      <dgm:prSet presAssocID="{C88C87E3-0FC9-4021-AA1D-B77BB4981C6E}" presName="spaceRect" presStyleCnt="0"/>
      <dgm:spPr/>
    </dgm:pt>
    <dgm:pt modelId="{AE150DFC-9862-4381-84A3-D107ED9FE175}" type="pres">
      <dgm:prSet presAssocID="{C88C87E3-0FC9-4021-AA1D-B77BB4981C6E}" presName="parTx" presStyleLbl="revTx" presStyleIdx="0" presStyleCnt="4">
        <dgm:presLayoutVars>
          <dgm:chMax val="0"/>
          <dgm:chPref val="0"/>
        </dgm:presLayoutVars>
      </dgm:prSet>
      <dgm:spPr/>
    </dgm:pt>
    <dgm:pt modelId="{CF7FD5E0-D0B7-4D5E-A303-98D0B37B030F}" type="pres">
      <dgm:prSet presAssocID="{33A7DAB4-F300-48FD-9AC1-29B08D811592}" presName="sibTrans" presStyleCnt="0"/>
      <dgm:spPr/>
    </dgm:pt>
    <dgm:pt modelId="{BF68B386-A4AE-4C13-80E6-7F852473162D}" type="pres">
      <dgm:prSet presAssocID="{795571D5-9498-4DBA-AB44-2AEDC1721984}" presName="compNode" presStyleCnt="0"/>
      <dgm:spPr/>
    </dgm:pt>
    <dgm:pt modelId="{8221F523-31D9-417D-A7AE-B20CA8864E96}" type="pres">
      <dgm:prSet presAssocID="{795571D5-9498-4DBA-AB44-2AEDC1721984}" presName="bgRect" presStyleLbl="bgShp" presStyleIdx="1" presStyleCnt="4"/>
      <dgm:spPr/>
    </dgm:pt>
    <dgm:pt modelId="{8AE0352F-CA4E-487B-8ABC-8E2BF24B8D7D}" type="pres">
      <dgm:prSet presAssocID="{795571D5-9498-4DBA-AB44-2AEDC1721984}" presName="iconRect" presStyleLbl="node1" presStyleIdx="1" presStyleCnt="4"/>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Search Inventory with solid fill"/>
        </a:ext>
      </dgm:extLst>
    </dgm:pt>
    <dgm:pt modelId="{0123DC8E-2A09-41E4-A73E-162BE8BEB54C}" type="pres">
      <dgm:prSet presAssocID="{795571D5-9498-4DBA-AB44-2AEDC1721984}" presName="spaceRect" presStyleCnt="0"/>
      <dgm:spPr/>
    </dgm:pt>
    <dgm:pt modelId="{2B92C5ED-3D25-4AE8-8795-F11E9E3E2A8E}" type="pres">
      <dgm:prSet presAssocID="{795571D5-9498-4DBA-AB44-2AEDC1721984}" presName="parTx" presStyleLbl="revTx" presStyleIdx="1" presStyleCnt="4">
        <dgm:presLayoutVars>
          <dgm:chMax val="0"/>
          <dgm:chPref val="0"/>
        </dgm:presLayoutVars>
      </dgm:prSet>
      <dgm:spPr/>
    </dgm:pt>
    <dgm:pt modelId="{454591EA-F8B3-41AA-98F6-E5CF235C41CC}" type="pres">
      <dgm:prSet presAssocID="{BB491FE2-5FA1-4FD3-B9A1-CFE353B7AAD4}" presName="sibTrans" presStyleCnt="0"/>
      <dgm:spPr/>
    </dgm:pt>
    <dgm:pt modelId="{A9E1FCF6-E355-46FC-AC57-A90115F72359}" type="pres">
      <dgm:prSet presAssocID="{F1D91789-C160-40C9-BC07-1129C65F4356}" presName="compNode" presStyleCnt="0"/>
      <dgm:spPr/>
    </dgm:pt>
    <dgm:pt modelId="{CCE08495-97F3-4CF0-AAB3-5176167B9215}" type="pres">
      <dgm:prSet presAssocID="{F1D91789-C160-40C9-BC07-1129C65F4356}" presName="bgRect" presStyleLbl="bgShp" presStyleIdx="2" presStyleCnt="4"/>
      <dgm:spPr/>
    </dgm:pt>
    <dgm:pt modelId="{44925674-CE1B-4E23-A401-69BDC641345A}" type="pres">
      <dgm:prSet presAssocID="{F1D91789-C160-40C9-BC07-1129C65F4356}" presName="iconRect" presStyleLbl="node1" presStyleIdx="2" presStyleCnt="4"/>
      <dgm:spPr>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Diploma roll with solid fill"/>
        </a:ext>
      </dgm:extLst>
    </dgm:pt>
    <dgm:pt modelId="{F74BA68C-1DD4-452A-AA11-FE10ED325027}" type="pres">
      <dgm:prSet presAssocID="{F1D91789-C160-40C9-BC07-1129C65F4356}" presName="spaceRect" presStyleCnt="0"/>
      <dgm:spPr/>
    </dgm:pt>
    <dgm:pt modelId="{AB9412DB-950B-4E14-8A16-C0CCE1BC4C5D}" type="pres">
      <dgm:prSet presAssocID="{F1D91789-C160-40C9-BC07-1129C65F4356}" presName="parTx" presStyleLbl="revTx" presStyleIdx="2" presStyleCnt="4">
        <dgm:presLayoutVars>
          <dgm:chMax val="0"/>
          <dgm:chPref val="0"/>
        </dgm:presLayoutVars>
      </dgm:prSet>
      <dgm:spPr/>
    </dgm:pt>
    <dgm:pt modelId="{4B74C08A-9219-493D-A2D9-38CFD5A8020C}" type="pres">
      <dgm:prSet presAssocID="{30FB301F-4C73-48B4-9073-EF43E37066A3}" presName="sibTrans" presStyleCnt="0"/>
      <dgm:spPr/>
    </dgm:pt>
    <dgm:pt modelId="{977C7EF8-03D9-415E-9782-14C93DC4BBAB}" type="pres">
      <dgm:prSet presAssocID="{6C46D294-9A10-4B96-8976-830457F1EDCC}" presName="compNode" presStyleCnt="0"/>
      <dgm:spPr/>
    </dgm:pt>
    <dgm:pt modelId="{ED2921A6-3D7C-4BBA-B926-08CD5CA9DADB}" type="pres">
      <dgm:prSet presAssocID="{6C46D294-9A10-4B96-8976-830457F1EDCC}" presName="bgRect" presStyleLbl="bgShp" presStyleIdx="3" presStyleCnt="4"/>
      <dgm:spPr/>
    </dgm:pt>
    <dgm:pt modelId="{C5FE5B06-FBE8-43F7-B007-9FA0C020367F}" type="pres">
      <dgm:prSet presAssocID="{6C46D294-9A10-4B96-8976-830457F1EDCC}" presName="iconRect" presStyleLbl="node1" presStyleIdx="3" presStyleCnt="4" custLinFactNeighborX="-10128" custLinFactNeighborY="14555"/>
      <dgm:spPr>
        <a:blipFill>
          <a:blip xmlns:r="http://schemas.openxmlformats.org/officeDocument/2006/relationships" r:embed="rId7">
            <a:extLst>
              <a:ext uri="{96DAC541-7B7A-43D3-8B79-37D633B846F1}">
                <asvg:svgBlip xmlns:asvg="http://schemas.microsoft.com/office/drawing/2016/SVG/main" r:embed="rId8"/>
              </a:ext>
            </a:extLst>
          </a:blip>
          <a:srcRect/>
          <a:stretch>
            <a:fillRect/>
          </a:stretch>
        </a:blipFill>
      </dgm:spPr>
      <dgm:extLst>
        <a:ext uri="{E40237B7-FDA0-4F09-8148-C483321AD2D9}">
          <dgm14:cNvPr xmlns:dgm14="http://schemas.microsoft.com/office/drawing/2010/diagram" id="0" name="" descr="Schoolhouse with solid fill"/>
        </a:ext>
      </dgm:extLst>
    </dgm:pt>
    <dgm:pt modelId="{8AB6A0F3-25BB-474D-921C-86A2882CDFB2}" type="pres">
      <dgm:prSet presAssocID="{6C46D294-9A10-4B96-8976-830457F1EDCC}" presName="spaceRect" presStyleCnt="0"/>
      <dgm:spPr/>
    </dgm:pt>
    <dgm:pt modelId="{5224A025-8C6D-4CEF-8EEA-04C81462D8A6}" type="pres">
      <dgm:prSet presAssocID="{6C46D294-9A10-4B96-8976-830457F1EDCC}" presName="parTx" presStyleLbl="revTx" presStyleIdx="3" presStyleCnt="4">
        <dgm:presLayoutVars>
          <dgm:chMax val="0"/>
          <dgm:chPref val="0"/>
        </dgm:presLayoutVars>
      </dgm:prSet>
      <dgm:spPr/>
    </dgm:pt>
  </dgm:ptLst>
  <dgm:cxnLst>
    <dgm:cxn modelId="{58B4800F-E855-4019-A740-E05F40B64275}" type="presOf" srcId="{F1D91789-C160-40C9-BC07-1129C65F4356}" destId="{AB9412DB-950B-4E14-8A16-C0CCE1BC4C5D}" srcOrd="0" destOrd="0" presId="urn:microsoft.com/office/officeart/2018/2/layout/IconVerticalSolidList"/>
    <dgm:cxn modelId="{AB61F521-B95F-4AA8-95D8-D7FF53A7E7A1}" srcId="{81F1ED1D-1D6D-4F79-9367-BFEA3EFCF9A6}" destId="{F1D91789-C160-40C9-BC07-1129C65F4356}" srcOrd="2" destOrd="0" parTransId="{9A82C210-4DDF-4929-AA29-C3D1BC9DE5E6}" sibTransId="{30FB301F-4C73-48B4-9073-EF43E37066A3}"/>
    <dgm:cxn modelId="{A5B78C4E-AE66-446A-BE28-717402B0A137}" srcId="{81F1ED1D-1D6D-4F79-9367-BFEA3EFCF9A6}" destId="{6C46D294-9A10-4B96-8976-830457F1EDCC}" srcOrd="3" destOrd="0" parTransId="{B1257A2A-3009-43DF-9CD3-1593E597AC1E}" sibTransId="{DA4FE7C7-FF82-4ECD-A8B3-1953B4BDF937}"/>
    <dgm:cxn modelId="{48B8C450-BF02-457F-B1EF-6DA0ECDFF903}" srcId="{81F1ED1D-1D6D-4F79-9367-BFEA3EFCF9A6}" destId="{C88C87E3-0FC9-4021-AA1D-B77BB4981C6E}" srcOrd="0" destOrd="0" parTransId="{50646F15-002D-43D8-8382-0251E0A67E47}" sibTransId="{33A7DAB4-F300-48FD-9AC1-29B08D811592}"/>
    <dgm:cxn modelId="{EC9BEE55-6C0D-4C52-9429-90907D866C93}" type="presOf" srcId="{6C46D294-9A10-4B96-8976-830457F1EDCC}" destId="{5224A025-8C6D-4CEF-8EEA-04C81462D8A6}" srcOrd="0" destOrd="0" presId="urn:microsoft.com/office/officeart/2018/2/layout/IconVerticalSolidList"/>
    <dgm:cxn modelId="{C32E507C-8D4B-4801-8736-6F6FA362786E}" type="presOf" srcId="{C88C87E3-0FC9-4021-AA1D-B77BB4981C6E}" destId="{AE150DFC-9862-4381-84A3-D107ED9FE175}" srcOrd="0" destOrd="0" presId="urn:microsoft.com/office/officeart/2018/2/layout/IconVerticalSolidList"/>
    <dgm:cxn modelId="{FDB52698-337B-48A4-9392-409944D12985}" srcId="{81F1ED1D-1D6D-4F79-9367-BFEA3EFCF9A6}" destId="{795571D5-9498-4DBA-AB44-2AEDC1721984}" srcOrd="1" destOrd="0" parTransId="{1F32DFE2-7BB3-4D4F-98B4-E5091815EC13}" sibTransId="{BB491FE2-5FA1-4FD3-B9A1-CFE353B7AAD4}"/>
    <dgm:cxn modelId="{BDE768A8-57D2-4D57-929B-0E893943DD70}" type="presOf" srcId="{81F1ED1D-1D6D-4F79-9367-BFEA3EFCF9A6}" destId="{DCC0F254-6AA8-49C8-AAC6-F2ACD2EC5CAD}" srcOrd="0" destOrd="0" presId="urn:microsoft.com/office/officeart/2018/2/layout/IconVerticalSolidList"/>
    <dgm:cxn modelId="{83EEB6DB-10C9-4D8C-B580-61B16F36C165}" type="presOf" srcId="{795571D5-9498-4DBA-AB44-2AEDC1721984}" destId="{2B92C5ED-3D25-4AE8-8795-F11E9E3E2A8E}" srcOrd="0" destOrd="0" presId="urn:microsoft.com/office/officeart/2018/2/layout/IconVerticalSolidList"/>
    <dgm:cxn modelId="{BD6DCFE1-7E9E-4ADF-83C4-3B7584E089CB}" type="presParOf" srcId="{DCC0F254-6AA8-49C8-AAC6-F2ACD2EC5CAD}" destId="{6C75EF1D-DEF2-42BB-A983-7B0E9220ED28}" srcOrd="0" destOrd="0" presId="urn:microsoft.com/office/officeart/2018/2/layout/IconVerticalSolidList"/>
    <dgm:cxn modelId="{4050019D-81ED-4282-9F76-E4A025E6BDC5}" type="presParOf" srcId="{6C75EF1D-DEF2-42BB-A983-7B0E9220ED28}" destId="{AA54E3EB-F731-4D3C-B8F3-1C471046BF5D}" srcOrd="0" destOrd="0" presId="urn:microsoft.com/office/officeart/2018/2/layout/IconVerticalSolidList"/>
    <dgm:cxn modelId="{61A87B63-E0FB-446C-97D8-7B37B23A959E}" type="presParOf" srcId="{6C75EF1D-DEF2-42BB-A983-7B0E9220ED28}" destId="{426D2EB0-910D-44A4-9777-655D25744852}" srcOrd="1" destOrd="0" presId="urn:microsoft.com/office/officeart/2018/2/layout/IconVerticalSolidList"/>
    <dgm:cxn modelId="{217FB995-CDD6-4429-8002-D5E699F46464}" type="presParOf" srcId="{6C75EF1D-DEF2-42BB-A983-7B0E9220ED28}" destId="{9521144C-3F04-42BA-9EB7-32A9D97BE435}" srcOrd="2" destOrd="0" presId="urn:microsoft.com/office/officeart/2018/2/layout/IconVerticalSolidList"/>
    <dgm:cxn modelId="{2D1990FA-F00E-4729-800C-CCC458CCF8B0}" type="presParOf" srcId="{6C75EF1D-DEF2-42BB-A983-7B0E9220ED28}" destId="{AE150DFC-9862-4381-84A3-D107ED9FE175}" srcOrd="3" destOrd="0" presId="urn:microsoft.com/office/officeart/2018/2/layout/IconVerticalSolidList"/>
    <dgm:cxn modelId="{5DCC8706-F0FC-4C1D-A4CB-040B16BC04FB}" type="presParOf" srcId="{DCC0F254-6AA8-49C8-AAC6-F2ACD2EC5CAD}" destId="{CF7FD5E0-D0B7-4D5E-A303-98D0B37B030F}" srcOrd="1" destOrd="0" presId="urn:microsoft.com/office/officeart/2018/2/layout/IconVerticalSolidList"/>
    <dgm:cxn modelId="{FCD275CE-2BFD-42CD-87FE-8BA90B635846}" type="presParOf" srcId="{DCC0F254-6AA8-49C8-AAC6-F2ACD2EC5CAD}" destId="{BF68B386-A4AE-4C13-80E6-7F852473162D}" srcOrd="2" destOrd="0" presId="urn:microsoft.com/office/officeart/2018/2/layout/IconVerticalSolidList"/>
    <dgm:cxn modelId="{38DDCBDD-E9C3-48BA-9AB3-ABF118466DF3}" type="presParOf" srcId="{BF68B386-A4AE-4C13-80E6-7F852473162D}" destId="{8221F523-31D9-417D-A7AE-B20CA8864E96}" srcOrd="0" destOrd="0" presId="urn:microsoft.com/office/officeart/2018/2/layout/IconVerticalSolidList"/>
    <dgm:cxn modelId="{BF08980E-2980-4EC1-A43E-7031BAC27D73}" type="presParOf" srcId="{BF68B386-A4AE-4C13-80E6-7F852473162D}" destId="{8AE0352F-CA4E-487B-8ABC-8E2BF24B8D7D}" srcOrd="1" destOrd="0" presId="urn:microsoft.com/office/officeart/2018/2/layout/IconVerticalSolidList"/>
    <dgm:cxn modelId="{41409E80-914C-4757-836E-F7A27E84B3E8}" type="presParOf" srcId="{BF68B386-A4AE-4C13-80E6-7F852473162D}" destId="{0123DC8E-2A09-41E4-A73E-162BE8BEB54C}" srcOrd="2" destOrd="0" presId="urn:microsoft.com/office/officeart/2018/2/layout/IconVerticalSolidList"/>
    <dgm:cxn modelId="{7646015D-81B8-4911-8199-67F094432C9B}" type="presParOf" srcId="{BF68B386-A4AE-4C13-80E6-7F852473162D}" destId="{2B92C5ED-3D25-4AE8-8795-F11E9E3E2A8E}" srcOrd="3" destOrd="0" presId="urn:microsoft.com/office/officeart/2018/2/layout/IconVerticalSolidList"/>
    <dgm:cxn modelId="{9D9AF708-2B36-43C5-993E-74700CBA09D4}" type="presParOf" srcId="{DCC0F254-6AA8-49C8-AAC6-F2ACD2EC5CAD}" destId="{454591EA-F8B3-41AA-98F6-E5CF235C41CC}" srcOrd="3" destOrd="0" presId="urn:microsoft.com/office/officeart/2018/2/layout/IconVerticalSolidList"/>
    <dgm:cxn modelId="{F7C89AB8-DC55-4756-A05C-3B50C2D76603}" type="presParOf" srcId="{DCC0F254-6AA8-49C8-AAC6-F2ACD2EC5CAD}" destId="{A9E1FCF6-E355-46FC-AC57-A90115F72359}" srcOrd="4" destOrd="0" presId="urn:microsoft.com/office/officeart/2018/2/layout/IconVerticalSolidList"/>
    <dgm:cxn modelId="{DFE4C5AD-B4F5-489E-8D49-5C722962ACB6}" type="presParOf" srcId="{A9E1FCF6-E355-46FC-AC57-A90115F72359}" destId="{CCE08495-97F3-4CF0-AAB3-5176167B9215}" srcOrd="0" destOrd="0" presId="urn:microsoft.com/office/officeart/2018/2/layout/IconVerticalSolidList"/>
    <dgm:cxn modelId="{6707472B-08E4-4B7E-88A6-DCBE06671274}" type="presParOf" srcId="{A9E1FCF6-E355-46FC-AC57-A90115F72359}" destId="{44925674-CE1B-4E23-A401-69BDC641345A}" srcOrd="1" destOrd="0" presId="urn:microsoft.com/office/officeart/2018/2/layout/IconVerticalSolidList"/>
    <dgm:cxn modelId="{E6C1D199-8947-4B3E-9930-20E10A8557F6}" type="presParOf" srcId="{A9E1FCF6-E355-46FC-AC57-A90115F72359}" destId="{F74BA68C-1DD4-452A-AA11-FE10ED325027}" srcOrd="2" destOrd="0" presId="urn:microsoft.com/office/officeart/2018/2/layout/IconVerticalSolidList"/>
    <dgm:cxn modelId="{81BB4F94-8358-4821-82D2-D4B4A3FEF512}" type="presParOf" srcId="{A9E1FCF6-E355-46FC-AC57-A90115F72359}" destId="{AB9412DB-950B-4E14-8A16-C0CCE1BC4C5D}" srcOrd="3" destOrd="0" presId="urn:microsoft.com/office/officeart/2018/2/layout/IconVerticalSolidList"/>
    <dgm:cxn modelId="{0F892262-2FC9-4BA1-AD98-22C89CCFB59F}" type="presParOf" srcId="{DCC0F254-6AA8-49C8-AAC6-F2ACD2EC5CAD}" destId="{4B74C08A-9219-493D-A2D9-38CFD5A8020C}" srcOrd="5" destOrd="0" presId="urn:microsoft.com/office/officeart/2018/2/layout/IconVerticalSolidList"/>
    <dgm:cxn modelId="{F4844532-91A5-49BE-8561-CAF8B3B8D998}" type="presParOf" srcId="{DCC0F254-6AA8-49C8-AAC6-F2ACD2EC5CAD}" destId="{977C7EF8-03D9-415E-9782-14C93DC4BBAB}" srcOrd="6" destOrd="0" presId="urn:microsoft.com/office/officeart/2018/2/layout/IconVerticalSolidList"/>
    <dgm:cxn modelId="{CD2AC098-14EF-4E26-90A6-84FF77CB723B}" type="presParOf" srcId="{977C7EF8-03D9-415E-9782-14C93DC4BBAB}" destId="{ED2921A6-3D7C-4BBA-B926-08CD5CA9DADB}" srcOrd="0" destOrd="0" presId="urn:microsoft.com/office/officeart/2018/2/layout/IconVerticalSolidList"/>
    <dgm:cxn modelId="{B07ACFF9-0169-4ED6-A694-D9B3F7B033E5}" type="presParOf" srcId="{977C7EF8-03D9-415E-9782-14C93DC4BBAB}" destId="{C5FE5B06-FBE8-43F7-B007-9FA0C020367F}" srcOrd="1" destOrd="0" presId="urn:microsoft.com/office/officeart/2018/2/layout/IconVerticalSolidList"/>
    <dgm:cxn modelId="{942DF959-1F8B-4AF5-8E55-90340A12272C}" type="presParOf" srcId="{977C7EF8-03D9-415E-9782-14C93DC4BBAB}" destId="{8AB6A0F3-25BB-474D-921C-86A2882CDFB2}" srcOrd="2" destOrd="0" presId="urn:microsoft.com/office/officeart/2018/2/layout/IconVerticalSolidList"/>
    <dgm:cxn modelId="{ABBE640D-BC82-4F54-A1FD-AC7895192C00}" type="presParOf" srcId="{977C7EF8-03D9-415E-9782-14C93DC4BBAB}" destId="{5224A025-8C6D-4CEF-8EEA-04C81462D8A6}"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1F1ED1D-1D6D-4F79-9367-BFEA3EFCF9A6}"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795571D5-9498-4DBA-AB44-2AEDC1721984}">
      <dgm:prSet custT="1"/>
      <dgm:spPr/>
      <dgm:t>
        <a:bodyPr/>
        <a:lstStyle/>
        <a:p>
          <a:pPr>
            <a:lnSpc>
              <a:spcPct val="100000"/>
            </a:lnSpc>
          </a:pPr>
          <a:r>
            <a:rPr lang="en-US" sz="3000" dirty="0">
              <a:latin typeface="Arial" panose="020B0604020202020204" pitchFamily="34" charset="0"/>
              <a:cs typeface="Arial" panose="020B0604020202020204" pitchFamily="34" charset="0"/>
            </a:rPr>
            <a:t>Logon onto your account to review and update info </a:t>
          </a:r>
        </a:p>
      </dgm:t>
    </dgm:pt>
    <dgm:pt modelId="{1F32DFE2-7BB3-4D4F-98B4-E5091815EC13}" type="parTrans" cxnId="{FDB52698-337B-48A4-9392-409944D12985}">
      <dgm:prSet/>
      <dgm:spPr/>
      <dgm:t>
        <a:bodyPr/>
        <a:lstStyle/>
        <a:p>
          <a:endParaRPr lang="en-US"/>
        </a:p>
      </dgm:t>
    </dgm:pt>
    <dgm:pt modelId="{BB491FE2-5FA1-4FD3-B9A1-CFE353B7AAD4}" type="sibTrans" cxnId="{FDB52698-337B-48A4-9392-409944D12985}">
      <dgm:prSet/>
      <dgm:spPr/>
      <dgm:t>
        <a:bodyPr/>
        <a:lstStyle/>
        <a:p>
          <a:endParaRPr lang="en-US"/>
        </a:p>
      </dgm:t>
    </dgm:pt>
    <dgm:pt modelId="{C88C87E3-0FC9-4021-AA1D-B77BB4981C6E}">
      <dgm:prSet custT="1"/>
      <dgm:spPr/>
      <dgm:t>
        <a:bodyPr/>
        <a:lstStyle/>
        <a:p>
          <a:pPr>
            <a:lnSpc>
              <a:spcPct val="100000"/>
            </a:lnSpc>
          </a:pPr>
          <a:r>
            <a:rPr lang="en-US" sz="3000" dirty="0">
              <a:latin typeface="Arial" panose="020B0604020202020204" pitchFamily="34" charset="0"/>
              <a:cs typeface="Arial" panose="020B0604020202020204" pitchFamily="34" charset="0"/>
            </a:rPr>
            <a:t>Check for open events</a:t>
          </a:r>
        </a:p>
      </dgm:t>
    </dgm:pt>
    <dgm:pt modelId="{50646F15-002D-43D8-8382-0251E0A67E47}" type="parTrans" cxnId="{48B8C450-BF02-457F-B1EF-6DA0ECDFF903}">
      <dgm:prSet/>
      <dgm:spPr/>
      <dgm:t>
        <a:bodyPr/>
        <a:lstStyle/>
        <a:p>
          <a:endParaRPr lang="en-US"/>
        </a:p>
      </dgm:t>
    </dgm:pt>
    <dgm:pt modelId="{33A7DAB4-F300-48FD-9AC1-29B08D811592}" type="sibTrans" cxnId="{48B8C450-BF02-457F-B1EF-6DA0ECDFF903}">
      <dgm:prSet/>
      <dgm:spPr/>
      <dgm:t>
        <a:bodyPr/>
        <a:lstStyle/>
        <a:p>
          <a:endParaRPr lang="en-US"/>
        </a:p>
      </dgm:t>
    </dgm:pt>
    <dgm:pt modelId="{F1D91789-C160-40C9-BC07-1129C65F4356}">
      <dgm:prSet custT="1"/>
      <dgm:spPr/>
      <dgm:t>
        <a:bodyPr/>
        <a:lstStyle/>
        <a:p>
          <a:pPr>
            <a:lnSpc>
              <a:spcPct val="100000"/>
            </a:lnSpc>
          </a:pPr>
          <a:r>
            <a:rPr lang="en-US" sz="3000" dirty="0">
              <a:latin typeface="Arial" panose="020B0604020202020204" pitchFamily="34" charset="0"/>
              <a:cs typeface="Arial" panose="020B0604020202020204" pitchFamily="34" charset="0"/>
            </a:rPr>
            <a:t>Search / favourite courses</a:t>
          </a:r>
        </a:p>
      </dgm:t>
    </dgm:pt>
    <dgm:pt modelId="{9A82C210-4DDF-4929-AA29-C3D1BC9DE5E6}" type="parTrans" cxnId="{AB61F521-B95F-4AA8-95D8-D7FF53A7E7A1}">
      <dgm:prSet/>
      <dgm:spPr/>
      <dgm:t>
        <a:bodyPr/>
        <a:lstStyle/>
        <a:p>
          <a:endParaRPr lang="en-US"/>
        </a:p>
      </dgm:t>
    </dgm:pt>
    <dgm:pt modelId="{30FB301F-4C73-48B4-9073-EF43E37066A3}" type="sibTrans" cxnId="{AB61F521-B95F-4AA8-95D8-D7FF53A7E7A1}">
      <dgm:prSet/>
      <dgm:spPr/>
      <dgm:t>
        <a:bodyPr/>
        <a:lstStyle/>
        <a:p>
          <a:endParaRPr lang="en-US"/>
        </a:p>
      </dgm:t>
    </dgm:pt>
    <dgm:pt modelId="{6C46D294-9A10-4B96-8976-830457F1EDCC}">
      <dgm:prSet custT="1"/>
      <dgm:spPr/>
      <dgm:t>
        <a:bodyPr/>
        <a:lstStyle/>
        <a:p>
          <a:pPr>
            <a:lnSpc>
              <a:spcPct val="100000"/>
            </a:lnSpc>
          </a:pPr>
          <a:r>
            <a:rPr lang="en-US" sz="3000" dirty="0">
              <a:latin typeface="Arial" panose="020B0604020202020204" pitchFamily="34" charset="0"/>
              <a:cs typeface="Arial" panose="020B0604020202020204" pitchFamily="34" charset="0"/>
            </a:rPr>
            <a:t>Apply and track your applications (after 1 Nov 2024)</a:t>
          </a:r>
        </a:p>
      </dgm:t>
    </dgm:pt>
    <dgm:pt modelId="{B1257A2A-3009-43DF-9CD3-1593E597AC1E}" type="parTrans" cxnId="{A5B78C4E-AE66-446A-BE28-717402B0A137}">
      <dgm:prSet/>
      <dgm:spPr/>
      <dgm:t>
        <a:bodyPr/>
        <a:lstStyle/>
        <a:p>
          <a:endParaRPr lang="en-US"/>
        </a:p>
      </dgm:t>
    </dgm:pt>
    <dgm:pt modelId="{DA4FE7C7-FF82-4ECD-A8B3-1953B4BDF937}" type="sibTrans" cxnId="{A5B78C4E-AE66-446A-BE28-717402B0A137}">
      <dgm:prSet/>
      <dgm:spPr/>
      <dgm:t>
        <a:bodyPr/>
        <a:lstStyle/>
        <a:p>
          <a:endParaRPr lang="en-US"/>
        </a:p>
      </dgm:t>
    </dgm:pt>
    <dgm:pt modelId="{DCC0F254-6AA8-49C8-AAC6-F2ACD2EC5CAD}" type="pres">
      <dgm:prSet presAssocID="{81F1ED1D-1D6D-4F79-9367-BFEA3EFCF9A6}" presName="root" presStyleCnt="0">
        <dgm:presLayoutVars>
          <dgm:dir/>
          <dgm:resizeHandles val="exact"/>
        </dgm:presLayoutVars>
      </dgm:prSet>
      <dgm:spPr/>
    </dgm:pt>
    <dgm:pt modelId="{BF68B386-A4AE-4C13-80E6-7F852473162D}" type="pres">
      <dgm:prSet presAssocID="{795571D5-9498-4DBA-AB44-2AEDC1721984}" presName="compNode" presStyleCnt="0"/>
      <dgm:spPr/>
    </dgm:pt>
    <dgm:pt modelId="{8221F523-31D9-417D-A7AE-B20CA8864E96}" type="pres">
      <dgm:prSet presAssocID="{795571D5-9498-4DBA-AB44-2AEDC1721984}" presName="bgRect" presStyleLbl="bgShp" presStyleIdx="0" presStyleCnt="4"/>
      <dgm:spPr/>
    </dgm:pt>
    <dgm:pt modelId="{8AE0352F-CA4E-487B-8ABC-8E2BF24B8D7D}" type="pres">
      <dgm:prSet presAssocID="{795571D5-9498-4DBA-AB44-2AEDC1721984}" presName="iconRect" presStyleLbl="node1" presStyleIdx="0" presStyleCnt="4"/>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Computer with solid fill"/>
        </a:ext>
      </dgm:extLst>
    </dgm:pt>
    <dgm:pt modelId="{0123DC8E-2A09-41E4-A73E-162BE8BEB54C}" type="pres">
      <dgm:prSet presAssocID="{795571D5-9498-4DBA-AB44-2AEDC1721984}" presName="spaceRect" presStyleCnt="0"/>
      <dgm:spPr/>
    </dgm:pt>
    <dgm:pt modelId="{2B92C5ED-3D25-4AE8-8795-F11E9E3E2A8E}" type="pres">
      <dgm:prSet presAssocID="{795571D5-9498-4DBA-AB44-2AEDC1721984}" presName="parTx" presStyleLbl="revTx" presStyleIdx="0" presStyleCnt="4">
        <dgm:presLayoutVars>
          <dgm:chMax val="0"/>
          <dgm:chPref val="0"/>
        </dgm:presLayoutVars>
      </dgm:prSet>
      <dgm:spPr/>
    </dgm:pt>
    <dgm:pt modelId="{454591EA-F8B3-41AA-98F6-E5CF235C41CC}" type="pres">
      <dgm:prSet presAssocID="{BB491FE2-5FA1-4FD3-B9A1-CFE353B7AAD4}" presName="sibTrans" presStyleCnt="0"/>
      <dgm:spPr/>
    </dgm:pt>
    <dgm:pt modelId="{6C75EF1D-DEF2-42BB-A983-7B0E9220ED28}" type="pres">
      <dgm:prSet presAssocID="{C88C87E3-0FC9-4021-AA1D-B77BB4981C6E}" presName="compNode" presStyleCnt="0"/>
      <dgm:spPr/>
    </dgm:pt>
    <dgm:pt modelId="{AA54E3EB-F731-4D3C-B8F3-1C471046BF5D}" type="pres">
      <dgm:prSet presAssocID="{C88C87E3-0FC9-4021-AA1D-B77BB4981C6E}" presName="bgRect" presStyleLbl="bgShp" presStyleIdx="1" presStyleCnt="4"/>
      <dgm:spPr/>
    </dgm:pt>
    <dgm:pt modelId="{426D2EB0-910D-44A4-9777-655D25744852}" type="pres">
      <dgm:prSet presAssocID="{C88C87E3-0FC9-4021-AA1D-B77BB4981C6E}" presName="iconRect" presStyleLbl="node1" presStyleIdx="1" presStyleCnt="4"/>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Schoolhouse with solid fill"/>
        </a:ext>
      </dgm:extLst>
    </dgm:pt>
    <dgm:pt modelId="{9521144C-3F04-42BA-9EB7-32A9D97BE435}" type="pres">
      <dgm:prSet presAssocID="{C88C87E3-0FC9-4021-AA1D-B77BB4981C6E}" presName="spaceRect" presStyleCnt="0"/>
      <dgm:spPr/>
    </dgm:pt>
    <dgm:pt modelId="{AE150DFC-9862-4381-84A3-D107ED9FE175}" type="pres">
      <dgm:prSet presAssocID="{C88C87E3-0FC9-4021-AA1D-B77BB4981C6E}" presName="parTx" presStyleLbl="revTx" presStyleIdx="1" presStyleCnt="4">
        <dgm:presLayoutVars>
          <dgm:chMax val="0"/>
          <dgm:chPref val="0"/>
        </dgm:presLayoutVars>
      </dgm:prSet>
      <dgm:spPr/>
    </dgm:pt>
    <dgm:pt modelId="{CF7FD5E0-D0B7-4D5E-A303-98D0B37B030F}" type="pres">
      <dgm:prSet presAssocID="{33A7DAB4-F300-48FD-9AC1-29B08D811592}" presName="sibTrans" presStyleCnt="0"/>
      <dgm:spPr/>
    </dgm:pt>
    <dgm:pt modelId="{A9E1FCF6-E355-46FC-AC57-A90115F72359}" type="pres">
      <dgm:prSet presAssocID="{F1D91789-C160-40C9-BC07-1129C65F4356}" presName="compNode" presStyleCnt="0"/>
      <dgm:spPr/>
    </dgm:pt>
    <dgm:pt modelId="{CCE08495-97F3-4CF0-AAB3-5176167B9215}" type="pres">
      <dgm:prSet presAssocID="{F1D91789-C160-40C9-BC07-1129C65F4356}" presName="bgRect" presStyleLbl="bgShp" presStyleIdx="2" presStyleCnt="4"/>
      <dgm:spPr/>
    </dgm:pt>
    <dgm:pt modelId="{44925674-CE1B-4E23-A401-69BDC641345A}" type="pres">
      <dgm:prSet presAssocID="{F1D91789-C160-40C9-BC07-1129C65F4356}" presName="iconRect" presStyleLbl="node1" presStyleIdx="2" presStyleCnt="4"/>
      <dgm:spPr>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Thumbs up sign with solid fill"/>
        </a:ext>
      </dgm:extLst>
    </dgm:pt>
    <dgm:pt modelId="{F74BA68C-1DD4-452A-AA11-FE10ED325027}" type="pres">
      <dgm:prSet presAssocID="{F1D91789-C160-40C9-BC07-1129C65F4356}" presName="spaceRect" presStyleCnt="0"/>
      <dgm:spPr/>
    </dgm:pt>
    <dgm:pt modelId="{AB9412DB-950B-4E14-8A16-C0CCE1BC4C5D}" type="pres">
      <dgm:prSet presAssocID="{F1D91789-C160-40C9-BC07-1129C65F4356}" presName="parTx" presStyleLbl="revTx" presStyleIdx="2" presStyleCnt="4">
        <dgm:presLayoutVars>
          <dgm:chMax val="0"/>
          <dgm:chPref val="0"/>
        </dgm:presLayoutVars>
      </dgm:prSet>
      <dgm:spPr/>
    </dgm:pt>
    <dgm:pt modelId="{4B74C08A-9219-493D-A2D9-38CFD5A8020C}" type="pres">
      <dgm:prSet presAssocID="{30FB301F-4C73-48B4-9073-EF43E37066A3}" presName="sibTrans" presStyleCnt="0"/>
      <dgm:spPr/>
    </dgm:pt>
    <dgm:pt modelId="{977C7EF8-03D9-415E-9782-14C93DC4BBAB}" type="pres">
      <dgm:prSet presAssocID="{6C46D294-9A10-4B96-8976-830457F1EDCC}" presName="compNode" presStyleCnt="0"/>
      <dgm:spPr/>
    </dgm:pt>
    <dgm:pt modelId="{ED2921A6-3D7C-4BBA-B926-08CD5CA9DADB}" type="pres">
      <dgm:prSet presAssocID="{6C46D294-9A10-4B96-8976-830457F1EDCC}" presName="bgRect" presStyleLbl="bgShp" presStyleIdx="3" presStyleCnt="4"/>
      <dgm:spPr/>
    </dgm:pt>
    <dgm:pt modelId="{C5FE5B06-FBE8-43F7-B007-9FA0C020367F}" type="pres">
      <dgm:prSet presAssocID="{6C46D294-9A10-4B96-8976-830457F1EDCC}" presName="iconRect" presStyleLbl="node1" presStyleIdx="3" presStyleCnt="4"/>
      <dgm:spPr>
        <a:blipFill>
          <a:blip xmlns:r="http://schemas.openxmlformats.org/officeDocument/2006/relationships" r:embed="rId7">
            <a:extLst>
              <a:ext uri="{96DAC541-7B7A-43D3-8B79-37D633B846F1}">
                <asvg:svgBlip xmlns:asvg="http://schemas.microsoft.com/office/drawing/2016/SVG/main" r:embed="rId8"/>
              </a:ext>
            </a:extLst>
          </a:blip>
          <a:srcRect/>
          <a:stretch>
            <a:fillRect/>
          </a:stretch>
        </a:blipFill>
      </dgm:spPr>
      <dgm:extLst>
        <a:ext uri="{E40237B7-FDA0-4F09-8148-C483321AD2D9}">
          <dgm14:cNvPr xmlns:dgm14="http://schemas.microsoft.com/office/drawing/2010/diagram" id="0" name="" descr="Clipboard with solid fill"/>
        </a:ext>
      </dgm:extLst>
    </dgm:pt>
    <dgm:pt modelId="{8AB6A0F3-25BB-474D-921C-86A2882CDFB2}" type="pres">
      <dgm:prSet presAssocID="{6C46D294-9A10-4B96-8976-830457F1EDCC}" presName="spaceRect" presStyleCnt="0"/>
      <dgm:spPr/>
    </dgm:pt>
    <dgm:pt modelId="{5224A025-8C6D-4CEF-8EEA-04C81462D8A6}" type="pres">
      <dgm:prSet presAssocID="{6C46D294-9A10-4B96-8976-830457F1EDCC}" presName="parTx" presStyleLbl="revTx" presStyleIdx="3" presStyleCnt="4">
        <dgm:presLayoutVars>
          <dgm:chMax val="0"/>
          <dgm:chPref val="0"/>
        </dgm:presLayoutVars>
      </dgm:prSet>
      <dgm:spPr/>
    </dgm:pt>
  </dgm:ptLst>
  <dgm:cxnLst>
    <dgm:cxn modelId="{AB61F521-B95F-4AA8-95D8-D7FF53A7E7A1}" srcId="{81F1ED1D-1D6D-4F79-9367-BFEA3EFCF9A6}" destId="{F1D91789-C160-40C9-BC07-1129C65F4356}" srcOrd="2" destOrd="0" parTransId="{9A82C210-4DDF-4929-AA29-C3D1BC9DE5E6}" sibTransId="{30FB301F-4C73-48B4-9073-EF43E37066A3}"/>
    <dgm:cxn modelId="{C5F6AC2D-5122-4ADA-933A-B738B59EED8F}" type="presOf" srcId="{6C46D294-9A10-4B96-8976-830457F1EDCC}" destId="{5224A025-8C6D-4CEF-8EEA-04C81462D8A6}" srcOrd="0" destOrd="0" presId="urn:microsoft.com/office/officeart/2018/2/layout/IconVerticalSolidList"/>
    <dgm:cxn modelId="{A5B78C4E-AE66-446A-BE28-717402B0A137}" srcId="{81F1ED1D-1D6D-4F79-9367-BFEA3EFCF9A6}" destId="{6C46D294-9A10-4B96-8976-830457F1EDCC}" srcOrd="3" destOrd="0" parTransId="{B1257A2A-3009-43DF-9CD3-1593E597AC1E}" sibTransId="{DA4FE7C7-FF82-4ECD-A8B3-1953B4BDF937}"/>
    <dgm:cxn modelId="{5BC1AF4E-0F6B-4316-8DFE-8C1AF0579488}" type="presOf" srcId="{795571D5-9498-4DBA-AB44-2AEDC1721984}" destId="{2B92C5ED-3D25-4AE8-8795-F11E9E3E2A8E}" srcOrd="0" destOrd="0" presId="urn:microsoft.com/office/officeart/2018/2/layout/IconVerticalSolidList"/>
    <dgm:cxn modelId="{48B8C450-BF02-457F-B1EF-6DA0ECDFF903}" srcId="{81F1ED1D-1D6D-4F79-9367-BFEA3EFCF9A6}" destId="{C88C87E3-0FC9-4021-AA1D-B77BB4981C6E}" srcOrd="1" destOrd="0" parTransId="{50646F15-002D-43D8-8382-0251E0A67E47}" sibTransId="{33A7DAB4-F300-48FD-9AC1-29B08D811592}"/>
    <dgm:cxn modelId="{1188208E-3A49-44D7-B049-2B3F89DE3165}" type="presOf" srcId="{F1D91789-C160-40C9-BC07-1129C65F4356}" destId="{AB9412DB-950B-4E14-8A16-C0CCE1BC4C5D}" srcOrd="0" destOrd="0" presId="urn:microsoft.com/office/officeart/2018/2/layout/IconVerticalSolidList"/>
    <dgm:cxn modelId="{903B6292-B9A1-440D-AE7E-0FB75115D3FB}" type="presOf" srcId="{C88C87E3-0FC9-4021-AA1D-B77BB4981C6E}" destId="{AE150DFC-9862-4381-84A3-D107ED9FE175}" srcOrd="0" destOrd="0" presId="urn:microsoft.com/office/officeart/2018/2/layout/IconVerticalSolidList"/>
    <dgm:cxn modelId="{FDB52698-337B-48A4-9392-409944D12985}" srcId="{81F1ED1D-1D6D-4F79-9367-BFEA3EFCF9A6}" destId="{795571D5-9498-4DBA-AB44-2AEDC1721984}" srcOrd="0" destOrd="0" parTransId="{1F32DFE2-7BB3-4D4F-98B4-E5091815EC13}" sibTransId="{BB491FE2-5FA1-4FD3-B9A1-CFE353B7AAD4}"/>
    <dgm:cxn modelId="{BDE768A8-57D2-4D57-929B-0E893943DD70}" type="presOf" srcId="{81F1ED1D-1D6D-4F79-9367-BFEA3EFCF9A6}" destId="{DCC0F254-6AA8-49C8-AAC6-F2ACD2EC5CAD}" srcOrd="0" destOrd="0" presId="urn:microsoft.com/office/officeart/2018/2/layout/IconVerticalSolidList"/>
    <dgm:cxn modelId="{F61E77EB-5AA5-4AD6-B8EC-9A3DEDE12375}" type="presParOf" srcId="{DCC0F254-6AA8-49C8-AAC6-F2ACD2EC5CAD}" destId="{BF68B386-A4AE-4C13-80E6-7F852473162D}" srcOrd="0" destOrd="0" presId="urn:microsoft.com/office/officeart/2018/2/layout/IconVerticalSolidList"/>
    <dgm:cxn modelId="{307583CA-5917-441D-8371-E8530CFA36E4}" type="presParOf" srcId="{BF68B386-A4AE-4C13-80E6-7F852473162D}" destId="{8221F523-31D9-417D-A7AE-B20CA8864E96}" srcOrd="0" destOrd="0" presId="urn:microsoft.com/office/officeart/2018/2/layout/IconVerticalSolidList"/>
    <dgm:cxn modelId="{3EFE1C68-3431-4405-ABB4-C06BD4D5629B}" type="presParOf" srcId="{BF68B386-A4AE-4C13-80E6-7F852473162D}" destId="{8AE0352F-CA4E-487B-8ABC-8E2BF24B8D7D}" srcOrd="1" destOrd="0" presId="urn:microsoft.com/office/officeart/2018/2/layout/IconVerticalSolidList"/>
    <dgm:cxn modelId="{ACEDB52A-625F-48DA-855C-F271BF8AE70F}" type="presParOf" srcId="{BF68B386-A4AE-4C13-80E6-7F852473162D}" destId="{0123DC8E-2A09-41E4-A73E-162BE8BEB54C}" srcOrd="2" destOrd="0" presId="urn:microsoft.com/office/officeart/2018/2/layout/IconVerticalSolidList"/>
    <dgm:cxn modelId="{52503E13-7D7F-46A5-9D1D-A45F6A6D54BD}" type="presParOf" srcId="{BF68B386-A4AE-4C13-80E6-7F852473162D}" destId="{2B92C5ED-3D25-4AE8-8795-F11E9E3E2A8E}" srcOrd="3" destOrd="0" presId="urn:microsoft.com/office/officeart/2018/2/layout/IconVerticalSolidList"/>
    <dgm:cxn modelId="{7740EAF3-FB3E-425E-98C4-021B20D1883C}" type="presParOf" srcId="{DCC0F254-6AA8-49C8-AAC6-F2ACD2EC5CAD}" destId="{454591EA-F8B3-41AA-98F6-E5CF235C41CC}" srcOrd="1" destOrd="0" presId="urn:microsoft.com/office/officeart/2018/2/layout/IconVerticalSolidList"/>
    <dgm:cxn modelId="{9278AC5A-ABFE-463C-9947-D95EB4C76A91}" type="presParOf" srcId="{DCC0F254-6AA8-49C8-AAC6-F2ACD2EC5CAD}" destId="{6C75EF1D-DEF2-42BB-A983-7B0E9220ED28}" srcOrd="2" destOrd="0" presId="urn:microsoft.com/office/officeart/2018/2/layout/IconVerticalSolidList"/>
    <dgm:cxn modelId="{1162B1D4-1770-4AE7-BCEB-1E4281162466}" type="presParOf" srcId="{6C75EF1D-DEF2-42BB-A983-7B0E9220ED28}" destId="{AA54E3EB-F731-4D3C-B8F3-1C471046BF5D}" srcOrd="0" destOrd="0" presId="urn:microsoft.com/office/officeart/2018/2/layout/IconVerticalSolidList"/>
    <dgm:cxn modelId="{1C01933C-9F70-42E0-916F-77986A89A393}" type="presParOf" srcId="{6C75EF1D-DEF2-42BB-A983-7B0E9220ED28}" destId="{426D2EB0-910D-44A4-9777-655D25744852}" srcOrd="1" destOrd="0" presId="urn:microsoft.com/office/officeart/2018/2/layout/IconVerticalSolidList"/>
    <dgm:cxn modelId="{4896C897-1BAF-48A9-8CD0-21B6E14E9D04}" type="presParOf" srcId="{6C75EF1D-DEF2-42BB-A983-7B0E9220ED28}" destId="{9521144C-3F04-42BA-9EB7-32A9D97BE435}" srcOrd="2" destOrd="0" presId="urn:microsoft.com/office/officeart/2018/2/layout/IconVerticalSolidList"/>
    <dgm:cxn modelId="{22F3517E-3620-47E1-A99B-A90199917194}" type="presParOf" srcId="{6C75EF1D-DEF2-42BB-A983-7B0E9220ED28}" destId="{AE150DFC-9862-4381-84A3-D107ED9FE175}" srcOrd="3" destOrd="0" presId="urn:microsoft.com/office/officeart/2018/2/layout/IconVerticalSolidList"/>
    <dgm:cxn modelId="{9B5C433F-2825-4E15-A999-2D9E788E9FC6}" type="presParOf" srcId="{DCC0F254-6AA8-49C8-AAC6-F2ACD2EC5CAD}" destId="{CF7FD5E0-D0B7-4D5E-A303-98D0B37B030F}" srcOrd="3" destOrd="0" presId="urn:microsoft.com/office/officeart/2018/2/layout/IconVerticalSolidList"/>
    <dgm:cxn modelId="{5AAC3FB8-F29F-471E-9FFF-29371D64FB0F}" type="presParOf" srcId="{DCC0F254-6AA8-49C8-AAC6-F2ACD2EC5CAD}" destId="{A9E1FCF6-E355-46FC-AC57-A90115F72359}" srcOrd="4" destOrd="0" presId="urn:microsoft.com/office/officeart/2018/2/layout/IconVerticalSolidList"/>
    <dgm:cxn modelId="{0EBD525E-9D90-494A-A8D7-81A9CC2CF550}" type="presParOf" srcId="{A9E1FCF6-E355-46FC-AC57-A90115F72359}" destId="{CCE08495-97F3-4CF0-AAB3-5176167B9215}" srcOrd="0" destOrd="0" presId="urn:microsoft.com/office/officeart/2018/2/layout/IconVerticalSolidList"/>
    <dgm:cxn modelId="{9520A6AD-6D4A-4354-89D0-964A3D93666D}" type="presParOf" srcId="{A9E1FCF6-E355-46FC-AC57-A90115F72359}" destId="{44925674-CE1B-4E23-A401-69BDC641345A}" srcOrd="1" destOrd="0" presId="urn:microsoft.com/office/officeart/2018/2/layout/IconVerticalSolidList"/>
    <dgm:cxn modelId="{24E51BD6-0622-4ADB-9CAF-1F8B6166F289}" type="presParOf" srcId="{A9E1FCF6-E355-46FC-AC57-A90115F72359}" destId="{F74BA68C-1DD4-452A-AA11-FE10ED325027}" srcOrd="2" destOrd="0" presId="urn:microsoft.com/office/officeart/2018/2/layout/IconVerticalSolidList"/>
    <dgm:cxn modelId="{B463C047-6182-42D2-821A-F79A4655E628}" type="presParOf" srcId="{A9E1FCF6-E355-46FC-AC57-A90115F72359}" destId="{AB9412DB-950B-4E14-8A16-C0CCE1BC4C5D}" srcOrd="3" destOrd="0" presId="urn:microsoft.com/office/officeart/2018/2/layout/IconVerticalSolidList"/>
    <dgm:cxn modelId="{A900CDF9-FBF1-4CBE-A46F-5F658E254C4E}" type="presParOf" srcId="{DCC0F254-6AA8-49C8-AAC6-F2ACD2EC5CAD}" destId="{4B74C08A-9219-493D-A2D9-38CFD5A8020C}" srcOrd="5" destOrd="0" presId="urn:microsoft.com/office/officeart/2018/2/layout/IconVerticalSolidList"/>
    <dgm:cxn modelId="{DAB2B22E-AAFB-451A-BFAD-72AE223BED9F}" type="presParOf" srcId="{DCC0F254-6AA8-49C8-AAC6-F2ACD2EC5CAD}" destId="{977C7EF8-03D9-415E-9782-14C93DC4BBAB}" srcOrd="6" destOrd="0" presId="urn:microsoft.com/office/officeart/2018/2/layout/IconVerticalSolidList"/>
    <dgm:cxn modelId="{3E230B3B-6F16-4DA9-A78F-2239B0E373C7}" type="presParOf" srcId="{977C7EF8-03D9-415E-9782-14C93DC4BBAB}" destId="{ED2921A6-3D7C-4BBA-B926-08CD5CA9DADB}" srcOrd="0" destOrd="0" presId="urn:microsoft.com/office/officeart/2018/2/layout/IconVerticalSolidList"/>
    <dgm:cxn modelId="{4D690041-3A81-4A9D-B5C6-213D4F586273}" type="presParOf" srcId="{977C7EF8-03D9-415E-9782-14C93DC4BBAB}" destId="{C5FE5B06-FBE8-43F7-B007-9FA0C020367F}" srcOrd="1" destOrd="0" presId="urn:microsoft.com/office/officeart/2018/2/layout/IconVerticalSolidList"/>
    <dgm:cxn modelId="{31A5A389-52E1-4077-A0EB-BDED81471A68}" type="presParOf" srcId="{977C7EF8-03D9-415E-9782-14C93DC4BBAB}" destId="{8AB6A0F3-25BB-474D-921C-86A2882CDFB2}" srcOrd="2" destOrd="0" presId="urn:microsoft.com/office/officeart/2018/2/layout/IconVerticalSolidList"/>
    <dgm:cxn modelId="{1AAFD215-AC33-4DBE-826C-D83D0872EC86}" type="presParOf" srcId="{977C7EF8-03D9-415E-9782-14C93DC4BBAB}" destId="{5224A025-8C6D-4CEF-8EEA-04C81462D8A6}"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3209F1-DDD0-466A-BE44-7A9EAEB5CE35}">
      <dsp:nvSpPr>
        <dsp:cNvPr id="0" name=""/>
        <dsp:cNvSpPr/>
      </dsp:nvSpPr>
      <dsp:spPr>
        <a:xfrm>
          <a:off x="0" y="3455"/>
          <a:ext cx="10515600" cy="73607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0A9AF2E-076D-467A-BF47-EBC04A944461}">
      <dsp:nvSpPr>
        <dsp:cNvPr id="0" name=""/>
        <dsp:cNvSpPr/>
      </dsp:nvSpPr>
      <dsp:spPr>
        <a:xfrm>
          <a:off x="222661" y="169071"/>
          <a:ext cx="404838" cy="40483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30D1B4-9F05-4F29-94C4-BE70FC540779}">
      <dsp:nvSpPr>
        <dsp:cNvPr id="0" name=""/>
        <dsp:cNvSpPr/>
      </dsp:nvSpPr>
      <dsp:spPr>
        <a:xfrm>
          <a:off x="850161" y="3455"/>
          <a:ext cx="9665438" cy="7360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7901" tIns="77901" rIns="77901" bIns="77901" numCol="1" spcCol="1270" anchor="ctr" anchorCtr="0">
          <a:noAutofit/>
        </a:bodyPr>
        <a:lstStyle/>
        <a:p>
          <a:pPr marL="0" lvl="0" indent="0" algn="l" defTabSz="1111250">
            <a:lnSpc>
              <a:spcPct val="100000"/>
            </a:lnSpc>
            <a:spcBef>
              <a:spcPct val="0"/>
            </a:spcBef>
            <a:spcAft>
              <a:spcPct val="35000"/>
            </a:spcAft>
            <a:buNone/>
          </a:pPr>
          <a:r>
            <a:rPr lang="en-GB" sz="2500" b="1" kern="1200" dirty="0">
              <a:latin typeface="Arial" panose="020B0604020202020204" pitchFamily="34" charset="0"/>
              <a:cs typeface="Arial" panose="020B0604020202020204" pitchFamily="34" charset="0"/>
            </a:rPr>
            <a:t>Approx time of lesson plan </a:t>
          </a:r>
          <a:r>
            <a:rPr lang="en-GB" sz="2500" kern="1200" dirty="0">
              <a:latin typeface="Arial" panose="020B0604020202020204" pitchFamily="34" charset="0"/>
              <a:cs typeface="Arial" panose="020B0604020202020204" pitchFamily="34" charset="0"/>
            </a:rPr>
            <a:t>20 mins</a:t>
          </a:r>
          <a:endParaRPr lang="en-US" sz="2500" kern="1200" dirty="0">
            <a:latin typeface="Arial" panose="020B0604020202020204" pitchFamily="34" charset="0"/>
            <a:cs typeface="Arial" panose="020B0604020202020204" pitchFamily="34" charset="0"/>
          </a:endParaRPr>
        </a:p>
      </dsp:txBody>
      <dsp:txXfrm>
        <a:off x="850161" y="3455"/>
        <a:ext cx="9665438" cy="736070"/>
      </dsp:txXfrm>
    </dsp:sp>
    <dsp:sp modelId="{0C03C967-BE71-42A5-9F41-8C704EC764AF}">
      <dsp:nvSpPr>
        <dsp:cNvPr id="0" name=""/>
        <dsp:cNvSpPr/>
      </dsp:nvSpPr>
      <dsp:spPr>
        <a:xfrm>
          <a:off x="0" y="923543"/>
          <a:ext cx="10515600" cy="73607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1AD3C6B-780A-4A97-96C7-E14C0D1DD253}">
      <dsp:nvSpPr>
        <dsp:cNvPr id="0" name=""/>
        <dsp:cNvSpPr/>
      </dsp:nvSpPr>
      <dsp:spPr>
        <a:xfrm>
          <a:off x="222661" y="1089159"/>
          <a:ext cx="404838" cy="40483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30EDA34-DA2E-4A55-BDAD-AABCC4A607A8}">
      <dsp:nvSpPr>
        <dsp:cNvPr id="0" name=""/>
        <dsp:cNvSpPr/>
      </dsp:nvSpPr>
      <dsp:spPr>
        <a:xfrm>
          <a:off x="850161" y="923543"/>
          <a:ext cx="9665438" cy="7360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7901" tIns="77901" rIns="77901" bIns="77901" numCol="1" spcCol="1270" anchor="ctr" anchorCtr="0">
          <a:noAutofit/>
        </a:bodyPr>
        <a:lstStyle/>
        <a:p>
          <a:pPr marL="0" lvl="0" indent="0" algn="l" defTabSz="1111250">
            <a:lnSpc>
              <a:spcPct val="100000"/>
            </a:lnSpc>
            <a:spcBef>
              <a:spcPct val="0"/>
            </a:spcBef>
            <a:spcAft>
              <a:spcPct val="35000"/>
            </a:spcAft>
            <a:buNone/>
          </a:pPr>
          <a:r>
            <a:rPr lang="en-GB" sz="2500" b="1" kern="1200" dirty="0">
              <a:latin typeface="Arial" panose="020B0604020202020204" pitchFamily="34" charset="0"/>
              <a:cs typeface="Arial" panose="020B0604020202020204" pitchFamily="34" charset="0"/>
            </a:rPr>
            <a:t>Teacher resources </a:t>
          </a:r>
          <a:r>
            <a:rPr lang="en-GB" sz="2500" kern="1200" dirty="0">
              <a:latin typeface="Arial" panose="020B0604020202020204" pitchFamily="34" charset="0"/>
              <a:cs typeface="Arial" panose="020B0604020202020204" pitchFamily="34" charset="0"/>
            </a:rPr>
            <a:t>laptop, projector, logins and PDF (see notes)</a:t>
          </a:r>
          <a:endParaRPr lang="en-US" sz="2500" kern="1200" dirty="0">
            <a:latin typeface="Arial" panose="020B0604020202020204" pitchFamily="34" charset="0"/>
            <a:cs typeface="Arial" panose="020B0604020202020204" pitchFamily="34" charset="0"/>
          </a:endParaRPr>
        </a:p>
      </dsp:txBody>
      <dsp:txXfrm>
        <a:off x="850161" y="923543"/>
        <a:ext cx="9665438" cy="736070"/>
      </dsp:txXfrm>
    </dsp:sp>
    <dsp:sp modelId="{DF186273-9885-4B09-98F3-3B952E818421}">
      <dsp:nvSpPr>
        <dsp:cNvPr id="0" name=""/>
        <dsp:cNvSpPr/>
      </dsp:nvSpPr>
      <dsp:spPr>
        <a:xfrm>
          <a:off x="0" y="1843631"/>
          <a:ext cx="10515600" cy="73607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DFFAE5A-8E25-433D-A0BA-1D4B07EF412D}">
      <dsp:nvSpPr>
        <dsp:cNvPr id="0" name=""/>
        <dsp:cNvSpPr/>
      </dsp:nvSpPr>
      <dsp:spPr>
        <a:xfrm>
          <a:off x="222661" y="2009247"/>
          <a:ext cx="404838" cy="40483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B89B5F-17C4-4227-9C47-486EE3A937AF}">
      <dsp:nvSpPr>
        <dsp:cNvPr id="0" name=""/>
        <dsp:cNvSpPr/>
      </dsp:nvSpPr>
      <dsp:spPr>
        <a:xfrm>
          <a:off x="850161" y="1843631"/>
          <a:ext cx="9665438" cy="7360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7901" tIns="77901" rIns="77901" bIns="77901" numCol="1" spcCol="1270" anchor="ctr" anchorCtr="0">
          <a:noAutofit/>
        </a:bodyPr>
        <a:lstStyle/>
        <a:p>
          <a:pPr marL="0" lvl="0" indent="0" algn="l" defTabSz="1111250">
            <a:lnSpc>
              <a:spcPct val="100000"/>
            </a:lnSpc>
            <a:spcBef>
              <a:spcPct val="0"/>
            </a:spcBef>
            <a:spcAft>
              <a:spcPct val="35000"/>
            </a:spcAft>
            <a:buNone/>
          </a:pPr>
          <a:r>
            <a:rPr lang="en-GB" sz="2500" b="1" kern="1200" dirty="0">
              <a:latin typeface="Arial" panose="020B0604020202020204" pitchFamily="34" charset="0"/>
              <a:cs typeface="Arial" panose="020B0604020202020204" pitchFamily="34" charset="0"/>
            </a:rPr>
            <a:t>Learner resources </a:t>
          </a:r>
          <a:r>
            <a:rPr lang="en-GB" sz="2500" b="0" kern="1200" dirty="0">
              <a:latin typeface="Arial" panose="020B0604020202020204" pitchFamily="34" charset="0"/>
              <a:cs typeface="Arial" panose="020B0604020202020204" pitchFamily="34" charset="0"/>
            </a:rPr>
            <a:t>KC login info</a:t>
          </a:r>
          <a:r>
            <a:rPr lang="en-GB" sz="2500" b="1" kern="1200" dirty="0">
              <a:latin typeface="Arial" panose="020B0604020202020204" pitchFamily="34" charset="0"/>
              <a:cs typeface="Arial" panose="020B0604020202020204" pitchFamily="34" charset="0"/>
            </a:rPr>
            <a:t>, </a:t>
          </a:r>
          <a:r>
            <a:rPr lang="en-GB" sz="2500" kern="1200" dirty="0">
              <a:latin typeface="Arial" panose="020B0604020202020204" pitchFamily="34" charset="0"/>
              <a:cs typeface="Arial" panose="020B0604020202020204" pitchFamily="34" charset="0"/>
            </a:rPr>
            <a:t>access to internet and device </a:t>
          </a:r>
          <a:endParaRPr lang="en-US" sz="2500" kern="1200" dirty="0">
            <a:latin typeface="Arial" panose="020B0604020202020204" pitchFamily="34" charset="0"/>
            <a:cs typeface="Arial" panose="020B0604020202020204" pitchFamily="34" charset="0"/>
          </a:endParaRPr>
        </a:p>
      </dsp:txBody>
      <dsp:txXfrm>
        <a:off x="850161" y="1843631"/>
        <a:ext cx="9665438" cy="736070"/>
      </dsp:txXfrm>
    </dsp:sp>
    <dsp:sp modelId="{C0BE1CBA-427C-4308-B5A5-AB2C42C1F5A5}">
      <dsp:nvSpPr>
        <dsp:cNvPr id="0" name=""/>
        <dsp:cNvSpPr/>
      </dsp:nvSpPr>
      <dsp:spPr>
        <a:xfrm>
          <a:off x="0" y="2763719"/>
          <a:ext cx="10515600" cy="73607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A8EB6B3-A514-4958-8B39-91A4491D1BA3}">
      <dsp:nvSpPr>
        <dsp:cNvPr id="0" name=""/>
        <dsp:cNvSpPr/>
      </dsp:nvSpPr>
      <dsp:spPr>
        <a:xfrm>
          <a:off x="222661" y="2929335"/>
          <a:ext cx="404838" cy="40483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30FC4D-0B84-48DC-88BA-082D41D5A636}">
      <dsp:nvSpPr>
        <dsp:cNvPr id="0" name=""/>
        <dsp:cNvSpPr/>
      </dsp:nvSpPr>
      <dsp:spPr>
        <a:xfrm>
          <a:off x="850161" y="2763719"/>
          <a:ext cx="9665438" cy="7360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7901" tIns="77901" rIns="77901" bIns="77901" numCol="1" spcCol="1270" anchor="ctr" anchorCtr="0">
          <a:noAutofit/>
        </a:bodyPr>
        <a:lstStyle/>
        <a:p>
          <a:pPr marL="0" lvl="0" indent="0" algn="l" defTabSz="1111250">
            <a:lnSpc>
              <a:spcPct val="100000"/>
            </a:lnSpc>
            <a:spcBef>
              <a:spcPct val="0"/>
            </a:spcBef>
            <a:spcAft>
              <a:spcPct val="35000"/>
            </a:spcAft>
            <a:buNone/>
          </a:pPr>
          <a:r>
            <a:rPr lang="en-GB" sz="2500" b="1" kern="1200" dirty="0">
              <a:latin typeface="Arial" panose="020B0604020202020204" pitchFamily="34" charset="0"/>
              <a:cs typeface="Arial" panose="020B0604020202020204" pitchFamily="34" charset="0"/>
            </a:rPr>
            <a:t>Suitable for </a:t>
          </a:r>
          <a:r>
            <a:rPr lang="en-GB" sz="2500" kern="1200" dirty="0">
              <a:latin typeface="Arial" panose="020B0604020202020204" pitchFamily="34" charset="0"/>
              <a:cs typeface="Arial" panose="020B0604020202020204" pitchFamily="34" charset="0"/>
            </a:rPr>
            <a:t>groups (2-35 learners recommended)</a:t>
          </a:r>
          <a:endParaRPr lang="en-US" sz="2500" kern="1200" dirty="0">
            <a:latin typeface="Arial" panose="020B0604020202020204" pitchFamily="34" charset="0"/>
            <a:cs typeface="Arial" panose="020B0604020202020204" pitchFamily="34" charset="0"/>
          </a:endParaRPr>
        </a:p>
      </dsp:txBody>
      <dsp:txXfrm>
        <a:off x="850161" y="2763719"/>
        <a:ext cx="9665438" cy="736070"/>
      </dsp:txXfrm>
    </dsp:sp>
    <dsp:sp modelId="{75860465-10BF-4679-B2DC-554C3DD57204}">
      <dsp:nvSpPr>
        <dsp:cNvPr id="0" name=""/>
        <dsp:cNvSpPr/>
      </dsp:nvSpPr>
      <dsp:spPr>
        <a:xfrm>
          <a:off x="0" y="3683807"/>
          <a:ext cx="10515600" cy="73607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CD47E34-6DB0-4314-A163-38B3A22DC1F1}">
      <dsp:nvSpPr>
        <dsp:cNvPr id="0" name=""/>
        <dsp:cNvSpPr/>
      </dsp:nvSpPr>
      <dsp:spPr>
        <a:xfrm>
          <a:off x="222661" y="3849423"/>
          <a:ext cx="404838" cy="404838"/>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B3F223C-33C6-498F-B2A6-3025BFACC63B}">
      <dsp:nvSpPr>
        <dsp:cNvPr id="0" name=""/>
        <dsp:cNvSpPr/>
      </dsp:nvSpPr>
      <dsp:spPr>
        <a:xfrm>
          <a:off x="850161" y="3683807"/>
          <a:ext cx="9665438" cy="7360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7901" tIns="77901" rIns="77901" bIns="77901" numCol="1" spcCol="1270" anchor="ctr" anchorCtr="0">
          <a:noAutofit/>
        </a:bodyPr>
        <a:lstStyle/>
        <a:p>
          <a:pPr marL="0" lvl="0" indent="0" algn="l" defTabSz="1111250">
            <a:lnSpc>
              <a:spcPct val="100000"/>
            </a:lnSpc>
            <a:spcBef>
              <a:spcPct val="0"/>
            </a:spcBef>
            <a:spcAft>
              <a:spcPct val="35000"/>
            </a:spcAft>
            <a:buNone/>
          </a:pPr>
          <a:r>
            <a:rPr lang="en-GB" sz="2500" b="1" kern="1200" dirty="0">
              <a:latin typeface="Arial" panose="020B0604020202020204" pitchFamily="34" charset="0"/>
              <a:cs typeface="Arial" panose="020B0604020202020204" pitchFamily="34" charset="0"/>
            </a:rPr>
            <a:t>Style of teaching </a:t>
          </a:r>
          <a:r>
            <a:rPr lang="en-GB" sz="2500" kern="1200" dirty="0">
              <a:latin typeface="Arial" panose="020B0604020202020204" pitchFamily="34" charset="0"/>
              <a:cs typeface="Arial" panose="020B0604020202020204" pitchFamily="34" charset="0"/>
            </a:rPr>
            <a:t> listening and participation </a:t>
          </a:r>
          <a:endParaRPr lang="en-US" sz="2500" kern="1200" dirty="0">
            <a:latin typeface="Arial" panose="020B0604020202020204" pitchFamily="34" charset="0"/>
            <a:cs typeface="Arial" panose="020B0604020202020204" pitchFamily="34" charset="0"/>
          </a:endParaRPr>
        </a:p>
      </dsp:txBody>
      <dsp:txXfrm>
        <a:off x="850161" y="3683807"/>
        <a:ext cx="9665438" cy="7360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33AC9B-AB74-4B13-BF02-12F9B2868BB4}">
      <dsp:nvSpPr>
        <dsp:cNvPr id="0" name=""/>
        <dsp:cNvSpPr/>
      </dsp:nvSpPr>
      <dsp:spPr>
        <a:xfrm>
          <a:off x="85128" y="374575"/>
          <a:ext cx="1514045" cy="151404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5652F8E-9A8C-4CD7-9457-51E20B63F4EC}">
      <dsp:nvSpPr>
        <dsp:cNvPr id="0" name=""/>
        <dsp:cNvSpPr/>
      </dsp:nvSpPr>
      <dsp:spPr>
        <a:xfrm>
          <a:off x="403077" y="692525"/>
          <a:ext cx="878146" cy="878146"/>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2A53487-911C-40D1-937A-360E32DA1DF9}">
      <dsp:nvSpPr>
        <dsp:cNvPr id="0" name=""/>
        <dsp:cNvSpPr/>
      </dsp:nvSpPr>
      <dsp:spPr>
        <a:xfrm>
          <a:off x="1923612" y="374575"/>
          <a:ext cx="3568821" cy="1514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333500">
            <a:lnSpc>
              <a:spcPct val="100000"/>
            </a:lnSpc>
            <a:spcBef>
              <a:spcPct val="0"/>
            </a:spcBef>
            <a:spcAft>
              <a:spcPct val="35000"/>
            </a:spcAft>
            <a:buNone/>
          </a:pPr>
          <a:r>
            <a:rPr lang="en-GB" sz="3000" kern="1200" dirty="0">
              <a:latin typeface="Arial" panose="020B0604020202020204" pitchFamily="34" charset="0"/>
              <a:cs typeface="Arial" panose="020B0604020202020204" pitchFamily="34" charset="0"/>
            </a:rPr>
            <a:t>Best used after </a:t>
          </a:r>
          <a:r>
            <a:rPr lang="en-GB" sz="3000" b="1" kern="1200" dirty="0">
              <a:latin typeface="Arial" panose="020B0604020202020204" pitchFamily="34" charset="0"/>
              <a:cs typeface="Arial" panose="020B0604020202020204" pitchFamily="34" charset="0"/>
            </a:rPr>
            <a:t>Intro to KentChoices Lesson Plan</a:t>
          </a:r>
          <a:r>
            <a:rPr lang="en-GB" sz="3000" kern="1200" dirty="0">
              <a:latin typeface="Arial" panose="020B0604020202020204" pitchFamily="34" charset="0"/>
              <a:cs typeface="Arial" panose="020B0604020202020204" pitchFamily="34" charset="0"/>
            </a:rPr>
            <a:t>.</a:t>
          </a:r>
          <a:endParaRPr lang="en-US" sz="3000" kern="1200" dirty="0">
            <a:latin typeface="Arial" panose="020B0604020202020204" pitchFamily="34" charset="0"/>
            <a:cs typeface="Arial" panose="020B0604020202020204" pitchFamily="34" charset="0"/>
          </a:endParaRPr>
        </a:p>
      </dsp:txBody>
      <dsp:txXfrm>
        <a:off x="1923612" y="374575"/>
        <a:ext cx="3568821" cy="1514045"/>
      </dsp:txXfrm>
    </dsp:sp>
    <dsp:sp modelId="{1EA4E708-7AEC-4C06-A24D-B10F5B587CD5}">
      <dsp:nvSpPr>
        <dsp:cNvPr id="0" name=""/>
        <dsp:cNvSpPr/>
      </dsp:nvSpPr>
      <dsp:spPr>
        <a:xfrm>
          <a:off x="6114274" y="374575"/>
          <a:ext cx="1514045" cy="151404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5E18917-E6B8-419B-A751-712C14670103}">
      <dsp:nvSpPr>
        <dsp:cNvPr id="0" name=""/>
        <dsp:cNvSpPr/>
      </dsp:nvSpPr>
      <dsp:spPr>
        <a:xfrm>
          <a:off x="6432223" y="692525"/>
          <a:ext cx="878146" cy="87814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107A6B4-8C65-4075-9538-099A09492B8F}">
      <dsp:nvSpPr>
        <dsp:cNvPr id="0" name=""/>
        <dsp:cNvSpPr/>
      </dsp:nvSpPr>
      <dsp:spPr>
        <a:xfrm>
          <a:off x="7952758" y="374575"/>
          <a:ext cx="3568821" cy="1514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333500">
            <a:lnSpc>
              <a:spcPct val="100000"/>
            </a:lnSpc>
            <a:spcBef>
              <a:spcPct val="0"/>
            </a:spcBef>
            <a:spcAft>
              <a:spcPct val="35000"/>
            </a:spcAft>
            <a:buNone/>
          </a:pPr>
          <a:r>
            <a:rPr lang="en-GB" sz="3000" kern="1200" dirty="0">
              <a:latin typeface="Arial" panose="020B0604020202020204" pitchFamily="34" charset="0"/>
              <a:cs typeface="Arial" panose="020B0604020202020204" pitchFamily="34" charset="0"/>
            </a:rPr>
            <a:t>Supports Year 10’s logging on to their KentChoices accounts.</a:t>
          </a:r>
          <a:endParaRPr lang="en-US" sz="3000" kern="1200" dirty="0">
            <a:latin typeface="Arial" panose="020B0604020202020204" pitchFamily="34" charset="0"/>
            <a:cs typeface="Arial" panose="020B0604020202020204" pitchFamily="34" charset="0"/>
          </a:endParaRPr>
        </a:p>
      </dsp:txBody>
      <dsp:txXfrm>
        <a:off x="7952758" y="374575"/>
        <a:ext cx="3568821" cy="1514045"/>
      </dsp:txXfrm>
    </dsp:sp>
    <dsp:sp modelId="{CC26E650-1F84-41A9-AB1E-CCAB25C8926C}">
      <dsp:nvSpPr>
        <dsp:cNvPr id="0" name=""/>
        <dsp:cNvSpPr/>
      </dsp:nvSpPr>
      <dsp:spPr>
        <a:xfrm>
          <a:off x="85128" y="2662273"/>
          <a:ext cx="1514045" cy="151404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6BAB38A-FE88-448A-A933-E9FD458D134A}">
      <dsp:nvSpPr>
        <dsp:cNvPr id="0" name=""/>
        <dsp:cNvSpPr/>
      </dsp:nvSpPr>
      <dsp:spPr>
        <a:xfrm>
          <a:off x="403077" y="2980223"/>
          <a:ext cx="878146" cy="878146"/>
        </a:xfrm>
        <a:prstGeom prst="rect">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BBAF2BC-EA37-43B4-BB78-3322A13D0A09}">
      <dsp:nvSpPr>
        <dsp:cNvPr id="0" name=""/>
        <dsp:cNvSpPr/>
      </dsp:nvSpPr>
      <dsp:spPr>
        <a:xfrm>
          <a:off x="1923612" y="2662273"/>
          <a:ext cx="3568821" cy="1514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333500">
            <a:lnSpc>
              <a:spcPct val="100000"/>
            </a:lnSpc>
            <a:spcBef>
              <a:spcPct val="0"/>
            </a:spcBef>
            <a:spcAft>
              <a:spcPct val="35000"/>
            </a:spcAft>
            <a:buNone/>
          </a:pPr>
          <a:r>
            <a:rPr lang="en-GB" sz="3000" kern="1200" dirty="0">
              <a:latin typeface="Arial" panose="020B0604020202020204" pitchFamily="34" charset="0"/>
              <a:cs typeface="Arial" panose="020B0604020202020204" pitchFamily="34" charset="0"/>
            </a:rPr>
            <a:t>Learners update basic information in preparation to apply in Year 11.</a:t>
          </a:r>
          <a:endParaRPr lang="en-US" sz="3000" kern="1200" dirty="0">
            <a:latin typeface="Arial" panose="020B0604020202020204" pitchFamily="34" charset="0"/>
            <a:cs typeface="Arial" panose="020B0604020202020204" pitchFamily="34" charset="0"/>
          </a:endParaRPr>
        </a:p>
      </dsp:txBody>
      <dsp:txXfrm>
        <a:off x="1923612" y="2662273"/>
        <a:ext cx="3568821" cy="1514045"/>
      </dsp:txXfrm>
    </dsp:sp>
    <dsp:sp modelId="{B538C81D-CEF3-4876-911E-45537D4CC833}">
      <dsp:nvSpPr>
        <dsp:cNvPr id="0" name=""/>
        <dsp:cNvSpPr/>
      </dsp:nvSpPr>
      <dsp:spPr>
        <a:xfrm>
          <a:off x="6114274" y="2662273"/>
          <a:ext cx="1514045" cy="151404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ABBB565-A22D-4FB1-8794-72EBE76ACC46}">
      <dsp:nvSpPr>
        <dsp:cNvPr id="0" name=""/>
        <dsp:cNvSpPr/>
      </dsp:nvSpPr>
      <dsp:spPr>
        <a:xfrm>
          <a:off x="6432223" y="2980223"/>
          <a:ext cx="878146" cy="878146"/>
        </a:xfrm>
        <a:prstGeom prst="rect">
          <a:avLst/>
        </a:prstGeom>
        <a:blipFill>
          <a:blip xmlns:r="http://schemas.openxmlformats.org/officeDocument/2006/relationships" r:embed="rId7">
            <a:extLst>
              <a:ext uri="{96DAC541-7B7A-43D3-8B79-37D633B846F1}">
                <asvg:svgBlip xmlns:asvg="http://schemas.microsoft.com/office/drawing/2016/SVG/main" r:embed="rId8"/>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0281857-7ED0-4531-9191-9CFE596502EE}">
      <dsp:nvSpPr>
        <dsp:cNvPr id="0" name=""/>
        <dsp:cNvSpPr/>
      </dsp:nvSpPr>
      <dsp:spPr>
        <a:xfrm>
          <a:off x="7952758" y="2662273"/>
          <a:ext cx="3568821" cy="1514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333500">
            <a:lnSpc>
              <a:spcPct val="100000"/>
            </a:lnSpc>
            <a:spcBef>
              <a:spcPct val="0"/>
            </a:spcBef>
            <a:spcAft>
              <a:spcPct val="35000"/>
            </a:spcAft>
            <a:buNone/>
          </a:pPr>
          <a:r>
            <a:rPr lang="en-GB" sz="3000" b="0" i="0" kern="1200" baseline="0" dirty="0">
              <a:latin typeface="Arial" panose="020B0604020202020204" pitchFamily="34" charset="0"/>
              <a:cs typeface="Arial" panose="020B0604020202020204" pitchFamily="34" charset="0"/>
            </a:rPr>
            <a:t>Eases pressure for schools and learners during the busy autumn term.</a:t>
          </a:r>
        </a:p>
      </dsp:txBody>
      <dsp:txXfrm>
        <a:off x="7952758" y="2662273"/>
        <a:ext cx="3568821" cy="151404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33AC9B-AB74-4B13-BF02-12F9B2868BB4}">
      <dsp:nvSpPr>
        <dsp:cNvPr id="0" name=""/>
        <dsp:cNvSpPr/>
      </dsp:nvSpPr>
      <dsp:spPr>
        <a:xfrm>
          <a:off x="77251" y="213529"/>
          <a:ext cx="1508490" cy="150849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5652F8E-9A8C-4CD7-9457-51E20B63F4EC}">
      <dsp:nvSpPr>
        <dsp:cNvPr id="0" name=""/>
        <dsp:cNvSpPr/>
      </dsp:nvSpPr>
      <dsp:spPr>
        <a:xfrm>
          <a:off x="394034" y="530312"/>
          <a:ext cx="874924" cy="874924"/>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2A53487-911C-40D1-937A-360E32DA1DF9}">
      <dsp:nvSpPr>
        <dsp:cNvPr id="0" name=""/>
        <dsp:cNvSpPr/>
      </dsp:nvSpPr>
      <dsp:spPr>
        <a:xfrm>
          <a:off x="1908990" y="213529"/>
          <a:ext cx="3555728" cy="15084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333500">
            <a:lnSpc>
              <a:spcPct val="100000"/>
            </a:lnSpc>
            <a:spcBef>
              <a:spcPct val="0"/>
            </a:spcBef>
            <a:spcAft>
              <a:spcPct val="35000"/>
            </a:spcAft>
            <a:buNone/>
          </a:pPr>
          <a:r>
            <a:rPr lang="en-GB" sz="3000" kern="1200" dirty="0">
              <a:latin typeface="Arial" panose="020B0604020202020204" pitchFamily="34" charset="0"/>
              <a:cs typeface="Arial" panose="020B0604020202020204" pitchFamily="34" charset="0"/>
            </a:rPr>
            <a:t>Logged onto their KentChoices accounts.</a:t>
          </a:r>
          <a:endParaRPr lang="en-US" sz="3000" kern="1200" dirty="0">
            <a:latin typeface="Arial" panose="020B0604020202020204" pitchFamily="34" charset="0"/>
            <a:cs typeface="Arial" panose="020B0604020202020204" pitchFamily="34" charset="0"/>
          </a:endParaRPr>
        </a:p>
      </dsp:txBody>
      <dsp:txXfrm>
        <a:off x="1908990" y="213529"/>
        <a:ext cx="3555728" cy="1508490"/>
      </dsp:txXfrm>
    </dsp:sp>
    <dsp:sp modelId="{1EA4E708-7AEC-4C06-A24D-B10F5B587CD5}">
      <dsp:nvSpPr>
        <dsp:cNvPr id="0" name=""/>
        <dsp:cNvSpPr/>
      </dsp:nvSpPr>
      <dsp:spPr>
        <a:xfrm>
          <a:off x="6084277" y="213529"/>
          <a:ext cx="1508490" cy="150849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5E18917-E6B8-419B-A751-712C14670103}">
      <dsp:nvSpPr>
        <dsp:cNvPr id="0" name=""/>
        <dsp:cNvSpPr/>
      </dsp:nvSpPr>
      <dsp:spPr>
        <a:xfrm>
          <a:off x="6401060" y="530312"/>
          <a:ext cx="874924" cy="874924"/>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107A6B4-8C65-4075-9538-099A09492B8F}">
      <dsp:nvSpPr>
        <dsp:cNvPr id="0" name=""/>
        <dsp:cNvSpPr/>
      </dsp:nvSpPr>
      <dsp:spPr>
        <a:xfrm>
          <a:off x="7916016" y="213529"/>
          <a:ext cx="3555728" cy="15084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333500">
            <a:lnSpc>
              <a:spcPct val="100000"/>
            </a:lnSpc>
            <a:spcBef>
              <a:spcPct val="0"/>
            </a:spcBef>
            <a:spcAft>
              <a:spcPct val="35000"/>
            </a:spcAft>
            <a:buNone/>
          </a:pPr>
          <a:r>
            <a:rPr lang="en-GB" sz="3000" kern="1200" dirty="0">
              <a:latin typeface="Arial" panose="020B0604020202020204" pitchFamily="34" charset="0"/>
              <a:cs typeface="Arial" panose="020B0604020202020204" pitchFamily="34" charset="0"/>
            </a:rPr>
            <a:t>Start updating profile  (Add contact details so they can retrieve login details)</a:t>
          </a:r>
          <a:endParaRPr lang="en-US" sz="3000" kern="1200" dirty="0">
            <a:latin typeface="Arial" panose="020B0604020202020204" pitchFamily="34" charset="0"/>
            <a:cs typeface="Arial" panose="020B0604020202020204" pitchFamily="34" charset="0"/>
          </a:endParaRPr>
        </a:p>
      </dsp:txBody>
      <dsp:txXfrm>
        <a:off x="7916016" y="213529"/>
        <a:ext cx="3555728" cy="1508490"/>
      </dsp:txXfrm>
    </dsp:sp>
    <dsp:sp modelId="{CC26E650-1F84-41A9-AB1E-CCAB25C8926C}">
      <dsp:nvSpPr>
        <dsp:cNvPr id="0" name=""/>
        <dsp:cNvSpPr/>
      </dsp:nvSpPr>
      <dsp:spPr>
        <a:xfrm>
          <a:off x="77251" y="2427425"/>
          <a:ext cx="1508490" cy="150849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6BAB38A-FE88-448A-A933-E9FD458D134A}">
      <dsp:nvSpPr>
        <dsp:cNvPr id="0" name=""/>
        <dsp:cNvSpPr/>
      </dsp:nvSpPr>
      <dsp:spPr>
        <a:xfrm>
          <a:off x="394034" y="2744209"/>
          <a:ext cx="874924" cy="874924"/>
        </a:xfrm>
        <a:prstGeom prst="rect">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BBAF2BC-EA37-43B4-BB78-3322A13D0A09}">
      <dsp:nvSpPr>
        <dsp:cNvPr id="0" name=""/>
        <dsp:cNvSpPr/>
      </dsp:nvSpPr>
      <dsp:spPr>
        <a:xfrm>
          <a:off x="1908990" y="2427425"/>
          <a:ext cx="3555728" cy="15084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333500">
            <a:lnSpc>
              <a:spcPct val="100000"/>
            </a:lnSpc>
            <a:spcBef>
              <a:spcPct val="0"/>
            </a:spcBef>
            <a:spcAft>
              <a:spcPct val="35000"/>
            </a:spcAft>
            <a:buNone/>
          </a:pPr>
          <a:r>
            <a:rPr lang="en-GB" sz="3000" kern="1200" dirty="0">
              <a:latin typeface="Arial" panose="020B0604020202020204" pitchFamily="34" charset="0"/>
              <a:cs typeface="Arial" panose="020B0604020202020204" pitchFamily="34" charset="0"/>
            </a:rPr>
            <a:t>Be familiar with site</a:t>
          </a:r>
          <a:endParaRPr lang="en-US" sz="3000" kern="1200" dirty="0">
            <a:latin typeface="Arial" panose="020B0604020202020204" pitchFamily="34" charset="0"/>
            <a:cs typeface="Arial" panose="020B0604020202020204" pitchFamily="34" charset="0"/>
          </a:endParaRPr>
        </a:p>
      </dsp:txBody>
      <dsp:txXfrm>
        <a:off x="1908990" y="2427425"/>
        <a:ext cx="3555728" cy="1508490"/>
      </dsp:txXfrm>
    </dsp:sp>
    <dsp:sp modelId="{B538C81D-CEF3-4876-911E-45537D4CC833}">
      <dsp:nvSpPr>
        <dsp:cNvPr id="0" name=""/>
        <dsp:cNvSpPr/>
      </dsp:nvSpPr>
      <dsp:spPr>
        <a:xfrm>
          <a:off x="6084277" y="2427425"/>
          <a:ext cx="1508490" cy="150849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ABBB565-A22D-4FB1-8794-72EBE76ACC46}">
      <dsp:nvSpPr>
        <dsp:cNvPr id="0" name=""/>
        <dsp:cNvSpPr/>
      </dsp:nvSpPr>
      <dsp:spPr>
        <a:xfrm>
          <a:off x="6401060" y="2744209"/>
          <a:ext cx="874924" cy="874924"/>
        </a:xfrm>
        <a:prstGeom prst="rect">
          <a:avLst/>
        </a:prstGeom>
        <a:blipFill>
          <a:blip xmlns:r="http://schemas.openxmlformats.org/officeDocument/2006/relationships" r:embed="rId7">
            <a:extLst>
              <a:ext uri="{96DAC541-7B7A-43D3-8B79-37D633B846F1}">
                <asvg:svgBlip xmlns:asvg="http://schemas.microsoft.com/office/drawing/2016/SVG/main" r:embed="rId8"/>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0281857-7ED0-4531-9191-9CFE596502EE}">
      <dsp:nvSpPr>
        <dsp:cNvPr id="0" name=""/>
        <dsp:cNvSpPr/>
      </dsp:nvSpPr>
      <dsp:spPr>
        <a:xfrm>
          <a:off x="7916016" y="2427425"/>
          <a:ext cx="3555728" cy="15084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333500">
            <a:lnSpc>
              <a:spcPct val="100000"/>
            </a:lnSpc>
            <a:spcBef>
              <a:spcPct val="0"/>
            </a:spcBef>
            <a:spcAft>
              <a:spcPct val="35000"/>
            </a:spcAft>
            <a:buNone/>
          </a:pPr>
          <a:r>
            <a:rPr lang="en-GB" sz="3000" b="0" i="0" kern="1200" baseline="0" dirty="0">
              <a:latin typeface="Arial" panose="020B0604020202020204" pitchFamily="34" charset="0"/>
              <a:cs typeface="Arial" panose="020B0604020202020204" pitchFamily="34" charset="0"/>
            </a:rPr>
            <a:t>Ready to search and apply from launch. (1 Nov 2024)</a:t>
          </a:r>
        </a:p>
      </dsp:txBody>
      <dsp:txXfrm>
        <a:off x="7916016" y="2427425"/>
        <a:ext cx="3555728" cy="150849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00B8FE-37D5-4566-B06D-E3BDB9159B84}">
      <dsp:nvSpPr>
        <dsp:cNvPr id="0" name=""/>
        <dsp:cNvSpPr/>
      </dsp:nvSpPr>
      <dsp:spPr>
        <a:xfrm>
          <a:off x="173580" y="376424"/>
          <a:ext cx="1315912" cy="131591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A8D30FA-7933-4405-895A-0FC3DB16C1C2}">
      <dsp:nvSpPr>
        <dsp:cNvPr id="0" name=""/>
        <dsp:cNvSpPr/>
      </dsp:nvSpPr>
      <dsp:spPr>
        <a:xfrm>
          <a:off x="449922" y="652765"/>
          <a:ext cx="763229" cy="763229"/>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9396E65-B110-4086-83E8-AB335966FC08}">
      <dsp:nvSpPr>
        <dsp:cNvPr id="0" name=""/>
        <dsp:cNvSpPr/>
      </dsp:nvSpPr>
      <dsp:spPr>
        <a:xfrm>
          <a:off x="1771474" y="376424"/>
          <a:ext cx="3101793" cy="1315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333500">
            <a:lnSpc>
              <a:spcPct val="100000"/>
            </a:lnSpc>
            <a:spcBef>
              <a:spcPct val="0"/>
            </a:spcBef>
            <a:spcAft>
              <a:spcPct val="35000"/>
            </a:spcAft>
            <a:buNone/>
          </a:pPr>
          <a:r>
            <a:rPr lang="en-GB" sz="3000" b="0" i="0" kern="1200" baseline="0" dirty="0">
              <a:latin typeface="Arial" panose="020B0604020202020204" pitchFamily="34" charset="0"/>
              <a:cs typeface="Arial" panose="020B0604020202020204" pitchFamily="34" charset="0"/>
            </a:rPr>
            <a:t>You’ll need them all year to:-</a:t>
          </a:r>
        </a:p>
      </dsp:txBody>
      <dsp:txXfrm>
        <a:off x="1771474" y="376424"/>
        <a:ext cx="3101793" cy="1315912"/>
      </dsp:txXfrm>
    </dsp:sp>
    <dsp:sp modelId="{2033AC9B-AB74-4B13-BF02-12F9B2868BB4}">
      <dsp:nvSpPr>
        <dsp:cNvPr id="0" name=""/>
        <dsp:cNvSpPr/>
      </dsp:nvSpPr>
      <dsp:spPr>
        <a:xfrm>
          <a:off x="5413732" y="376424"/>
          <a:ext cx="1315912" cy="131591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5652F8E-9A8C-4CD7-9457-51E20B63F4EC}">
      <dsp:nvSpPr>
        <dsp:cNvPr id="0" name=""/>
        <dsp:cNvSpPr/>
      </dsp:nvSpPr>
      <dsp:spPr>
        <a:xfrm>
          <a:off x="5690073" y="652765"/>
          <a:ext cx="763229" cy="763229"/>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2A53487-911C-40D1-937A-360E32DA1DF9}">
      <dsp:nvSpPr>
        <dsp:cNvPr id="0" name=""/>
        <dsp:cNvSpPr/>
      </dsp:nvSpPr>
      <dsp:spPr>
        <a:xfrm>
          <a:off x="7011625" y="376424"/>
          <a:ext cx="3101793" cy="1315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333500">
            <a:lnSpc>
              <a:spcPct val="100000"/>
            </a:lnSpc>
            <a:spcBef>
              <a:spcPct val="0"/>
            </a:spcBef>
            <a:spcAft>
              <a:spcPct val="35000"/>
            </a:spcAft>
            <a:buNone/>
          </a:pPr>
          <a:r>
            <a:rPr lang="en-GB" sz="3000" kern="1200" dirty="0">
              <a:latin typeface="Arial" panose="020B0604020202020204" pitchFamily="34" charset="0"/>
              <a:cs typeface="Arial" panose="020B0604020202020204" pitchFamily="34" charset="0"/>
            </a:rPr>
            <a:t>Make and track  applications.</a:t>
          </a:r>
          <a:endParaRPr lang="en-US" sz="3000" kern="1200" dirty="0">
            <a:latin typeface="Arial" panose="020B0604020202020204" pitchFamily="34" charset="0"/>
            <a:cs typeface="Arial" panose="020B0604020202020204" pitchFamily="34" charset="0"/>
          </a:endParaRPr>
        </a:p>
      </dsp:txBody>
      <dsp:txXfrm>
        <a:off x="7011625" y="376424"/>
        <a:ext cx="3101793" cy="1315912"/>
      </dsp:txXfrm>
    </dsp:sp>
    <dsp:sp modelId="{CC26E650-1F84-41A9-AB1E-CCAB25C8926C}">
      <dsp:nvSpPr>
        <dsp:cNvPr id="0" name=""/>
        <dsp:cNvSpPr/>
      </dsp:nvSpPr>
      <dsp:spPr>
        <a:xfrm>
          <a:off x="173580" y="2385583"/>
          <a:ext cx="1315912" cy="131591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6BAB38A-FE88-448A-A933-E9FD458D134A}">
      <dsp:nvSpPr>
        <dsp:cNvPr id="0" name=""/>
        <dsp:cNvSpPr/>
      </dsp:nvSpPr>
      <dsp:spPr>
        <a:xfrm>
          <a:off x="449922" y="2661924"/>
          <a:ext cx="763229" cy="763229"/>
        </a:xfrm>
        <a:prstGeom prst="rect">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BBAF2BC-EA37-43B4-BB78-3322A13D0A09}">
      <dsp:nvSpPr>
        <dsp:cNvPr id="0" name=""/>
        <dsp:cNvSpPr/>
      </dsp:nvSpPr>
      <dsp:spPr>
        <a:xfrm>
          <a:off x="1771474" y="2385583"/>
          <a:ext cx="3101793" cy="1315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333500">
            <a:lnSpc>
              <a:spcPct val="100000"/>
            </a:lnSpc>
            <a:spcBef>
              <a:spcPct val="0"/>
            </a:spcBef>
            <a:spcAft>
              <a:spcPct val="35000"/>
            </a:spcAft>
            <a:buNone/>
          </a:pPr>
          <a:r>
            <a:rPr lang="en-GB" sz="3000" kern="1200" dirty="0">
              <a:latin typeface="Arial" panose="020B0604020202020204" pitchFamily="34" charset="0"/>
              <a:cs typeface="Arial" panose="020B0604020202020204" pitchFamily="34" charset="0"/>
            </a:rPr>
            <a:t>Send and receive messages.</a:t>
          </a:r>
          <a:endParaRPr lang="en-US" sz="3000" kern="1200" dirty="0">
            <a:latin typeface="Arial" panose="020B0604020202020204" pitchFamily="34" charset="0"/>
            <a:cs typeface="Arial" panose="020B0604020202020204" pitchFamily="34" charset="0"/>
          </a:endParaRPr>
        </a:p>
      </dsp:txBody>
      <dsp:txXfrm>
        <a:off x="1771474" y="2385583"/>
        <a:ext cx="3101793" cy="1315912"/>
      </dsp:txXfrm>
    </dsp:sp>
    <dsp:sp modelId="{DC62F32F-1B33-4018-AF24-0DF22988B530}">
      <dsp:nvSpPr>
        <dsp:cNvPr id="0" name=""/>
        <dsp:cNvSpPr/>
      </dsp:nvSpPr>
      <dsp:spPr>
        <a:xfrm>
          <a:off x="5413732" y="2385583"/>
          <a:ext cx="1315912" cy="131591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B0D750C-9376-4EE7-A7A3-C63A4FE6D21F}">
      <dsp:nvSpPr>
        <dsp:cNvPr id="0" name=""/>
        <dsp:cNvSpPr/>
      </dsp:nvSpPr>
      <dsp:spPr>
        <a:xfrm>
          <a:off x="5690073" y="2661924"/>
          <a:ext cx="763229" cy="763229"/>
        </a:xfrm>
        <a:prstGeom prst="rect">
          <a:avLst/>
        </a:prstGeom>
        <a:blipFill>
          <a:blip xmlns:r="http://schemas.openxmlformats.org/officeDocument/2006/relationships" r:embed="rId7">
            <a:extLst>
              <a:ext uri="{96DAC541-7B7A-43D3-8B79-37D633B846F1}">
                <asvg:svgBlip xmlns:asvg="http://schemas.microsoft.com/office/drawing/2016/SVG/main" r:embed="rId8"/>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7818C30-C44F-4184-ACF4-4167A3A5DB94}">
      <dsp:nvSpPr>
        <dsp:cNvPr id="0" name=""/>
        <dsp:cNvSpPr/>
      </dsp:nvSpPr>
      <dsp:spPr>
        <a:xfrm>
          <a:off x="7011625" y="2385583"/>
          <a:ext cx="3101793" cy="1315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333500">
            <a:lnSpc>
              <a:spcPct val="100000"/>
            </a:lnSpc>
            <a:spcBef>
              <a:spcPct val="0"/>
            </a:spcBef>
            <a:spcAft>
              <a:spcPct val="35000"/>
            </a:spcAft>
            <a:buNone/>
          </a:pPr>
          <a:r>
            <a:rPr lang="en-GB" sz="3000" kern="1200" dirty="0">
              <a:latin typeface="Arial" panose="020B0604020202020204" pitchFamily="34" charset="0"/>
              <a:cs typeface="Arial" panose="020B0604020202020204" pitchFamily="34" charset="0"/>
            </a:rPr>
            <a:t>Accept interview dates and offers</a:t>
          </a:r>
          <a:endParaRPr lang="en-US" sz="3000" kern="1200" dirty="0">
            <a:latin typeface="Arial" panose="020B0604020202020204" pitchFamily="34" charset="0"/>
            <a:cs typeface="Arial" panose="020B0604020202020204" pitchFamily="34" charset="0"/>
          </a:endParaRPr>
        </a:p>
      </dsp:txBody>
      <dsp:txXfrm>
        <a:off x="7011625" y="2385583"/>
        <a:ext cx="3101793" cy="131591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41170F-9279-49A3-839F-3050C30CB5D3}">
      <dsp:nvSpPr>
        <dsp:cNvPr id="0" name=""/>
        <dsp:cNvSpPr/>
      </dsp:nvSpPr>
      <dsp:spPr>
        <a:xfrm>
          <a:off x="0" y="543"/>
          <a:ext cx="10337800" cy="127112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66D5CB5-E90C-4230-A606-87FFA9CEAB67}">
      <dsp:nvSpPr>
        <dsp:cNvPr id="0" name=""/>
        <dsp:cNvSpPr/>
      </dsp:nvSpPr>
      <dsp:spPr>
        <a:xfrm>
          <a:off x="384515" y="286546"/>
          <a:ext cx="699119" cy="69911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0AFFB99-29DC-41A7-BDB2-CCEB56827DE0}">
      <dsp:nvSpPr>
        <dsp:cNvPr id="0" name=""/>
        <dsp:cNvSpPr/>
      </dsp:nvSpPr>
      <dsp:spPr>
        <a:xfrm>
          <a:off x="1468151" y="543"/>
          <a:ext cx="8869648" cy="12711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4528" tIns="134528" rIns="134528" bIns="134528" numCol="1" spcCol="1270" anchor="ctr" anchorCtr="0">
          <a:noAutofit/>
        </a:bodyPr>
        <a:lstStyle/>
        <a:p>
          <a:pPr marL="0" lvl="0" indent="0" algn="l" defTabSz="1333500">
            <a:lnSpc>
              <a:spcPct val="100000"/>
            </a:lnSpc>
            <a:spcBef>
              <a:spcPct val="0"/>
            </a:spcBef>
            <a:spcAft>
              <a:spcPct val="35000"/>
            </a:spcAft>
            <a:buNone/>
          </a:pPr>
          <a:r>
            <a:rPr lang="en-GB" sz="3000" kern="1200" dirty="0">
              <a:latin typeface="Arial" panose="020B0604020202020204" pitchFamily="34" charset="0"/>
              <a:cs typeface="Arial" panose="020B0604020202020204" pitchFamily="34" charset="0"/>
            </a:rPr>
            <a:t>Don’t know your parents email address?           Add your own for the moment</a:t>
          </a:r>
          <a:endParaRPr lang="en-US" sz="3000" kern="1200" dirty="0">
            <a:latin typeface="Arial" panose="020B0604020202020204" pitchFamily="34" charset="0"/>
            <a:cs typeface="Arial" panose="020B0604020202020204" pitchFamily="34" charset="0"/>
          </a:endParaRPr>
        </a:p>
      </dsp:txBody>
      <dsp:txXfrm>
        <a:off x="1468151" y="543"/>
        <a:ext cx="8869648" cy="1271126"/>
      </dsp:txXfrm>
    </dsp:sp>
    <dsp:sp modelId="{F694B8A5-66E9-4196-9E43-80F4E6697B7B}">
      <dsp:nvSpPr>
        <dsp:cNvPr id="0" name=""/>
        <dsp:cNvSpPr/>
      </dsp:nvSpPr>
      <dsp:spPr>
        <a:xfrm>
          <a:off x="0" y="1589451"/>
          <a:ext cx="10337800" cy="127112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D84D0BF-A6F9-48AA-B8CE-C9C92B5186F8}">
      <dsp:nvSpPr>
        <dsp:cNvPr id="0" name=""/>
        <dsp:cNvSpPr/>
      </dsp:nvSpPr>
      <dsp:spPr>
        <a:xfrm>
          <a:off x="384515" y="1875454"/>
          <a:ext cx="699119" cy="699119"/>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85479B7-86AA-4674-B276-661EC3F26435}">
      <dsp:nvSpPr>
        <dsp:cNvPr id="0" name=""/>
        <dsp:cNvSpPr/>
      </dsp:nvSpPr>
      <dsp:spPr>
        <a:xfrm>
          <a:off x="1468151" y="1589451"/>
          <a:ext cx="8869648" cy="12711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4528" tIns="134528" rIns="134528" bIns="134528" numCol="1" spcCol="1270" anchor="ctr" anchorCtr="0">
          <a:noAutofit/>
        </a:bodyPr>
        <a:lstStyle/>
        <a:p>
          <a:pPr marL="0" lvl="0" indent="0" algn="l" defTabSz="1333500">
            <a:lnSpc>
              <a:spcPct val="100000"/>
            </a:lnSpc>
            <a:spcBef>
              <a:spcPct val="0"/>
            </a:spcBef>
            <a:spcAft>
              <a:spcPct val="35000"/>
            </a:spcAft>
            <a:buNone/>
          </a:pPr>
          <a:r>
            <a:rPr lang="en-GB" sz="3000" kern="1200" dirty="0">
              <a:latin typeface="Arial" panose="020B0604020202020204" pitchFamily="34" charset="0"/>
              <a:cs typeface="Arial" panose="020B0604020202020204" pitchFamily="34" charset="0"/>
            </a:rPr>
            <a:t>Don’t forget to add any </a:t>
          </a:r>
          <a:r>
            <a:rPr lang="en-GB" sz="3000" b="1" kern="1200" dirty="0">
              <a:latin typeface="Arial" panose="020B0604020202020204" pitchFamily="34" charset="0"/>
              <a:cs typeface="Arial" panose="020B0604020202020204" pitchFamily="34" charset="0"/>
            </a:rPr>
            <a:t>work experience </a:t>
          </a:r>
          <a:r>
            <a:rPr lang="en-GB" sz="3000" kern="1200" dirty="0">
              <a:latin typeface="Arial" panose="020B0604020202020204" pitchFamily="34" charset="0"/>
              <a:cs typeface="Arial" panose="020B0604020202020204" pitchFamily="34" charset="0"/>
            </a:rPr>
            <a:t>you’ve done or about to do</a:t>
          </a:r>
          <a:endParaRPr lang="en-US" sz="3000" kern="1200" dirty="0">
            <a:latin typeface="Arial" panose="020B0604020202020204" pitchFamily="34" charset="0"/>
            <a:cs typeface="Arial" panose="020B0604020202020204" pitchFamily="34" charset="0"/>
          </a:endParaRPr>
        </a:p>
      </dsp:txBody>
      <dsp:txXfrm>
        <a:off x="1468151" y="1589451"/>
        <a:ext cx="8869648" cy="1271126"/>
      </dsp:txXfrm>
    </dsp:sp>
    <dsp:sp modelId="{37D5E98A-DE5D-420B-83E8-F3344CAFA4FE}">
      <dsp:nvSpPr>
        <dsp:cNvPr id="0" name=""/>
        <dsp:cNvSpPr/>
      </dsp:nvSpPr>
      <dsp:spPr>
        <a:xfrm>
          <a:off x="0" y="3151284"/>
          <a:ext cx="10337800" cy="127112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607A61-5608-489B-A014-AD86A07A24E2}">
      <dsp:nvSpPr>
        <dsp:cNvPr id="0" name=""/>
        <dsp:cNvSpPr/>
      </dsp:nvSpPr>
      <dsp:spPr>
        <a:xfrm>
          <a:off x="384515" y="3464362"/>
          <a:ext cx="699119" cy="69911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C0D98A0-32C0-4537-9C7C-C2742FBD221B}">
      <dsp:nvSpPr>
        <dsp:cNvPr id="0" name=""/>
        <dsp:cNvSpPr/>
      </dsp:nvSpPr>
      <dsp:spPr>
        <a:xfrm>
          <a:off x="1468151" y="3178359"/>
          <a:ext cx="8869648" cy="12711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4528" tIns="134528" rIns="134528" bIns="134528" numCol="1" spcCol="1270" anchor="ctr" anchorCtr="0">
          <a:noAutofit/>
        </a:bodyPr>
        <a:lstStyle/>
        <a:p>
          <a:pPr marL="0" lvl="0" indent="0" algn="l" defTabSz="1333500">
            <a:lnSpc>
              <a:spcPct val="100000"/>
            </a:lnSpc>
            <a:spcBef>
              <a:spcPct val="0"/>
            </a:spcBef>
            <a:spcAft>
              <a:spcPct val="35000"/>
            </a:spcAft>
            <a:buNone/>
          </a:pPr>
          <a:r>
            <a:rPr lang="en-US" sz="3000" kern="1200" dirty="0">
              <a:solidFill>
                <a:schemeClr val="tx1"/>
              </a:solidFill>
              <a:latin typeface="Arial" panose="020B0604020202020204" pitchFamily="34" charset="0"/>
              <a:cs typeface="Arial" panose="020B0604020202020204" pitchFamily="34" charset="0"/>
            </a:rPr>
            <a:t>You can update or add info later</a:t>
          </a:r>
        </a:p>
      </dsp:txBody>
      <dsp:txXfrm>
        <a:off x="1468151" y="3178359"/>
        <a:ext cx="8869648" cy="127112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B08EBE-A4DE-41BF-A3BC-EE0AEE0F7B1B}">
      <dsp:nvSpPr>
        <dsp:cNvPr id="0" name=""/>
        <dsp:cNvSpPr/>
      </dsp:nvSpPr>
      <dsp:spPr>
        <a:xfrm>
          <a:off x="0" y="497"/>
          <a:ext cx="11061700" cy="11648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37E38E0-C88E-451C-9029-BC4D0BA75448}">
      <dsp:nvSpPr>
        <dsp:cNvPr id="0" name=""/>
        <dsp:cNvSpPr/>
      </dsp:nvSpPr>
      <dsp:spPr>
        <a:xfrm>
          <a:off x="352362" y="262585"/>
          <a:ext cx="640659" cy="64065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A1EF716-34DF-46E1-91A7-CFB2173D9744}">
      <dsp:nvSpPr>
        <dsp:cNvPr id="0" name=""/>
        <dsp:cNvSpPr/>
      </dsp:nvSpPr>
      <dsp:spPr>
        <a:xfrm>
          <a:off x="1345385" y="497"/>
          <a:ext cx="9716314" cy="11648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278" tIns="123278" rIns="123278" bIns="123278" numCol="1" spcCol="1270" anchor="ctr" anchorCtr="0">
          <a:noAutofit/>
        </a:bodyPr>
        <a:lstStyle/>
        <a:p>
          <a:pPr marL="0" lvl="0" indent="0" algn="l" defTabSz="1333500">
            <a:lnSpc>
              <a:spcPct val="100000"/>
            </a:lnSpc>
            <a:spcBef>
              <a:spcPct val="0"/>
            </a:spcBef>
            <a:spcAft>
              <a:spcPct val="35000"/>
            </a:spcAft>
            <a:buNone/>
          </a:pPr>
          <a:r>
            <a:rPr lang="en-GB" sz="3000" kern="1200" dirty="0">
              <a:latin typeface="Arial" panose="020B0604020202020204" pitchFamily="34" charset="0"/>
              <a:cs typeface="Arial" panose="020B0604020202020204" pitchFamily="34" charset="0"/>
            </a:rPr>
            <a:t>Information used to help providers make their decision</a:t>
          </a:r>
          <a:endParaRPr lang="en-US" sz="3000" kern="1200" dirty="0">
            <a:latin typeface="Arial" panose="020B0604020202020204" pitchFamily="34" charset="0"/>
            <a:cs typeface="Arial" panose="020B0604020202020204" pitchFamily="34" charset="0"/>
          </a:endParaRPr>
        </a:p>
      </dsp:txBody>
      <dsp:txXfrm>
        <a:off x="1345385" y="497"/>
        <a:ext cx="9716314" cy="1164835"/>
      </dsp:txXfrm>
    </dsp:sp>
    <dsp:sp modelId="{EB4508D3-DE4B-442C-8B06-FD4DE9076D4B}">
      <dsp:nvSpPr>
        <dsp:cNvPr id="0" name=""/>
        <dsp:cNvSpPr/>
      </dsp:nvSpPr>
      <dsp:spPr>
        <a:xfrm>
          <a:off x="0" y="1456542"/>
          <a:ext cx="11061700" cy="11648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8CA5F6-7C00-4F27-8B7D-A9147C8FFCB0}">
      <dsp:nvSpPr>
        <dsp:cNvPr id="0" name=""/>
        <dsp:cNvSpPr/>
      </dsp:nvSpPr>
      <dsp:spPr>
        <a:xfrm>
          <a:off x="352362" y="1718630"/>
          <a:ext cx="640659" cy="64065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099E0F-C05B-443D-9F95-62F860DE3D5B}">
      <dsp:nvSpPr>
        <dsp:cNvPr id="0" name=""/>
        <dsp:cNvSpPr/>
      </dsp:nvSpPr>
      <dsp:spPr>
        <a:xfrm>
          <a:off x="1345385" y="1456542"/>
          <a:ext cx="9716314" cy="11648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278" tIns="123278" rIns="123278" bIns="123278" numCol="1" spcCol="1270" anchor="ctr" anchorCtr="0">
          <a:noAutofit/>
        </a:bodyPr>
        <a:lstStyle/>
        <a:p>
          <a:pPr marL="0" lvl="0" indent="0" algn="l" defTabSz="1333500">
            <a:lnSpc>
              <a:spcPct val="100000"/>
            </a:lnSpc>
            <a:spcBef>
              <a:spcPct val="0"/>
            </a:spcBef>
            <a:spcAft>
              <a:spcPct val="35000"/>
            </a:spcAft>
            <a:buNone/>
          </a:pPr>
          <a:r>
            <a:rPr lang="en-GB" sz="3000" kern="1200" dirty="0">
              <a:latin typeface="Arial" panose="020B0604020202020204" pitchFamily="34" charset="0"/>
              <a:cs typeface="Arial" panose="020B0604020202020204" pitchFamily="34" charset="0"/>
            </a:rPr>
            <a:t>Is your email address suitable?</a:t>
          </a:r>
          <a:endParaRPr lang="en-US" sz="3000" kern="1200" dirty="0">
            <a:latin typeface="Arial" panose="020B0604020202020204" pitchFamily="34" charset="0"/>
            <a:cs typeface="Arial" panose="020B0604020202020204" pitchFamily="34" charset="0"/>
          </a:endParaRPr>
        </a:p>
      </dsp:txBody>
      <dsp:txXfrm>
        <a:off x="1345385" y="1456542"/>
        <a:ext cx="9716314" cy="1164835"/>
      </dsp:txXfrm>
    </dsp:sp>
    <dsp:sp modelId="{D22A35BF-46E1-4199-AF83-D1535E17B387}">
      <dsp:nvSpPr>
        <dsp:cNvPr id="0" name=""/>
        <dsp:cNvSpPr/>
      </dsp:nvSpPr>
      <dsp:spPr>
        <a:xfrm>
          <a:off x="0" y="2912586"/>
          <a:ext cx="11061700" cy="11648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9FE8689-F341-405E-B6DC-8AADE0FC8405}">
      <dsp:nvSpPr>
        <dsp:cNvPr id="0" name=""/>
        <dsp:cNvSpPr/>
      </dsp:nvSpPr>
      <dsp:spPr>
        <a:xfrm>
          <a:off x="352362" y="3174674"/>
          <a:ext cx="640659" cy="64065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E2D735A-7EC3-48D0-A0B0-5C15E06EF52E}">
      <dsp:nvSpPr>
        <dsp:cNvPr id="0" name=""/>
        <dsp:cNvSpPr/>
      </dsp:nvSpPr>
      <dsp:spPr>
        <a:xfrm>
          <a:off x="1345385" y="2912586"/>
          <a:ext cx="9716314" cy="11648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278" tIns="123278" rIns="123278" bIns="123278" numCol="1" spcCol="1270" anchor="ctr" anchorCtr="0">
          <a:noAutofit/>
        </a:bodyPr>
        <a:lstStyle/>
        <a:p>
          <a:pPr marL="0" lvl="0" indent="0" algn="l" defTabSz="1333500">
            <a:lnSpc>
              <a:spcPct val="100000"/>
            </a:lnSpc>
            <a:spcBef>
              <a:spcPct val="0"/>
            </a:spcBef>
            <a:spcAft>
              <a:spcPct val="35000"/>
            </a:spcAft>
            <a:buNone/>
          </a:pPr>
          <a:r>
            <a:rPr lang="en-GB" sz="3000" kern="1200" dirty="0">
              <a:latin typeface="Arial" panose="020B0604020202020204" pitchFamily="34" charset="0"/>
              <a:cs typeface="Arial" panose="020B0604020202020204" pitchFamily="34" charset="0"/>
            </a:rPr>
            <a:t>Check your spelling and grammar are correct </a:t>
          </a:r>
          <a:endParaRPr lang="en-US" sz="3000" kern="1200" dirty="0">
            <a:latin typeface="Arial" panose="020B0604020202020204" pitchFamily="34" charset="0"/>
            <a:cs typeface="Arial" panose="020B0604020202020204" pitchFamily="34" charset="0"/>
          </a:endParaRPr>
        </a:p>
      </dsp:txBody>
      <dsp:txXfrm>
        <a:off x="1345385" y="2912586"/>
        <a:ext cx="9716314" cy="116483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D9FAD-9B49-4C6A-8D8C-E9D14E0F2553}">
      <dsp:nvSpPr>
        <dsp:cNvPr id="0" name=""/>
        <dsp:cNvSpPr/>
      </dsp:nvSpPr>
      <dsp:spPr>
        <a:xfrm>
          <a:off x="0" y="0"/>
          <a:ext cx="10515600" cy="124792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CC40A8E-97E7-4927-B767-6BD185C69A69}">
      <dsp:nvSpPr>
        <dsp:cNvPr id="0" name=""/>
        <dsp:cNvSpPr/>
      </dsp:nvSpPr>
      <dsp:spPr>
        <a:xfrm>
          <a:off x="377496" y="281316"/>
          <a:ext cx="686358" cy="68635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364807-8C45-4356-B95C-A3A371C3A111}">
      <dsp:nvSpPr>
        <dsp:cNvPr id="0" name=""/>
        <dsp:cNvSpPr/>
      </dsp:nvSpPr>
      <dsp:spPr>
        <a:xfrm>
          <a:off x="1441352" y="533"/>
          <a:ext cx="9074247" cy="12479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2072" tIns="132072" rIns="132072" bIns="132072" numCol="1" spcCol="1270" anchor="ctr" anchorCtr="0">
          <a:noAutofit/>
        </a:bodyPr>
        <a:lstStyle/>
        <a:p>
          <a:pPr marL="0" lvl="0" indent="0" algn="l" defTabSz="1333500">
            <a:lnSpc>
              <a:spcPct val="100000"/>
            </a:lnSpc>
            <a:spcBef>
              <a:spcPct val="0"/>
            </a:spcBef>
            <a:spcAft>
              <a:spcPct val="35000"/>
            </a:spcAft>
            <a:buNone/>
          </a:pPr>
          <a:r>
            <a:rPr lang="en-GB" sz="3000" kern="1200" dirty="0">
              <a:latin typeface="Arial" panose="020B0604020202020204" pitchFamily="34" charset="0"/>
              <a:cs typeface="Arial" panose="020B0604020202020204" pitchFamily="34" charset="0"/>
            </a:rPr>
            <a:t>Gives others an insight what inspires you</a:t>
          </a:r>
          <a:endParaRPr lang="en-US" sz="3000" kern="1200" dirty="0">
            <a:latin typeface="Arial" panose="020B0604020202020204" pitchFamily="34" charset="0"/>
            <a:cs typeface="Arial" panose="020B0604020202020204" pitchFamily="34" charset="0"/>
          </a:endParaRPr>
        </a:p>
      </dsp:txBody>
      <dsp:txXfrm>
        <a:off x="1441352" y="533"/>
        <a:ext cx="9074247" cy="1247923"/>
      </dsp:txXfrm>
    </dsp:sp>
    <dsp:sp modelId="{C3C21942-FABF-411A-A3AD-87BA466BDBEB}">
      <dsp:nvSpPr>
        <dsp:cNvPr id="0" name=""/>
        <dsp:cNvSpPr/>
      </dsp:nvSpPr>
      <dsp:spPr>
        <a:xfrm>
          <a:off x="0" y="1560438"/>
          <a:ext cx="10515600" cy="124792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C684695-833C-484C-AC45-75FAA25D4E2F}">
      <dsp:nvSpPr>
        <dsp:cNvPr id="0" name=""/>
        <dsp:cNvSpPr/>
      </dsp:nvSpPr>
      <dsp:spPr>
        <a:xfrm>
          <a:off x="377496" y="1841220"/>
          <a:ext cx="686358" cy="68635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2BAD8E-02ED-40D7-A6BB-F4DF20022B8A}">
      <dsp:nvSpPr>
        <dsp:cNvPr id="0" name=""/>
        <dsp:cNvSpPr/>
      </dsp:nvSpPr>
      <dsp:spPr>
        <a:xfrm>
          <a:off x="1441352" y="1560438"/>
          <a:ext cx="9074247" cy="12479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2072" tIns="132072" rIns="132072" bIns="132072" numCol="1" spcCol="1270" anchor="ctr" anchorCtr="0">
          <a:noAutofit/>
        </a:bodyPr>
        <a:lstStyle/>
        <a:p>
          <a:pPr marL="0" lvl="0" indent="0" algn="l" defTabSz="1333500">
            <a:lnSpc>
              <a:spcPct val="100000"/>
            </a:lnSpc>
            <a:spcBef>
              <a:spcPct val="0"/>
            </a:spcBef>
            <a:spcAft>
              <a:spcPct val="35000"/>
            </a:spcAft>
            <a:buNone/>
          </a:pPr>
          <a:r>
            <a:rPr lang="en-GB" sz="3000" kern="1200" dirty="0">
              <a:latin typeface="Arial" panose="020B0604020202020204" pitchFamily="34" charset="0"/>
              <a:cs typeface="Arial" panose="020B0604020202020204" pitchFamily="34" charset="0"/>
            </a:rPr>
            <a:t>Highlights your skills and experiences</a:t>
          </a:r>
          <a:endParaRPr lang="en-US" sz="3000" kern="1200" dirty="0">
            <a:latin typeface="Arial" panose="020B0604020202020204" pitchFamily="34" charset="0"/>
            <a:cs typeface="Arial" panose="020B0604020202020204" pitchFamily="34" charset="0"/>
          </a:endParaRPr>
        </a:p>
      </dsp:txBody>
      <dsp:txXfrm>
        <a:off x="1441352" y="1560438"/>
        <a:ext cx="9074247" cy="1247923"/>
      </dsp:txXfrm>
    </dsp:sp>
    <dsp:sp modelId="{FC1FF66A-410A-436B-80F3-CE3EF132FFEF}">
      <dsp:nvSpPr>
        <dsp:cNvPr id="0" name=""/>
        <dsp:cNvSpPr/>
      </dsp:nvSpPr>
      <dsp:spPr>
        <a:xfrm>
          <a:off x="0" y="3120342"/>
          <a:ext cx="10515600" cy="124792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AE2BC15-3C11-42CC-BA54-9B52CB6109D2}">
      <dsp:nvSpPr>
        <dsp:cNvPr id="0" name=""/>
        <dsp:cNvSpPr/>
      </dsp:nvSpPr>
      <dsp:spPr>
        <a:xfrm>
          <a:off x="377496" y="3401125"/>
          <a:ext cx="686358" cy="686358"/>
        </a:xfrm>
        <a:prstGeom prst="rect">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4B4E60-B59A-427A-A6DD-4C6D6098F6A5}">
      <dsp:nvSpPr>
        <dsp:cNvPr id="0" name=""/>
        <dsp:cNvSpPr/>
      </dsp:nvSpPr>
      <dsp:spPr>
        <a:xfrm>
          <a:off x="1441352" y="3120342"/>
          <a:ext cx="9074247" cy="12479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2072" tIns="132072" rIns="132072" bIns="132072" numCol="1" spcCol="1270" anchor="ctr" anchorCtr="0">
          <a:noAutofit/>
        </a:bodyPr>
        <a:lstStyle/>
        <a:p>
          <a:pPr marL="0" lvl="0" indent="0" algn="l" defTabSz="1333500">
            <a:lnSpc>
              <a:spcPct val="100000"/>
            </a:lnSpc>
            <a:spcBef>
              <a:spcPct val="0"/>
            </a:spcBef>
            <a:spcAft>
              <a:spcPct val="35000"/>
            </a:spcAft>
            <a:buNone/>
          </a:pPr>
          <a:r>
            <a:rPr lang="en-GB" sz="3000" kern="1200" dirty="0">
              <a:latin typeface="Arial" panose="020B0604020202020204" pitchFamily="34" charset="0"/>
              <a:cs typeface="Arial" panose="020B0604020202020204" pitchFamily="34" charset="0"/>
            </a:rPr>
            <a:t>Strengthens any applications</a:t>
          </a:r>
          <a:endParaRPr lang="en-US" sz="3000" kern="1200" dirty="0">
            <a:latin typeface="Arial" panose="020B0604020202020204" pitchFamily="34" charset="0"/>
            <a:cs typeface="Arial" panose="020B0604020202020204" pitchFamily="34" charset="0"/>
          </a:endParaRPr>
        </a:p>
      </dsp:txBody>
      <dsp:txXfrm>
        <a:off x="1441352" y="3120342"/>
        <a:ext cx="9074247" cy="124792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C21942-FABF-411A-A3AD-87BA466BDBEB}">
      <dsp:nvSpPr>
        <dsp:cNvPr id="0" name=""/>
        <dsp:cNvSpPr/>
      </dsp:nvSpPr>
      <dsp:spPr>
        <a:xfrm>
          <a:off x="0" y="533"/>
          <a:ext cx="10515600" cy="124792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C684695-833C-484C-AC45-75FAA25D4E2F}">
      <dsp:nvSpPr>
        <dsp:cNvPr id="0" name=""/>
        <dsp:cNvSpPr/>
      </dsp:nvSpPr>
      <dsp:spPr>
        <a:xfrm>
          <a:off x="377496" y="281316"/>
          <a:ext cx="686358" cy="68635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2BAD8E-02ED-40D7-A6BB-F4DF20022B8A}">
      <dsp:nvSpPr>
        <dsp:cNvPr id="0" name=""/>
        <dsp:cNvSpPr/>
      </dsp:nvSpPr>
      <dsp:spPr>
        <a:xfrm>
          <a:off x="1441352" y="533"/>
          <a:ext cx="9074247" cy="12479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2072" tIns="132072" rIns="132072" bIns="132072" numCol="1" spcCol="1270" anchor="ctr" anchorCtr="0">
          <a:noAutofit/>
        </a:bodyPr>
        <a:lstStyle/>
        <a:p>
          <a:pPr marL="0" lvl="0" indent="0" algn="l" defTabSz="1333500">
            <a:lnSpc>
              <a:spcPct val="100000"/>
            </a:lnSpc>
            <a:spcBef>
              <a:spcPct val="0"/>
            </a:spcBef>
            <a:spcAft>
              <a:spcPct val="35000"/>
            </a:spcAft>
            <a:buNone/>
          </a:pPr>
          <a:r>
            <a:rPr lang="en-GB" sz="3000" kern="1200" dirty="0">
              <a:latin typeface="Arial" panose="020B0604020202020204" pitchFamily="34" charset="0"/>
              <a:cs typeface="Arial" panose="020B0604020202020204" pitchFamily="34" charset="0"/>
            </a:rPr>
            <a:t>Your chance to make a great first impression!</a:t>
          </a:r>
          <a:endParaRPr lang="en-US" sz="3000" kern="1200" dirty="0">
            <a:latin typeface="Arial" panose="020B0604020202020204" pitchFamily="34" charset="0"/>
            <a:cs typeface="Arial" panose="020B0604020202020204" pitchFamily="34" charset="0"/>
          </a:endParaRPr>
        </a:p>
      </dsp:txBody>
      <dsp:txXfrm>
        <a:off x="1441352" y="533"/>
        <a:ext cx="9074247" cy="1247923"/>
      </dsp:txXfrm>
    </dsp:sp>
    <dsp:sp modelId="{E1D2444C-3C44-4AEE-B9F0-E70BCBD01747}">
      <dsp:nvSpPr>
        <dsp:cNvPr id="0" name=""/>
        <dsp:cNvSpPr/>
      </dsp:nvSpPr>
      <dsp:spPr>
        <a:xfrm>
          <a:off x="0" y="1560438"/>
          <a:ext cx="10515600" cy="124792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A2E00E1-D6BA-4437-A705-948645402159}">
      <dsp:nvSpPr>
        <dsp:cNvPr id="0" name=""/>
        <dsp:cNvSpPr/>
      </dsp:nvSpPr>
      <dsp:spPr>
        <a:xfrm>
          <a:off x="377496" y="1841220"/>
          <a:ext cx="686358" cy="686358"/>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2A2B184-091B-466F-87D2-8FB60D76065D}">
      <dsp:nvSpPr>
        <dsp:cNvPr id="0" name=""/>
        <dsp:cNvSpPr/>
      </dsp:nvSpPr>
      <dsp:spPr>
        <a:xfrm>
          <a:off x="1441352" y="1560438"/>
          <a:ext cx="9074247" cy="12479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2072" tIns="132072" rIns="132072" bIns="132072" numCol="1" spcCol="1270" anchor="ctr" anchorCtr="0">
          <a:noAutofit/>
        </a:bodyPr>
        <a:lstStyle/>
        <a:p>
          <a:pPr marL="0" lvl="0" indent="0" algn="l" defTabSz="1333500">
            <a:lnSpc>
              <a:spcPct val="100000"/>
            </a:lnSpc>
            <a:spcBef>
              <a:spcPct val="0"/>
            </a:spcBef>
            <a:spcAft>
              <a:spcPct val="35000"/>
            </a:spcAft>
            <a:buNone/>
          </a:pPr>
          <a:r>
            <a:rPr lang="en-US" sz="3000" kern="1200" dirty="0">
              <a:latin typeface="Arial" panose="020B0604020202020204" pitchFamily="34" charset="0"/>
              <a:cs typeface="Arial" panose="020B0604020202020204" pitchFamily="34" charset="0"/>
            </a:rPr>
            <a:t>How your strengths and skills link to career choices</a:t>
          </a:r>
        </a:p>
      </dsp:txBody>
      <dsp:txXfrm>
        <a:off x="1441352" y="1560438"/>
        <a:ext cx="9074247" cy="1247923"/>
      </dsp:txXfrm>
    </dsp:sp>
    <dsp:sp modelId="{98525777-B2D1-4535-B926-80FA2F99B9BC}">
      <dsp:nvSpPr>
        <dsp:cNvPr id="0" name=""/>
        <dsp:cNvSpPr/>
      </dsp:nvSpPr>
      <dsp:spPr>
        <a:xfrm>
          <a:off x="0" y="3120342"/>
          <a:ext cx="10515600" cy="124792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1930AA4-B87A-46AA-BFAE-73DB48C53B6A}">
      <dsp:nvSpPr>
        <dsp:cNvPr id="0" name=""/>
        <dsp:cNvSpPr/>
      </dsp:nvSpPr>
      <dsp:spPr>
        <a:xfrm>
          <a:off x="377496" y="3401125"/>
          <a:ext cx="686358" cy="68635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917C9A3-9D15-4F0D-96B7-2C5059D03E48}">
      <dsp:nvSpPr>
        <dsp:cNvPr id="0" name=""/>
        <dsp:cNvSpPr/>
      </dsp:nvSpPr>
      <dsp:spPr>
        <a:xfrm>
          <a:off x="1441352" y="3120342"/>
          <a:ext cx="9074247" cy="12479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2072" tIns="132072" rIns="132072" bIns="132072" numCol="1" spcCol="1270" anchor="ctr" anchorCtr="0">
          <a:noAutofit/>
        </a:bodyPr>
        <a:lstStyle/>
        <a:p>
          <a:pPr marL="0" lvl="0" indent="0" algn="l" defTabSz="1333500">
            <a:lnSpc>
              <a:spcPct val="100000"/>
            </a:lnSpc>
            <a:spcBef>
              <a:spcPct val="0"/>
            </a:spcBef>
            <a:spcAft>
              <a:spcPct val="35000"/>
            </a:spcAft>
            <a:buNone/>
          </a:pPr>
          <a:r>
            <a:rPr lang="en-GB" sz="3000" kern="1200" dirty="0">
              <a:latin typeface="Arial" panose="020B0604020202020204" pitchFamily="34" charset="0"/>
              <a:cs typeface="Arial" panose="020B0604020202020204" pitchFamily="34" charset="0"/>
            </a:rPr>
            <a:t>Good practice for any future </a:t>
          </a:r>
          <a:r>
            <a:rPr lang="en-GB" sz="3000" kern="1200" dirty="0" err="1">
              <a:latin typeface="Arial" panose="020B0604020202020204" pitchFamily="34" charset="0"/>
              <a:cs typeface="Arial" panose="020B0604020202020204" pitchFamily="34" charset="0"/>
            </a:rPr>
            <a:t>uni</a:t>
          </a:r>
          <a:r>
            <a:rPr lang="en-GB" sz="3000" kern="1200" dirty="0">
              <a:latin typeface="Arial" panose="020B0604020202020204" pitchFamily="34" charset="0"/>
              <a:cs typeface="Arial" panose="020B0604020202020204" pitchFamily="34" charset="0"/>
            </a:rPr>
            <a:t> or job applications</a:t>
          </a:r>
          <a:endParaRPr lang="en-US" sz="3000" kern="1200" dirty="0">
            <a:latin typeface="Arial" panose="020B0604020202020204" pitchFamily="34" charset="0"/>
            <a:cs typeface="Arial" panose="020B0604020202020204" pitchFamily="34" charset="0"/>
          </a:endParaRPr>
        </a:p>
      </dsp:txBody>
      <dsp:txXfrm>
        <a:off x="1441352" y="3120342"/>
        <a:ext cx="9074247" cy="124792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54E3EB-F731-4D3C-B8F3-1C471046BF5D}">
      <dsp:nvSpPr>
        <dsp:cNvPr id="0" name=""/>
        <dsp:cNvSpPr/>
      </dsp:nvSpPr>
      <dsp:spPr>
        <a:xfrm>
          <a:off x="0" y="1933"/>
          <a:ext cx="10150480" cy="98004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26D2EB0-910D-44A4-9777-655D25744852}">
      <dsp:nvSpPr>
        <dsp:cNvPr id="0" name=""/>
        <dsp:cNvSpPr/>
      </dsp:nvSpPr>
      <dsp:spPr>
        <a:xfrm>
          <a:off x="296463" y="222444"/>
          <a:ext cx="539025" cy="539025"/>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E150DFC-9862-4381-84A3-D107ED9FE175}">
      <dsp:nvSpPr>
        <dsp:cNvPr id="0" name=""/>
        <dsp:cNvSpPr/>
      </dsp:nvSpPr>
      <dsp:spPr>
        <a:xfrm>
          <a:off x="1131952" y="1933"/>
          <a:ext cx="9018527" cy="980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722" tIns="103722" rIns="103722" bIns="103722" numCol="1" spcCol="1270" anchor="ctr" anchorCtr="0">
          <a:noAutofit/>
        </a:bodyPr>
        <a:lstStyle/>
        <a:p>
          <a:pPr marL="0" lvl="0" indent="0" algn="l" defTabSz="1333500">
            <a:lnSpc>
              <a:spcPct val="100000"/>
            </a:lnSpc>
            <a:spcBef>
              <a:spcPct val="0"/>
            </a:spcBef>
            <a:spcAft>
              <a:spcPct val="35000"/>
            </a:spcAft>
            <a:buNone/>
          </a:pPr>
          <a:r>
            <a:rPr lang="en-US" sz="3000" kern="1200" dirty="0">
              <a:latin typeface="Arial" panose="020B0604020202020204" pitchFamily="34" charset="0"/>
              <a:cs typeface="Arial" panose="020B0604020202020204" pitchFamily="34" charset="0"/>
            </a:rPr>
            <a:t>Check you’ve added your correct </a:t>
          </a:r>
          <a:r>
            <a:rPr lang="en-US" sz="3000" kern="1200" dirty="0" err="1">
              <a:latin typeface="Arial" panose="020B0604020202020204" pitchFamily="34" charset="0"/>
              <a:cs typeface="Arial" panose="020B0604020202020204" pitchFamily="34" charset="0"/>
            </a:rPr>
            <a:t>tel</a:t>
          </a:r>
          <a:r>
            <a:rPr lang="en-US" sz="3000" kern="1200" dirty="0">
              <a:latin typeface="Arial" panose="020B0604020202020204" pitchFamily="34" charset="0"/>
              <a:cs typeface="Arial" panose="020B0604020202020204" pitchFamily="34" charset="0"/>
            </a:rPr>
            <a:t> no and email</a:t>
          </a:r>
        </a:p>
      </dsp:txBody>
      <dsp:txXfrm>
        <a:off x="1131952" y="1933"/>
        <a:ext cx="9018527" cy="980045"/>
      </dsp:txXfrm>
    </dsp:sp>
    <dsp:sp modelId="{8221F523-31D9-417D-A7AE-B20CA8864E96}">
      <dsp:nvSpPr>
        <dsp:cNvPr id="0" name=""/>
        <dsp:cNvSpPr/>
      </dsp:nvSpPr>
      <dsp:spPr>
        <a:xfrm>
          <a:off x="0" y="1226990"/>
          <a:ext cx="10150480" cy="98004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AE0352F-CA4E-487B-8ABC-8E2BF24B8D7D}">
      <dsp:nvSpPr>
        <dsp:cNvPr id="0" name=""/>
        <dsp:cNvSpPr/>
      </dsp:nvSpPr>
      <dsp:spPr>
        <a:xfrm>
          <a:off x="296463" y="1447501"/>
          <a:ext cx="539025" cy="539025"/>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B92C5ED-3D25-4AE8-8795-F11E9E3E2A8E}">
      <dsp:nvSpPr>
        <dsp:cNvPr id="0" name=""/>
        <dsp:cNvSpPr/>
      </dsp:nvSpPr>
      <dsp:spPr>
        <a:xfrm>
          <a:off x="1131952" y="1226990"/>
          <a:ext cx="9018527" cy="980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722" tIns="103722" rIns="103722" bIns="103722" numCol="1" spcCol="1270" anchor="ctr" anchorCtr="0">
          <a:noAutofit/>
        </a:bodyPr>
        <a:lstStyle/>
        <a:p>
          <a:pPr marL="0" lvl="0" indent="0" algn="l" defTabSz="1333500">
            <a:lnSpc>
              <a:spcPct val="100000"/>
            </a:lnSpc>
            <a:spcBef>
              <a:spcPct val="0"/>
            </a:spcBef>
            <a:spcAft>
              <a:spcPct val="35000"/>
            </a:spcAft>
            <a:buNone/>
          </a:pPr>
          <a:r>
            <a:rPr lang="en-US" sz="3000" kern="1200" dirty="0">
              <a:latin typeface="Arial" panose="020B0604020202020204" pitchFamily="34" charset="0"/>
              <a:cs typeface="Arial" panose="020B0604020202020204" pitchFamily="34" charset="0"/>
            </a:rPr>
            <a:t>Find out about the options available</a:t>
          </a:r>
        </a:p>
      </dsp:txBody>
      <dsp:txXfrm>
        <a:off x="1131952" y="1226990"/>
        <a:ext cx="9018527" cy="980045"/>
      </dsp:txXfrm>
    </dsp:sp>
    <dsp:sp modelId="{CCE08495-97F3-4CF0-AAB3-5176167B9215}">
      <dsp:nvSpPr>
        <dsp:cNvPr id="0" name=""/>
        <dsp:cNvSpPr/>
      </dsp:nvSpPr>
      <dsp:spPr>
        <a:xfrm>
          <a:off x="0" y="2452048"/>
          <a:ext cx="10150480" cy="98004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4925674-CE1B-4E23-A401-69BDC641345A}">
      <dsp:nvSpPr>
        <dsp:cNvPr id="0" name=""/>
        <dsp:cNvSpPr/>
      </dsp:nvSpPr>
      <dsp:spPr>
        <a:xfrm>
          <a:off x="296463" y="2672558"/>
          <a:ext cx="539025" cy="539025"/>
        </a:xfrm>
        <a:prstGeom prst="rect">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B9412DB-950B-4E14-8A16-C0CCE1BC4C5D}">
      <dsp:nvSpPr>
        <dsp:cNvPr id="0" name=""/>
        <dsp:cNvSpPr/>
      </dsp:nvSpPr>
      <dsp:spPr>
        <a:xfrm>
          <a:off x="1131952" y="2452048"/>
          <a:ext cx="9018527" cy="980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722" tIns="103722" rIns="103722" bIns="103722" numCol="1" spcCol="1270" anchor="ctr" anchorCtr="0">
          <a:noAutofit/>
        </a:bodyPr>
        <a:lstStyle/>
        <a:p>
          <a:pPr marL="0" lvl="0" indent="0" algn="l" defTabSz="1333500">
            <a:lnSpc>
              <a:spcPct val="100000"/>
            </a:lnSpc>
            <a:spcBef>
              <a:spcPct val="0"/>
            </a:spcBef>
            <a:spcAft>
              <a:spcPct val="35000"/>
            </a:spcAft>
            <a:buNone/>
          </a:pPr>
          <a:r>
            <a:rPr lang="en-US" sz="3000" kern="1200" dirty="0">
              <a:latin typeface="Arial" panose="020B0604020202020204" pitchFamily="34" charset="0"/>
              <a:cs typeface="Arial" panose="020B0604020202020204" pitchFamily="34" charset="0"/>
            </a:rPr>
            <a:t>Search for courses</a:t>
          </a:r>
        </a:p>
      </dsp:txBody>
      <dsp:txXfrm>
        <a:off x="1131952" y="2452048"/>
        <a:ext cx="9018527" cy="980045"/>
      </dsp:txXfrm>
    </dsp:sp>
    <dsp:sp modelId="{ED2921A6-3D7C-4BBA-B926-08CD5CA9DADB}">
      <dsp:nvSpPr>
        <dsp:cNvPr id="0" name=""/>
        <dsp:cNvSpPr/>
      </dsp:nvSpPr>
      <dsp:spPr>
        <a:xfrm>
          <a:off x="0" y="3677105"/>
          <a:ext cx="10150480" cy="98004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5FE5B06-FBE8-43F7-B007-9FA0C020367F}">
      <dsp:nvSpPr>
        <dsp:cNvPr id="0" name=""/>
        <dsp:cNvSpPr/>
      </dsp:nvSpPr>
      <dsp:spPr>
        <a:xfrm>
          <a:off x="241871" y="3976070"/>
          <a:ext cx="539025" cy="539025"/>
        </a:xfrm>
        <a:prstGeom prst="rect">
          <a:avLst/>
        </a:prstGeom>
        <a:blipFill>
          <a:blip xmlns:r="http://schemas.openxmlformats.org/officeDocument/2006/relationships" r:embed="rId7">
            <a:extLst>
              <a:ext uri="{96DAC541-7B7A-43D3-8B79-37D633B846F1}">
                <asvg:svgBlip xmlns:asvg="http://schemas.microsoft.com/office/drawing/2016/SVG/main" r:embed="rId8"/>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224A025-8C6D-4CEF-8EEA-04C81462D8A6}">
      <dsp:nvSpPr>
        <dsp:cNvPr id="0" name=""/>
        <dsp:cNvSpPr/>
      </dsp:nvSpPr>
      <dsp:spPr>
        <a:xfrm>
          <a:off x="1131952" y="3677105"/>
          <a:ext cx="9018527" cy="980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722" tIns="103722" rIns="103722" bIns="103722" numCol="1" spcCol="1270" anchor="ctr" anchorCtr="0">
          <a:noAutofit/>
        </a:bodyPr>
        <a:lstStyle/>
        <a:p>
          <a:pPr marL="0" lvl="0" indent="0" algn="l" defTabSz="1333500">
            <a:lnSpc>
              <a:spcPct val="100000"/>
            </a:lnSpc>
            <a:spcBef>
              <a:spcPct val="0"/>
            </a:spcBef>
            <a:spcAft>
              <a:spcPct val="35000"/>
            </a:spcAft>
            <a:buNone/>
          </a:pPr>
          <a:r>
            <a:rPr lang="en-US" sz="3000" kern="1200" dirty="0">
              <a:latin typeface="Arial" panose="020B0604020202020204" pitchFamily="34" charset="0"/>
              <a:cs typeface="Arial" panose="020B0604020202020204" pitchFamily="34" charset="0"/>
            </a:rPr>
            <a:t>Search for open events</a:t>
          </a:r>
        </a:p>
      </dsp:txBody>
      <dsp:txXfrm>
        <a:off x="1131952" y="3677105"/>
        <a:ext cx="9018527" cy="980045"/>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21F523-31D9-417D-A7AE-B20CA8864E96}">
      <dsp:nvSpPr>
        <dsp:cNvPr id="0" name=""/>
        <dsp:cNvSpPr/>
      </dsp:nvSpPr>
      <dsp:spPr>
        <a:xfrm>
          <a:off x="0" y="1933"/>
          <a:ext cx="10150480" cy="98004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AE0352F-CA4E-487B-8ABC-8E2BF24B8D7D}">
      <dsp:nvSpPr>
        <dsp:cNvPr id="0" name=""/>
        <dsp:cNvSpPr/>
      </dsp:nvSpPr>
      <dsp:spPr>
        <a:xfrm>
          <a:off x="296463" y="222444"/>
          <a:ext cx="539025" cy="539025"/>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B92C5ED-3D25-4AE8-8795-F11E9E3E2A8E}">
      <dsp:nvSpPr>
        <dsp:cNvPr id="0" name=""/>
        <dsp:cNvSpPr/>
      </dsp:nvSpPr>
      <dsp:spPr>
        <a:xfrm>
          <a:off x="1131952" y="1933"/>
          <a:ext cx="9018527" cy="980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722" tIns="103722" rIns="103722" bIns="103722" numCol="1" spcCol="1270" anchor="ctr" anchorCtr="0">
          <a:noAutofit/>
        </a:bodyPr>
        <a:lstStyle/>
        <a:p>
          <a:pPr marL="0" lvl="0" indent="0" algn="l" defTabSz="1333500">
            <a:lnSpc>
              <a:spcPct val="100000"/>
            </a:lnSpc>
            <a:spcBef>
              <a:spcPct val="0"/>
            </a:spcBef>
            <a:spcAft>
              <a:spcPct val="35000"/>
            </a:spcAft>
            <a:buNone/>
          </a:pPr>
          <a:r>
            <a:rPr lang="en-US" sz="3000" kern="1200" dirty="0">
              <a:latin typeface="Arial" panose="020B0604020202020204" pitchFamily="34" charset="0"/>
              <a:cs typeface="Arial" panose="020B0604020202020204" pitchFamily="34" charset="0"/>
            </a:rPr>
            <a:t>Logon onto your account to review and update info </a:t>
          </a:r>
        </a:p>
      </dsp:txBody>
      <dsp:txXfrm>
        <a:off x="1131952" y="1933"/>
        <a:ext cx="9018527" cy="980045"/>
      </dsp:txXfrm>
    </dsp:sp>
    <dsp:sp modelId="{AA54E3EB-F731-4D3C-B8F3-1C471046BF5D}">
      <dsp:nvSpPr>
        <dsp:cNvPr id="0" name=""/>
        <dsp:cNvSpPr/>
      </dsp:nvSpPr>
      <dsp:spPr>
        <a:xfrm>
          <a:off x="0" y="1226990"/>
          <a:ext cx="10150480" cy="98004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26D2EB0-910D-44A4-9777-655D25744852}">
      <dsp:nvSpPr>
        <dsp:cNvPr id="0" name=""/>
        <dsp:cNvSpPr/>
      </dsp:nvSpPr>
      <dsp:spPr>
        <a:xfrm>
          <a:off x="296463" y="1447501"/>
          <a:ext cx="539025" cy="539025"/>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E150DFC-9862-4381-84A3-D107ED9FE175}">
      <dsp:nvSpPr>
        <dsp:cNvPr id="0" name=""/>
        <dsp:cNvSpPr/>
      </dsp:nvSpPr>
      <dsp:spPr>
        <a:xfrm>
          <a:off x="1131952" y="1226990"/>
          <a:ext cx="9018527" cy="980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722" tIns="103722" rIns="103722" bIns="103722" numCol="1" spcCol="1270" anchor="ctr" anchorCtr="0">
          <a:noAutofit/>
        </a:bodyPr>
        <a:lstStyle/>
        <a:p>
          <a:pPr marL="0" lvl="0" indent="0" algn="l" defTabSz="1333500">
            <a:lnSpc>
              <a:spcPct val="100000"/>
            </a:lnSpc>
            <a:spcBef>
              <a:spcPct val="0"/>
            </a:spcBef>
            <a:spcAft>
              <a:spcPct val="35000"/>
            </a:spcAft>
            <a:buNone/>
          </a:pPr>
          <a:r>
            <a:rPr lang="en-US" sz="3000" kern="1200" dirty="0">
              <a:latin typeface="Arial" panose="020B0604020202020204" pitchFamily="34" charset="0"/>
              <a:cs typeface="Arial" panose="020B0604020202020204" pitchFamily="34" charset="0"/>
            </a:rPr>
            <a:t>Check for open events</a:t>
          </a:r>
        </a:p>
      </dsp:txBody>
      <dsp:txXfrm>
        <a:off x="1131952" y="1226990"/>
        <a:ext cx="9018527" cy="980045"/>
      </dsp:txXfrm>
    </dsp:sp>
    <dsp:sp modelId="{CCE08495-97F3-4CF0-AAB3-5176167B9215}">
      <dsp:nvSpPr>
        <dsp:cNvPr id="0" name=""/>
        <dsp:cNvSpPr/>
      </dsp:nvSpPr>
      <dsp:spPr>
        <a:xfrm>
          <a:off x="0" y="2452048"/>
          <a:ext cx="10150480" cy="98004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4925674-CE1B-4E23-A401-69BDC641345A}">
      <dsp:nvSpPr>
        <dsp:cNvPr id="0" name=""/>
        <dsp:cNvSpPr/>
      </dsp:nvSpPr>
      <dsp:spPr>
        <a:xfrm>
          <a:off x="296463" y="2672558"/>
          <a:ext cx="539025" cy="539025"/>
        </a:xfrm>
        <a:prstGeom prst="rect">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B9412DB-950B-4E14-8A16-C0CCE1BC4C5D}">
      <dsp:nvSpPr>
        <dsp:cNvPr id="0" name=""/>
        <dsp:cNvSpPr/>
      </dsp:nvSpPr>
      <dsp:spPr>
        <a:xfrm>
          <a:off x="1131952" y="2452048"/>
          <a:ext cx="9018527" cy="980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722" tIns="103722" rIns="103722" bIns="103722" numCol="1" spcCol="1270" anchor="ctr" anchorCtr="0">
          <a:noAutofit/>
        </a:bodyPr>
        <a:lstStyle/>
        <a:p>
          <a:pPr marL="0" lvl="0" indent="0" algn="l" defTabSz="1333500">
            <a:lnSpc>
              <a:spcPct val="100000"/>
            </a:lnSpc>
            <a:spcBef>
              <a:spcPct val="0"/>
            </a:spcBef>
            <a:spcAft>
              <a:spcPct val="35000"/>
            </a:spcAft>
            <a:buNone/>
          </a:pPr>
          <a:r>
            <a:rPr lang="en-US" sz="3000" kern="1200" dirty="0">
              <a:latin typeface="Arial" panose="020B0604020202020204" pitchFamily="34" charset="0"/>
              <a:cs typeface="Arial" panose="020B0604020202020204" pitchFamily="34" charset="0"/>
            </a:rPr>
            <a:t>Search / favourite courses</a:t>
          </a:r>
        </a:p>
      </dsp:txBody>
      <dsp:txXfrm>
        <a:off x="1131952" y="2452048"/>
        <a:ext cx="9018527" cy="980045"/>
      </dsp:txXfrm>
    </dsp:sp>
    <dsp:sp modelId="{ED2921A6-3D7C-4BBA-B926-08CD5CA9DADB}">
      <dsp:nvSpPr>
        <dsp:cNvPr id="0" name=""/>
        <dsp:cNvSpPr/>
      </dsp:nvSpPr>
      <dsp:spPr>
        <a:xfrm>
          <a:off x="0" y="3677105"/>
          <a:ext cx="10150480" cy="98004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5FE5B06-FBE8-43F7-B007-9FA0C020367F}">
      <dsp:nvSpPr>
        <dsp:cNvPr id="0" name=""/>
        <dsp:cNvSpPr/>
      </dsp:nvSpPr>
      <dsp:spPr>
        <a:xfrm>
          <a:off x="296463" y="3897615"/>
          <a:ext cx="539025" cy="539025"/>
        </a:xfrm>
        <a:prstGeom prst="rect">
          <a:avLst/>
        </a:prstGeom>
        <a:blipFill>
          <a:blip xmlns:r="http://schemas.openxmlformats.org/officeDocument/2006/relationships" r:embed="rId7">
            <a:extLst>
              <a:ext uri="{96DAC541-7B7A-43D3-8B79-37D633B846F1}">
                <asvg:svgBlip xmlns:asvg="http://schemas.microsoft.com/office/drawing/2016/SVG/main" r:embed="rId8"/>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224A025-8C6D-4CEF-8EEA-04C81462D8A6}">
      <dsp:nvSpPr>
        <dsp:cNvPr id="0" name=""/>
        <dsp:cNvSpPr/>
      </dsp:nvSpPr>
      <dsp:spPr>
        <a:xfrm>
          <a:off x="1131952" y="3677105"/>
          <a:ext cx="9018527" cy="980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722" tIns="103722" rIns="103722" bIns="103722" numCol="1" spcCol="1270" anchor="ctr" anchorCtr="0">
          <a:noAutofit/>
        </a:bodyPr>
        <a:lstStyle/>
        <a:p>
          <a:pPr marL="0" lvl="0" indent="0" algn="l" defTabSz="1333500">
            <a:lnSpc>
              <a:spcPct val="100000"/>
            </a:lnSpc>
            <a:spcBef>
              <a:spcPct val="0"/>
            </a:spcBef>
            <a:spcAft>
              <a:spcPct val="35000"/>
            </a:spcAft>
            <a:buNone/>
          </a:pPr>
          <a:r>
            <a:rPr lang="en-US" sz="3000" kern="1200" dirty="0">
              <a:latin typeface="Arial" panose="020B0604020202020204" pitchFamily="34" charset="0"/>
              <a:cs typeface="Arial" panose="020B0604020202020204" pitchFamily="34" charset="0"/>
            </a:rPr>
            <a:t>Apply and track your applications (after 1 Nov 2024)</a:t>
          </a:r>
        </a:p>
      </dsp:txBody>
      <dsp:txXfrm>
        <a:off x="1131952" y="3677105"/>
        <a:ext cx="9018527" cy="98004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9.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BAD6805-C3E5-4869-864A-FE5FFEE0786B}" type="datetimeFigureOut">
              <a:rPr lang="en-GB" smtClean="0"/>
              <a:t>11/04/2024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EF0597-73B6-4D3C-A39A-2A0B6C4A4841}" type="slidenum">
              <a:rPr lang="en-GB" smtClean="0"/>
              <a:t>‹#›</a:t>
            </a:fld>
            <a:endParaRPr lang="en-GB"/>
          </a:p>
        </p:txBody>
      </p:sp>
    </p:spTree>
    <p:extLst>
      <p:ext uri="{BB962C8B-B14F-4D97-AF65-F5344CB8AC3E}">
        <p14:creationId xmlns:p14="http://schemas.microsoft.com/office/powerpoint/2010/main" val="2171165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NOTES</a:t>
            </a:r>
          </a:p>
          <a:p>
            <a:r>
              <a:rPr lang="en-GB" b="1" dirty="0"/>
              <a:t>1</a:t>
            </a:r>
            <a:r>
              <a:rPr lang="en-GB" dirty="0"/>
              <a:t>. Learners' login details may have been emailed out to them or printed in a business card style that need to be handed out.  If you have any learners that have logins missing, you can give the KentChoices team a call on </a:t>
            </a:r>
            <a:r>
              <a:rPr lang="en-GB" b="1" dirty="0"/>
              <a:t>03301 651 120</a:t>
            </a:r>
            <a:r>
              <a:rPr lang="en-GB" dirty="0"/>
              <a:t>.</a:t>
            </a:r>
          </a:p>
          <a:p>
            <a:r>
              <a:rPr lang="en-GB" b="1" dirty="0"/>
              <a:t>2</a:t>
            </a:r>
            <a:r>
              <a:rPr lang="en-GB" dirty="0"/>
              <a:t>. There is a </a:t>
            </a:r>
            <a:r>
              <a:rPr lang="en-GB" b="1" dirty="0"/>
              <a:t>PDF</a:t>
            </a:r>
            <a:r>
              <a:rPr lang="en-GB" dirty="0"/>
              <a:t> you can print off with tips on writing a personal statement visit:-</a:t>
            </a:r>
          </a:p>
          <a:p>
            <a:r>
              <a:rPr lang="en-GB" b="1" u="sng" dirty="0"/>
              <a:t>https://www.kentprospectus.co.uk/resources/detail/writing-your-personal-statement-622</a:t>
            </a:r>
          </a:p>
          <a:p>
            <a:endParaRPr lang="en-GB"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0EF0597-73B6-4D3C-A39A-2A0B6C4A484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93253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This presentation follows on from the </a:t>
            </a:r>
            <a:r>
              <a:rPr lang="en-GB" b="1" dirty="0"/>
              <a:t>Introduction to KentChoices Lesson Plan.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It</a:t>
            </a:r>
            <a:r>
              <a:rPr lang="en-GB" b="1" dirty="0"/>
              <a:t> </a:t>
            </a:r>
            <a:r>
              <a:rPr lang="en-GB" dirty="0"/>
              <a:t>aims to support you with logging your Year 10’s onto their KentChoices accounts and covers how learners add their basic information to their profile.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Starting the process in Year 10, can ease the pressure at the start of autumn term and help both schools and learners be prepared for making applications in Year 11.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C0574BC-F686-4132-8563-17BFC6BC3D3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048720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By the end of the session learners should have logged onto their KentChoices accounts, start updating their profile ensuring they add their contact details so they can easily retrieve their login details in future.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They’ll become familiar with the site and be ready to search and apply for their post 16 opportunities from 1 Nov 2024.  </a:t>
            </a:r>
            <a:r>
              <a:rPr lang="en-GB" b="1" dirty="0"/>
              <a:t>(They can search but won’t be able to apply until they are in Year 11)</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C0574BC-F686-4132-8563-17BFC6BC3D3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480760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Please note</a:t>
            </a:r>
            <a:r>
              <a:rPr lang="en-GB" dirty="0"/>
              <a:t> – There are some animations throughout the presentation.  These are </a:t>
            </a:r>
            <a:r>
              <a:rPr lang="en-GB" b="1" dirty="0"/>
              <a:t>highlighted</a:t>
            </a:r>
            <a:r>
              <a:rPr lang="en-GB" dirty="0"/>
              <a:t> and have an asterisk </a:t>
            </a:r>
            <a:r>
              <a:rPr lang="en-GB" b="1" dirty="0"/>
              <a:t>*</a:t>
            </a:r>
            <a:r>
              <a:rPr lang="en-GB" dirty="0"/>
              <a:t> to prompt the best time to use.</a:t>
            </a:r>
          </a:p>
          <a:p>
            <a:endParaRPr lang="en-GB" dirty="0"/>
          </a:p>
        </p:txBody>
      </p:sp>
      <p:sp>
        <p:nvSpPr>
          <p:cNvPr id="4" name="Slide Number Placeholder 3"/>
          <p:cNvSpPr>
            <a:spLocks noGrp="1"/>
          </p:cNvSpPr>
          <p:nvPr>
            <p:ph type="sldNum" sz="quarter" idx="5"/>
          </p:nvPr>
        </p:nvSpPr>
        <p:spPr/>
        <p:txBody>
          <a:bodyPr/>
          <a:lstStyle/>
          <a:p>
            <a:fld id="{E0EF0597-73B6-4D3C-A39A-2A0B6C4A4841}" type="slidenum">
              <a:rPr lang="en-GB" smtClean="0"/>
              <a:t>4</a:t>
            </a:fld>
            <a:endParaRPr lang="en-GB"/>
          </a:p>
        </p:txBody>
      </p:sp>
    </p:spTree>
    <p:extLst>
      <p:ext uri="{BB962C8B-B14F-4D97-AF65-F5344CB8AC3E}">
        <p14:creationId xmlns:p14="http://schemas.microsoft.com/office/powerpoint/2010/main" val="17347722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Have you got your login details?  If they were emailed out to you, look out for an email from </a:t>
            </a:r>
            <a:r>
              <a:rPr lang="en-GB" dirty="0" err="1"/>
              <a:t>eprospectus</a:t>
            </a:r>
            <a:r>
              <a:rPr lang="en-GB" dirty="0"/>
              <a:t>, otherwise they will be on a paper slip.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0EF0597-73B6-4D3C-A39A-2A0B6C4A484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30218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62129C-F29C-5A6E-01AC-AE0F0DCA6D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0A8B62-D85B-87D0-E56A-06FC5C9784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34989C-0E30-2A78-4460-7C9F0282C9CE}"/>
              </a:ext>
            </a:extLst>
          </p:cNvPr>
          <p:cNvSpPr>
            <a:spLocks noGrp="1"/>
          </p:cNvSpPr>
          <p:nvPr>
            <p:ph type="body" idx="1"/>
          </p:nvPr>
        </p:nvSpPr>
        <p:spPr/>
        <p:txBody>
          <a:bodyPr/>
          <a:lstStyle/>
          <a:p>
            <a:pPr marL="0" indent="0">
              <a:buNone/>
            </a:pPr>
            <a:r>
              <a:rPr lang="en-GB" b="0" dirty="0">
                <a:solidFill>
                  <a:srgbClr val="E7139B"/>
                </a:solidFill>
              </a:rPr>
              <a:t>Make sure to keep your login details safe.  You’ll need them throughout the year to make and track your applications, view messages and accept interviews and offers so it’s important you keep a note of them.</a:t>
            </a:r>
          </a:p>
          <a:p>
            <a:pPr marL="0" indent="0">
              <a:buNone/>
            </a:pPr>
            <a:endParaRPr lang="en-GB" b="0" dirty="0">
              <a:solidFill>
                <a:srgbClr val="E7139B"/>
              </a:solidFill>
            </a:endParaRPr>
          </a:p>
        </p:txBody>
      </p:sp>
      <p:sp>
        <p:nvSpPr>
          <p:cNvPr id="4" name="Slide Number Placeholder 3">
            <a:extLst>
              <a:ext uri="{FF2B5EF4-FFF2-40B4-BE49-F238E27FC236}">
                <a16:creationId xmlns:a16="http://schemas.microsoft.com/office/drawing/2014/main" id="{790E9ED8-D097-78A1-DEA9-DABDBACD2FA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C0574BC-F686-4132-8563-17BFC6BC3D3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443398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881A6C-9235-0FEC-1809-5C1BD3DFBA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4D7A05-4252-89B3-2D93-1DE0D97900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94F3C4C-4EBF-F64C-0EF5-766679A1281C}"/>
              </a:ext>
            </a:extLst>
          </p:cNvPr>
          <p:cNvSpPr>
            <a:spLocks noGrp="1"/>
          </p:cNvSpPr>
          <p:nvPr>
            <p:ph type="body" idx="1"/>
          </p:nvPr>
        </p:nvSpPr>
        <p:spPr/>
        <p:txBody>
          <a:bodyPr/>
          <a:lstStyle/>
          <a:p>
            <a:pPr marL="0" indent="0">
              <a:buNone/>
            </a:pPr>
            <a:r>
              <a:rPr lang="en-GB" b="0" dirty="0">
                <a:solidFill>
                  <a:srgbClr val="E7139B"/>
                </a:solidFill>
              </a:rPr>
              <a:t>Our top tip is to take a </a:t>
            </a:r>
            <a:r>
              <a:rPr lang="en-GB" b="1" dirty="0">
                <a:solidFill>
                  <a:srgbClr val="E7139B"/>
                </a:solidFill>
              </a:rPr>
              <a:t>picture!*</a:t>
            </a:r>
          </a:p>
        </p:txBody>
      </p:sp>
      <p:sp>
        <p:nvSpPr>
          <p:cNvPr id="4" name="Slide Number Placeholder 3">
            <a:extLst>
              <a:ext uri="{FF2B5EF4-FFF2-40B4-BE49-F238E27FC236}">
                <a16:creationId xmlns:a16="http://schemas.microsoft.com/office/drawing/2014/main" id="{FB3F08F0-1B9B-BFC3-C1B8-09CBBD843D9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0EF0597-73B6-4D3C-A39A-2A0B6C4A484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208687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Go to KentChoices.co.uk and click </a:t>
            </a:r>
            <a:r>
              <a:rPr lang="en-GB" b="1" dirty="0"/>
              <a:t>Log in* </a:t>
            </a:r>
            <a:r>
              <a:rPr lang="en-GB" dirty="0"/>
              <a:t>to get started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0EF0597-73B6-4D3C-A39A-2A0B6C4A484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96989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b="0" dirty="0">
                <a:solidFill>
                  <a:srgbClr val="E7139B"/>
                </a:solidFill>
              </a:rPr>
              <a:t>Enter your details and click </a:t>
            </a:r>
            <a:r>
              <a:rPr lang="en-GB" b="1" dirty="0">
                <a:solidFill>
                  <a:srgbClr val="E7139B"/>
                </a:solidFill>
              </a:rPr>
              <a:t>Log In</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0EF0597-73B6-4D3C-A39A-2A0B6C4A484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469489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Agree to the terms and conditions.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0EF0597-73B6-4D3C-A39A-2A0B6C4A484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732684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t>
            </a:r>
            <a:r>
              <a:rPr lang="en-GB" b="1" dirty="0"/>
              <a:t>Your Account Dashboard </a:t>
            </a:r>
            <a:r>
              <a:rPr lang="en-GB" dirty="0"/>
              <a:t>– You’ll land on this page whenever you log on.  </a:t>
            </a:r>
          </a:p>
          <a:p>
            <a:r>
              <a:rPr lang="en-GB" dirty="0"/>
              <a:t>You can come back to this page any time by clicking on </a:t>
            </a:r>
            <a:r>
              <a:rPr lang="en-GB" b="1" dirty="0"/>
              <a:t>Your account * </a:t>
            </a:r>
            <a:r>
              <a:rPr lang="en-GB" b="0" dirty="0"/>
              <a:t>when logged on</a:t>
            </a:r>
            <a:r>
              <a:rPr lang="en-GB" b="1" dirty="0"/>
              <a:t>.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0EF0597-73B6-4D3C-A39A-2A0B6C4A484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39044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Let's start by completing </a:t>
            </a:r>
            <a:r>
              <a:rPr lang="en-GB" b="1" dirty="0"/>
              <a:t>Your Profile</a:t>
            </a:r>
            <a:r>
              <a:rPr lang="en-GB" b="0" dirty="0"/>
              <a:t>. Click</a:t>
            </a:r>
            <a:r>
              <a:rPr lang="en-GB" b="1" dirty="0"/>
              <a:t> Update your details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0EF0597-73B6-4D3C-A39A-2A0B6C4A484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982924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Adding your information now is good preparation for when you’re in Year 11 and can help sixth forms and colleges make a better decision about your application.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If you apply to more than one provider, it saves you entering this information multiple times.</a:t>
            </a:r>
          </a:p>
          <a:p>
            <a:r>
              <a:rPr lang="en-GB" dirty="0"/>
              <a:t>In the </a:t>
            </a:r>
            <a:r>
              <a:rPr lang="en-GB" b="1" dirty="0"/>
              <a:t>Personal Details </a:t>
            </a:r>
            <a:r>
              <a:rPr lang="en-GB" b="0" dirty="0"/>
              <a:t>box, </a:t>
            </a:r>
            <a:r>
              <a:rPr lang="en-GB" dirty="0"/>
              <a:t>click </a:t>
            </a:r>
            <a:r>
              <a:rPr lang="en-GB" b="1" dirty="0"/>
              <a:t>Update Details * </a:t>
            </a:r>
            <a:endParaRPr lang="en-GB" b="0"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0EF0597-73B6-4D3C-A39A-2A0B6C4A484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08238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F70B23-5C7F-B666-6C5D-3110DBFB4F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E8E12A-A02E-628B-A01E-79E68EAEBA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B700F2-37AD-2C23-4EC0-152FF23CF0D4}"/>
              </a:ext>
            </a:extLst>
          </p:cNvPr>
          <p:cNvSpPr>
            <a:spLocks noGrp="1"/>
          </p:cNvSpPr>
          <p:nvPr>
            <p:ph type="body" idx="1"/>
          </p:nvPr>
        </p:nvSpPr>
        <p:spPr/>
        <p:txBody>
          <a:bodyPr/>
          <a:lstStyle/>
          <a:p>
            <a:r>
              <a:rPr lang="en-GB" dirty="0"/>
              <a:t>Check any pre-populated information.  You can change details if they are incorrect.  </a:t>
            </a:r>
          </a:p>
          <a:p>
            <a:r>
              <a:rPr lang="en-GB" dirty="0"/>
              <a:t>You need to complete all fields marked with a red asterisk. </a:t>
            </a:r>
          </a:p>
        </p:txBody>
      </p:sp>
      <p:sp>
        <p:nvSpPr>
          <p:cNvPr id="4" name="Slide Number Placeholder 3">
            <a:extLst>
              <a:ext uri="{FF2B5EF4-FFF2-40B4-BE49-F238E27FC236}">
                <a16:creationId xmlns:a16="http://schemas.microsoft.com/office/drawing/2014/main" id="{84F8C5BB-8FBF-ECC8-B3AD-333E11A3B1B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0EF0597-73B6-4D3C-A39A-2A0B6C4A484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437172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1D7224-702C-E36D-3711-46E0C35A86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5915DB-D6CB-F9D3-2F55-BA923C540F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F399F4-2672-8DA8-6208-B302A02A1E24}"/>
              </a:ext>
            </a:extLst>
          </p:cNvPr>
          <p:cNvSpPr>
            <a:spLocks noGrp="1"/>
          </p:cNvSpPr>
          <p:nvPr>
            <p:ph type="body" idx="1"/>
          </p:nvPr>
        </p:nvSpPr>
        <p:spPr/>
        <p:txBody>
          <a:bodyPr/>
          <a:lstStyle/>
          <a:p>
            <a:r>
              <a:rPr lang="en-GB" dirty="0"/>
              <a:t>Make sure you add a telephone number and a personal or school email address, so sixth forms and colleges can contact you about your application. Click </a:t>
            </a:r>
            <a:r>
              <a:rPr lang="en-GB" b="1" dirty="0"/>
              <a:t>Save and Continue* </a:t>
            </a:r>
            <a:r>
              <a:rPr lang="en-GB" dirty="0"/>
              <a:t>when you’re done.</a:t>
            </a:r>
          </a:p>
          <a:p>
            <a:endParaRPr lang="en-GB" dirty="0"/>
          </a:p>
        </p:txBody>
      </p:sp>
      <p:sp>
        <p:nvSpPr>
          <p:cNvPr id="4" name="Slide Number Placeholder 3">
            <a:extLst>
              <a:ext uri="{FF2B5EF4-FFF2-40B4-BE49-F238E27FC236}">
                <a16:creationId xmlns:a16="http://schemas.microsoft.com/office/drawing/2014/main" id="{9D8751EE-1B06-D15E-09DA-F2EE1F1A333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0EF0597-73B6-4D3C-A39A-2A0B6C4A484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507135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13A6B8-0225-72BA-9D1A-302A0565D0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E9A49D-9264-CDB8-D74D-D744F72C41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29EA13-640A-AFC2-FF37-578FA1025430}"/>
              </a:ext>
            </a:extLst>
          </p:cNvPr>
          <p:cNvSpPr>
            <a:spLocks noGrp="1"/>
          </p:cNvSpPr>
          <p:nvPr>
            <p:ph type="body" idx="1"/>
          </p:nvPr>
        </p:nvSpPr>
        <p:spPr/>
        <p:txBody>
          <a:bodyPr/>
          <a:lstStyle/>
          <a:p>
            <a:r>
              <a:rPr lang="en-GB" dirty="0"/>
              <a:t>Work through all the sections until they turn green.</a:t>
            </a:r>
          </a:p>
        </p:txBody>
      </p:sp>
      <p:sp>
        <p:nvSpPr>
          <p:cNvPr id="4" name="Slide Number Placeholder 3">
            <a:extLst>
              <a:ext uri="{FF2B5EF4-FFF2-40B4-BE49-F238E27FC236}">
                <a16:creationId xmlns:a16="http://schemas.microsoft.com/office/drawing/2014/main" id="{3A569F96-43E4-C382-B8C4-66C8A55AB4F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0EF0597-73B6-4D3C-A39A-2A0B6C4A484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632336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833F7E-C13F-E01C-2CBC-DF89BAACDD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1DFF73-A1C6-D9AD-F958-CC028A4942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13BB95-CA3A-1FBD-897A-41BDE63FE80C}"/>
              </a:ext>
            </a:extLst>
          </p:cNvPr>
          <p:cNvSpPr>
            <a:spLocks noGrp="1"/>
          </p:cNvSpPr>
          <p:nvPr>
            <p:ph type="body" idx="1"/>
          </p:nvPr>
        </p:nvSpPr>
        <p:spPr/>
        <p:txBody>
          <a:bodyPr/>
          <a:lstStyle/>
          <a:p>
            <a:r>
              <a:rPr lang="en-GB" dirty="0"/>
              <a:t>If you don’t know your parents email address you can enter your own for the time being – just remember to change this later.</a:t>
            </a:r>
          </a:p>
          <a:p>
            <a:r>
              <a:rPr lang="en-GB" dirty="0"/>
              <a:t>Add any work experience you’ve done or if you are about to do.</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Don’t worry if you can’t complete all the information, you can come back and update or add information later if you need to.</a:t>
            </a:r>
          </a:p>
          <a:p>
            <a:endParaRPr lang="en-GB" dirty="0"/>
          </a:p>
        </p:txBody>
      </p:sp>
      <p:sp>
        <p:nvSpPr>
          <p:cNvPr id="4" name="Slide Number Placeholder 3">
            <a:extLst>
              <a:ext uri="{FF2B5EF4-FFF2-40B4-BE49-F238E27FC236}">
                <a16:creationId xmlns:a16="http://schemas.microsoft.com/office/drawing/2014/main" id="{29EF0A86-073F-BF9E-BF9F-AB22285F0B7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0EF0597-73B6-4D3C-A39A-2A0B6C4A484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9608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5A205A-52D1-4F1F-E48A-7FD4872C9D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70A266-9425-1274-1BBC-FB89E2DF81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B2CE80-03E4-7BEA-33D0-EAC39CD09EC6}"/>
              </a:ext>
            </a:extLst>
          </p:cNvPr>
          <p:cNvSpPr>
            <a:spLocks noGrp="1"/>
          </p:cNvSpPr>
          <p:nvPr>
            <p:ph type="body" idx="1"/>
          </p:nvPr>
        </p:nvSpPr>
        <p:spPr/>
        <p:txBody>
          <a:bodyPr/>
          <a:lstStyle/>
          <a:p>
            <a:pPr marL="0" indent="0">
              <a:buNone/>
            </a:pPr>
            <a:r>
              <a:rPr lang="en-GB" dirty="0"/>
              <a:t>Information you provide will be used to help sixth forms and colleges make a decision about your application so keep it professional and remember to check your spelling and grammar.</a:t>
            </a:r>
            <a:endParaRPr lang="en-GB" b="0" dirty="0">
              <a:solidFill>
                <a:srgbClr val="E7139B"/>
              </a:solidFill>
            </a:endParaRPr>
          </a:p>
        </p:txBody>
      </p:sp>
      <p:sp>
        <p:nvSpPr>
          <p:cNvPr id="4" name="Slide Number Placeholder 3">
            <a:extLst>
              <a:ext uri="{FF2B5EF4-FFF2-40B4-BE49-F238E27FC236}">
                <a16:creationId xmlns:a16="http://schemas.microsoft.com/office/drawing/2014/main" id="{C6BED4E0-10A2-8693-A54F-0B233F0BAAA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C0574BC-F686-4132-8563-17BFC6BC3D3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128537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F7D8AE-CC21-F44D-6427-E2417E43AE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244E60-FD69-1830-E860-F59B888A34C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8A4180-1532-66A0-0DCD-3C9DDE26E7BC}"/>
              </a:ext>
            </a:extLst>
          </p:cNvPr>
          <p:cNvSpPr>
            <a:spLocks noGrp="1"/>
          </p:cNvSpPr>
          <p:nvPr>
            <p:ph type="body" idx="1"/>
          </p:nvPr>
        </p:nvSpPr>
        <p:spPr/>
        <p:txBody>
          <a:bodyPr/>
          <a:lstStyle/>
          <a:p>
            <a:r>
              <a:rPr lang="en-GB" dirty="0"/>
              <a:t>You need to add a separate entry for each subject. </a:t>
            </a:r>
          </a:p>
          <a:p>
            <a:r>
              <a:rPr lang="en-GB" dirty="0"/>
              <a:t>Enter your predicted grade (usually 1 to 9) or the last grade you got for your mock exams.  </a:t>
            </a:r>
          </a:p>
          <a:p>
            <a:r>
              <a:rPr lang="en-GB" dirty="0"/>
              <a:t>Leave Predicted as the entry type but change the year to </a:t>
            </a:r>
            <a:r>
              <a:rPr lang="en-GB" b="1" dirty="0"/>
              <a:t>2025</a:t>
            </a:r>
          </a:p>
          <a:p>
            <a:r>
              <a:rPr lang="en-GB" b="0" dirty="0"/>
              <a:t>If you are not sure of your grades, you can come back later and add these but make sure you do this before you go on to apply.</a:t>
            </a:r>
          </a:p>
        </p:txBody>
      </p:sp>
      <p:sp>
        <p:nvSpPr>
          <p:cNvPr id="4" name="Slide Number Placeholder 3">
            <a:extLst>
              <a:ext uri="{FF2B5EF4-FFF2-40B4-BE49-F238E27FC236}">
                <a16:creationId xmlns:a16="http://schemas.microsoft.com/office/drawing/2014/main" id="{4FF1CF3F-739F-1FF4-B93D-C2AD815FFFD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0EF0597-73B6-4D3C-A39A-2A0B6C4A484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075145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personal statement gives others an insight into what motivates or inspires you.  It can highlight your skills and experiences and can strengthen your application.  It's your chance to talk about what interests you, any career goals you may have, what you’re good at or your favourite subjects at school?</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0EF0597-73B6-4D3C-A39A-2A0B6C4A484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9288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Adding your statement on KentChoices is your chance to make a great first impression and gives the school or college where you are applying to a good idea of what you are like as a person, rather than just listing your academic abilities.   </a:t>
            </a:r>
          </a:p>
          <a:p>
            <a:r>
              <a:rPr lang="en-GB" dirty="0"/>
              <a:t>It can get you thinking about how your strengths and skills link in with your career choices and is good practice for future university or job applications.</a:t>
            </a:r>
          </a:p>
          <a:p>
            <a:endParaRPr lang="en-GB"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0EF0597-73B6-4D3C-A39A-2A0B6C4A484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378356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4FCB4B-41EC-4A81-86B2-0E9940810C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2EA054-E834-D94C-FA19-F36AACAD7A9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0B323A-5BF3-DF42-34E3-978B0ACB3F8D}"/>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If you’re not sure what to write about here, you can watch a short video with useful tips in </a:t>
            </a:r>
            <a:r>
              <a:rPr lang="en-GB" b="1" dirty="0"/>
              <a:t>Resources** </a:t>
            </a:r>
            <a:r>
              <a:rPr lang="en-GB" b="0" dirty="0"/>
              <a:t>Y</a:t>
            </a:r>
            <a:r>
              <a:rPr lang="en-GB" dirty="0"/>
              <a:t>our school may be planning a workshop on writing personal statements.</a:t>
            </a:r>
          </a:p>
        </p:txBody>
      </p:sp>
      <p:sp>
        <p:nvSpPr>
          <p:cNvPr id="4" name="Slide Number Placeholder 3">
            <a:extLst>
              <a:ext uri="{FF2B5EF4-FFF2-40B4-BE49-F238E27FC236}">
                <a16:creationId xmlns:a16="http://schemas.microsoft.com/office/drawing/2014/main" id="{5C51EA89-198B-8CFA-76D2-8D124DE5F48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0EF0597-73B6-4D3C-A39A-2A0B6C4A484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711861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Great job!  You’re all ready to start searching now and apply when you’re in Year 11.</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0EF0597-73B6-4D3C-A39A-2A0B6C4A484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5910418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822C78-85D6-4A01-FEB9-1C9AF02395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9E968D0-05A8-6925-0654-3E96F403D9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5C5BD4-0307-9514-D04B-4785D54B148B}"/>
              </a:ext>
            </a:extLst>
          </p:cNvPr>
          <p:cNvSpPr>
            <a:spLocks noGrp="1"/>
          </p:cNvSpPr>
          <p:nvPr>
            <p:ph type="body" idx="1"/>
          </p:nvPr>
        </p:nvSpPr>
        <p:spPr/>
        <p:txBody>
          <a:bodyPr/>
          <a:lstStyle/>
          <a:p>
            <a:r>
              <a:rPr lang="en-GB" dirty="0"/>
              <a:t>Have you added your correct contact details.  Go to </a:t>
            </a:r>
            <a:r>
              <a:rPr lang="en-GB" b="1" dirty="0"/>
              <a:t>Personal Details </a:t>
            </a:r>
            <a:r>
              <a:rPr lang="en-GB" b="0" dirty="0"/>
              <a:t>to double check</a:t>
            </a:r>
            <a:r>
              <a:rPr lang="en-GB" b="1" dirty="0"/>
              <a:t>.</a:t>
            </a:r>
          </a:p>
        </p:txBody>
      </p:sp>
      <p:sp>
        <p:nvSpPr>
          <p:cNvPr id="4" name="Slide Number Placeholder 3">
            <a:extLst>
              <a:ext uri="{FF2B5EF4-FFF2-40B4-BE49-F238E27FC236}">
                <a16:creationId xmlns:a16="http://schemas.microsoft.com/office/drawing/2014/main" id="{99C18E92-967F-94F8-BBFF-7BC71A3FC15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0EF0597-73B6-4D3C-A39A-2A0B6C4A484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4854932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5EFC1B-09C2-FB27-D15D-86EFA7B9C2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09279A-1977-3A9E-BE8F-107B2AA137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CF0F97-2AC6-5692-9113-CED5FE38C2B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Click on </a:t>
            </a:r>
            <a:r>
              <a:rPr lang="en-GB" b="1" dirty="0"/>
              <a:t>Young People and Parents*, </a:t>
            </a:r>
            <a:r>
              <a:rPr lang="en-GB" b="0" dirty="0"/>
              <a:t>then</a:t>
            </a:r>
            <a:r>
              <a:rPr lang="en-GB" b="1" dirty="0"/>
              <a:t> Your Options After Year 11*.  </a:t>
            </a:r>
            <a:r>
              <a:rPr lang="en-GB" b="0" dirty="0"/>
              <a:t>To find out what your options </a:t>
            </a:r>
            <a:r>
              <a:rPr lang="en-GB" b="1" dirty="0"/>
              <a:t>are*</a:t>
            </a:r>
          </a:p>
        </p:txBody>
      </p:sp>
      <p:sp>
        <p:nvSpPr>
          <p:cNvPr id="4" name="Slide Number Placeholder 3">
            <a:extLst>
              <a:ext uri="{FF2B5EF4-FFF2-40B4-BE49-F238E27FC236}">
                <a16:creationId xmlns:a16="http://schemas.microsoft.com/office/drawing/2014/main" id="{A179ABF3-BF79-6C34-AA77-3DBAE1B026A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C0574BC-F686-4132-8563-17BFC6BC3D3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3350510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To search for sixth form or college courses, click </a:t>
            </a:r>
            <a:r>
              <a:rPr lang="en-GB" b="1" dirty="0"/>
              <a:t>Find a course*</a:t>
            </a:r>
            <a:r>
              <a:rPr lang="en-GB"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If you have an idea of what you’d like to study, type this in the </a:t>
            </a:r>
            <a:r>
              <a:rPr lang="en-GB" b="1" dirty="0"/>
              <a:t>search bar*.  </a:t>
            </a:r>
            <a:r>
              <a:rPr lang="en-GB" b="0" dirty="0"/>
              <a:t>If</a:t>
            </a:r>
            <a:r>
              <a:rPr lang="en-GB" dirty="0"/>
              <a:t> you're not sure, you can leave this blank.  Then click </a:t>
            </a:r>
            <a:r>
              <a:rPr lang="en-GB" b="1" dirty="0"/>
              <a:t>Search*</a:t>
            </a:r>
            <a:r>
              <a:rPr lang="en-GB" dirty="0"/>
              <a: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C0574BC-F686-4132-8563-17BFC6BC3D3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8256882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To find out about upcoming open events, c</a:t>
            </a:r>
            <a:r>
              <a:rPr lang="en-GB" dirty="0"/>
              <a:t>lick on </a:t>
            </a:r>
            <a:r>
              <a:rPr lang="en-GB" b="1" dirty="0"/>
              <a:t>Events*</a:t>
            </a:r>
            <a:r>
              <a:rPr lang="en-GB" dirty="0"/>
              <a:t>.  You can use the </a:t>
            </a:r>
            <a:r>
              <a:rPr lang="en-GB" b="1" dirty="0"/>
              <a:t>filters*</a:t>
            </a:r>
            <a:r>
              <a:rPr lang="en-GB" dirty="0"/>
              <a:t> to narrow your results.  Click on the </a:t>
            </a:r>
            <a:r>
              <a:rPr lang="en-GB" b="1" dirty="0"/>
              <a:t>event*</a:t>
            </a:r>
            <a:r>
              <a:rPr lang="en-GB" dirty="0"/>
              <a:t> to find out more information.</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C0574BC-F686-4132-8563-17BFC6BC3D3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2010914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931A4A-7B2B-E659-019A-DED0029EFB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01D472-CA7D-58C4-00F7-2898C2F716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F4E05AB-1BA4-F038-EFF2-4610F10A5F43}"/>
              </a:ext>
            </a:extLst>
          </p:cNvPr>
          <p:cNvSpPr>
            <a:spLocks noGrp="1"/>
          </p:cNvSpPr>
          <p:nvPr>
            <p:ph type="body" idx="1"/>
          </p:nvPr>
        </p:nvSpPr>
        <p:spPr/>
        <p:txBody>
          <a:bodyPr/>
          <a:lstStyle/>
          <a:p>
            <a:r>
              <a:rPr lang="en-GB" dirty="0"/>
              <a:t>When you’re in Year 11, you’ll be able to log back onto your KentChoices account, update your information and start searching and applying.</a:t>
            </a:r>
          </a:p>
        </p:txBody>
      </p:sp>
      <p:sp>
        <p:nvSpPr>
          <p:cNvPr id="4" name="Slide Number Placeholder 3">
            <a:extLst>
              <a:ext uri="{FF2B5EF4-FFF2-40B4-BE49-F238E27FC236}">
                <a16:creationId xmlns:a16="http://schemas.microsoft.com/office/drawing/2014/main" id="{C08C407B-C4A9-250F-ABF4-F723DE627AF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0EF0597-73B6-4D3C-A39A-2A0B6C4A484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3657363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1A9E07-CC43-BDE9-971E-F508853CB0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FB4A42-FB85-740A-C58D-F57E61F081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E9B639-C985-36B3-8E1A-F202243D2636}"/>
              </a:ext>
            </a:extLst>
          </p:cNvPr>
          <p:cNvSpPr>
            <a:spLocks noGrp="1"/>
          </p:cNvSpPr>
          <p:nvPr>
            <p:ph type="body" idx="1"/>
          </p:nvPr>
        </p:nvSpPr>
        <p:spPr/>
        <p:txBody>
          <a:bodyPr/>
          <a:lstStyle/>
          <a:p>
            <a:r>
              <a:rPr lang="en-GB" dirty="0"/>
              <a:t>Don’t worry if you’ve forgotten your login; as you have your contact details registered to your account now you can quickly </a:t>
            </a:r>
            <a:r>
              <a:rPr lang="en-GB" b="1" dirty="0"/>
              <a:t>retrieve them if needed**</a:t>
            </a:r>
            <a:r>
              <a:rPr lang="en-GB" dirty="0"/>
              <a:t>! </a:t>
            </a:r>
          </a:p>
        </p:txBody>
      </p:sp>
      <p:sp>
        <p:nvSpPr>
          <p:cNvPr id="4" name="Slide Number Placeholder 3">
            <a:extLst>
              <a:ext uri="{FF2B5EF4-FFF2-40B4-BE49-F238E27FC236}">
                <a16:creationId xmlns:a16="http://schemas.microsoft.com/office/drawing/2014/main" id="{133DBFEF-8172-5648-E65E-B015528BF58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0EF0597-73B6-4D3C-A39A-2A0B6C4A484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114055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Any questions?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C0574BC-F686-4132-8563-17BFC6BC3D3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572436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If you have any queries, please contact the KentChoices team.  Find contact details by clicking </a:t>
            </a:r>
            <a:r>
              <a:rPr lang="en-GB" b="1" dirty="0"/>
              <a:t>Get in Touch.</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0EF0597-73B6-4D3C-A39A-2A0B6C4A484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490026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461870-E6B8-91BA-E260-61C656384A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10C6F4-9887-C2C1-69B8-D58D6825D4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F55FEA-EC29-A105-A34C-518A8D481D3F}"/>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Teachers and tutors, if you or your learners have any comments and feedback on KentChoices or this lesson plan – we’d love to hear them.  Contact us at KentChoices@theeducationpeople.org.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a:extLst>
              <a:ext uri="{FF2B5EF4-FFF2-40B4-BE49-F238E27FC236}">
                <a16:creationId xmlns:a16="http://schemas.microsoft.com/office/drawing/2014/main" id="{B8ADE3B4-11AF-14D7-BF64-2B930FE3B07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C0574BC-F686-4132-8563-17BFC6BC3D3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3102923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p:txBody>
      </p:sp>
      <p:sp>
        <p:nvSpPr>
          <p:cNvPr id="4" name="Slide Number Placeholder 3"/>
          <p:cNvSpPr>
            <a:spLocks noGrp="1"/>
          </p:cNvSpPr>
          <p:nvPr>
            <p:ph type="sldNum" sz="quarter" idx="5"/>
          </p:nvPr>
        </p:nvSpPr>
        <p:spPr/>
        <p:txBody>
          <a:bodyPr/>
          <a:lstStyle/>
          <a:p>
            <a:fld id="{E0EF0597-73B6-4D3C-A39A-2A0B6C4A4841}" type="slidenum">
              <a:rPr lang="en-GB" smtClean="0"/>
              <a:t>33</a:t>
            </a:fld>
            <a:endParaRPr lang="en-GB"/>
          </a:p>
        </p:txBody>
      </p:sp>
    </p:spTree>
    <p:extLst>
      <p:ext uri="{BB962C8B-B14F-4D97-AF65-F5344CB8AC3E}">
        <p14:creationId xmlns:p14="http://schemas.microsoft.com/office/powerpoint/2010/main" val="113304835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6.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6.xml"/></Relationships>
</file>

<file path=ppt/slideLayouts/_rels/slideLayout1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7.xml"/><Relationship Id="rId4" Type="http://schemas.openxmlformats.org/officeDocument/2006/relationships/image" Target="../media/image10.png"/></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png"/><Relationship Id="rId1" Type="http://schemas.openxmlformats.org/officeDocument/2006/relationships/slideMaster" Target="../slideMasters/slideMaster7.xml"/></Relationships>
</file>

<file path=ppt/slideLayouts/_rels/slideLayout1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8.xml"/><Relationship Id="rId4" Type="http://schemas.openxmlformats.org/officeDocument/2006/relationships/image" Target="../media/image10.png"/></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png"/><Relationship Id="rId1" Type="http://schemas.openxmlformats.org/officeDocument/2006/relationships/slideMaster" Target="../slideMasters/slideMaster8.xml"/></Relationships>
</file>

<file path=ppt/slideLayouts/_rels/slideLayout15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0.png"/><Relationship Id="rId1" Type="http://schemas.openxmlformats.org/officeDocument/2006/relationships/slideMaster" Target="../slideMasters/slideMaster9.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9.xml"/></Relationships>
</file>

<file path=ppt/slideLayouts/_rels/slideLayout17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0.png"/><Relationship Id="rId1" Type="http://schemas.openxmlformats.org/officeDocument/2006/relationships/slideMaster" Target="../slideMasters/slideMaster10.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9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0.xml"/></Relationships>
</file>

<file path=ppt/slideLayouts/_rels/slideLayout19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Master" Target="../slideMasters/slideMaster11.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0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1.xml"/></Relationships>
</file>

<file path=ppt/slideLayouts/_rels/slideLayout2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Master" Target="../slideMasters/slideMaster12.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2.xml"/></Relationships>
</file>

<file path=ppt/slideLayouts/_rels/slideLayout229.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Master" Target="../slideMasters/slideMaster13.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47.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Master" Target="../slideMasters/slideMaster13.xml"/></Relationships>
</file>

<file path=ppt/slideLayouts/_rels/slideLayout24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0.png"/><Relationship Id="rId1" Type="http://schemas.openxmlformats.org/officeDocument/2006/relationships/slideMaster" Target="../slideMasters/slideMaster14.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6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6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6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6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4.xml"/></Relationships>
</file>

<file path=ppt/slideLayouts/_rels/slideLayout26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Master" Target="../slideMasters/slideMaster15.xml"/></Relationships>
</file>

<file path=ppt/slideLayouts/_rels/slideLayout26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Master" Target="../slideMasters/slideMaster15.xml"/></Relationships>
</file>

<file path=ppt/slideLayouts/_rels/slideLayout26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Master" Target="../slideMasters/slideMaster15.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71.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Master" Target="../slideMasters/slideMaster15.xml"/><Relationship Id="rId4" Type="http://schemas.openxmlformats.org/officeDocument/2006/relationships/chart" Target="../charts/chart3.xml"/></Relationships>
</file>

<file path=ppt/slideLayouts/_rels/slideLayout27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74.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image" Target="../media/image26.emf"/><Relationship Id="rId1" Type="http://schemas.openxmlformats.org/officeDocument/2006/relationships/slideMaster" Target="../slideMasters/slideMaster1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over 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6858000"/>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85B9181-00FB-4E86-93D8-8FA469DE1D3D}"/>
              </a:ext>
            </a:extLst>
          </p:cNvPr>
          <p:cNvSpPr>
            <a:spLocks noGrp="1"/>
          </p:cNvSpPr>
          <p:nvPr>
            <p:ph type="ctrTitle" hasCustomPrompt="1"/>
          </p:nvPr>
        </p:nvSpPr>
        <p:spPr>
          <a:xfrm>
            <a:off x="1524000" y="1122363"/>
            <a:ext cx="9144000" cy="2387600"/>
          </a:xfrm>
        </p:spPr>
        <p:txBody>
          <a:bodyPr anchor="b"/>
          <a:lstStyle>
            <a:lvl1pPr algn="ctr">
              <a:defRPr sz="5000" b="1">
                <a:solidFill>
                  <a:schemeClr val="bg1"/>
                </a:solidFill>
                <a:latin typeface="Arial" panose="020B0604020202020204" pitchFamily="34" charset="0"/>
                <a:cs typeface="Arial" panose="020B0604020202020204" pitchFamily="34" charset="0"/>
              </a:defRPr>
            </a:lvl1pPr>
          </a:lstStyle>
          <a:p>
            <a:r>
              <a:rPr lang="en-US" dirty="0"/>
              <a:t>Type your presentation title here in sentence case.</a:t>
            </a:r>
            <a:endParaRPr lang="en-GB" dirty="0"/>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hasCustomPrompt="1"/>
          </p:nvPr>
        </p:nvSpPr>
        <p:spPr>
          <a:xfrm>
            <a:off x="1523999" y="4381499"/>
            <a:ext cx="9143999" cy="1799239"/>
          </a:xfrm>
        </p:spPr>
        <p:txBody>
          <a:bodyPr/>
          <a:lstStyle>
            <a:lvl1pPr marL="0" indent="0" algn="ctr">
              <a:buNone/>
              <a:defRPr sz="2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&lt;Insert presenter name&gt;</a:t>
            </a:r>
          </a:p>
          <a:p>
            <a:r>
              <a:rPr lang="en-US" dirty="0"/>
              <a:t>&lt;Insert presenter job title&gt;</a:t>
            </a:r>
          </a:p>
          <a:p>
            <a:endParaRPr lang="en-US" dirty="0"/>
          </a:p>
          <a:p>
            <a:r>
              <a:rPr lang="en-GB" dirty="0"/>
              <a:t>Wednesday, 09 September 2020</a:t>
            </a:r>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pic>
        <p:nvPicPr>
          <p:cNvPr id="7" name="Picture 6">
            <a:extLst>
              <a:ext uri="{FF2B5EF4-FFF2-40B4-BE49-F238E27FC236}">
                <a16:creationId xmlns:a16="http://schemas.microsoft.com/office/drawing/2014/main" id="{67720A2D-CBD2-4ED8-B590-F5F23C69142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210800" y="6053743"/>
            <a:ext cx="1803413" cy="628646"/>
          </a:xfrm>
          <a:prstGeom prst="rect">
            <a:avLst/>
          </a:prstGeom>
        </p:spPr>
      </p:pic>
    </p:spTree>
    <p:extLst>
      <p:ext uri="{BB962C8B-B14F-4D97-AF65-F5344CB8AC3E}">
        <p14:creationId xmlns:p14="http://schemas.microsoft.com/office/powerpoint/2010/main" val="14330059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urpl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5918129"/>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85B9181-00FB-4E86-93D8-8FA469DE1D3D}"/>
              </a:ext>
            </a:extLst>
          </p:cNvPr>
          <p:cNvSpPr>
            <a:spLocks noGrp="1"/>
          </p:cNvSpPr>
          <p:nvPr>
            <p:ph type="ctrTitle"/>
          </p:nvPr>
        </p:nvSpPr>
        <p:spPr>
          <a:xfrm>
            <a:off x="1524000" y="1122363"/>
            <a:ext cx="9144000" cy="2387600"/>
          </a:xfrm>
        </p:spPr>
        <p:txBody>
          <a:bodyPr anchor="b"/>
          <a:lstStyle>
            <a:lvl1pPr algn="ctr">
              <a:defRPr sz="5000">
                <a:solidFill>
                  <a:schemeClr val="bg1"/>
                </a:solidFill>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p:nvPr>
        </p:nvSpPr>
        <p:spPr>
          <a:xfrm>
            <a:off x="1524000" y="3602038"/>
            <a:ext cx="9144000" cy="1655762"/>
          </a:xfrm>
        </p:spPr>
        <p:txBody>
          <a:bodyPr/>
          <a:lstStyle>
            <a:lvl1pPr marL="0" indent="0" algn="ctr">
              <a:buNone/>
              <a:defRPr sz="2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953398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A74AE222-B9C9-42F3-96F1-973D18EDF8B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8362215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A69C-BC08-41BD-9FC1-5D2CDFA36E9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46C69F4-F3BA-4BE6-8F3B-FD16195D70D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FFD4D136-C64D-4E6E-9504-392D481BBCE7}"/>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72DD13E2-FC99-473B-BB5F-02EEFD8807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CB058F-32FB-43BF-95B3-8127D15BAA72}"/>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4342045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262EC0-C4CA-4562-8536-BFFB5011E3DE}"/>
              </a:ext>
            </a:extLst>
          </p:cNvPr>
          <p:cNvSpPr>
            <a:spLocks noGrp="1"/>
          </p:cNvSpPr>
          <p:nvPr>
            <p:ph type="title"/>
          </p:nvPr>
        </p:nvSpPr>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3346C947-17FF-4A60-B834-7BE380B62257}"/>
              </a:ext>
            </a:extLst>
          </p:cNvPr>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a:extLst>
              <a:ext uri="{FF2B5EF4-FFF2-40B4-BE49-F238E27FC236}">
                <a16:creationId xmlns:a16="http://schemas.microsoft.com/office/drawing/2014/main" id="{D0946815-9938-40BC-82A6-1B5F421061D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A242765-852B-4FD5-9337-0C4F8CAFA476}"/>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52446F60-C286-456A-B9D8-2E7890CBD7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E49960E-0C98-42F3-9D51-42FA50817EFA}"/>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1571694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E771F-15A8-4E65-86FB-80CAFD5FB4DF}"/>
              </a:ext>
            </a:extLst>
          </p:cNvPr>
          <p:cNvSpPr>
            <a:spLocks noGrp="1"/>
          </p:cNvSpPr>
          <p:nvPr>
            <p:ph type="title"/>
          </p:nvPr>
        </p:nvSpPr>
        <p:spPr>
          <a:xfrm>
            <a:off x="839788" y="365125"/>
            <a:ext cx="10515600" cy="1325563"/>
          </a:xfrm>
        </p:spPr>
        <p:txBody>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9BD695EF-731A-4F33-A8EE-7F7E5174DA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C9BC53-7A18-4DB9-A3D9-988A9D7D267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3113DD9-B7A8-4712-B3C5-A69E2469EB6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C6F5053-96C2-449A-832B-FA885CE3EB4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C35D321-4F72-42C9-A4B9-35CBDA585DBC}"/>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8" name="Footer Placeholder 7">
            <a:extLst>
              <a:ext uri="{FF2B5EF4-FFF2-40B4-BE49-F238E27FC236}">
                <a16:creationId xmlns:a16="http://schemas.microsoft.com/office/drawing/2014/main" id="{DC477578-E348-4763-B109-4DFC416C951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B764DD2-402B-40E7-8B0A-F138C099CADA}"/>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691774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82ADCF-311A-4BC4-A790-64999A605D0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7C30226-7E7D-458B-84D9-57A93C854DC1}"/>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4" name="Footer Placeholder 3">
            <a:extLst>
              <a:ext uri="{FF2B5EF4-FFF2-40B4-BE49-F238E27FC236}">
                <a16:creationId xmlns:a16="http://schemas.microsoft.com/office/drawing/2014/main" id="{1028244E-B46F-4B4A-B501-5E3C0F56636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16C9674-3E80-4B3E-90AA-29A0EDD2FE73}"/>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548753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3427BF1-57CD-4BA8-BD48-D72074D5AAF6}"/>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3" name="Footer Placeholder 2">
            <a:extLst>
              <a:ext uri="{FF2B5EF4-FFF2-40B4-BE49-F238E27FC236}">
                <a16:creationId xmlns:a16="http://schemas.microsoft.com/office/drawing/2014/main" id="{BAC4A647-23B5-4EEE-AC86-0456EA64120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2807E73-BB96-4C59-9C91-BDD67991A576}"/>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860339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3F2D6-9037-473D-81DA-0628C6DE87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DCCCDD7-0D65-4C4A-8708-593DEE5CFE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AB43887-57BF-4EC8-8529-3AA68AB99F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0EA569-3E7D-4C46-8836-4784D25E8C57}"/>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EE86B87E-460A-498A-9BE5-153C3CB984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CE9BC03-AC6B-4181-BFE9-88060E959D81}"/>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9483055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49E547-8CAB-4A03-A8E9-AC05B6415D0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5608C75-343D-42BE-B9AC-1CE99E0E4C1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EDB5A6D-1951-400C-8DCF-C7914782B8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015EC01-5577-4313-A869-06B7CD804248}"/>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956BF77E-86FC-4C6D-B3D1-C9C9AD1E57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68D0C08-1DF2-4E32-90D8-A4007E329E01}"/>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0804367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5E020-043D-4077-AC99-C49DD74B6F4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C737DDE-B517-4B25-91E6-AFEA0F8B299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52F80DC-1E48-46C5-A1AC-A1CECAC97EF3}"/>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7B0FBE0A-1827-4290-919D-042637A317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2A2A37-05C2-4A1F-AF6E-033DC9913544}"/>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444912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0595BCA-911E-41FE-BB4E-22E31183872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A9C214D-C2C2-496A-8A43-BCE39FEA3AA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0675821-B71B-4E67-97A4-7D9DB9C962BE}"/>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F75369C4-C65E-4753-B9E9-9064F37B2F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D5C714-CFC5-43DE-8ECD-965BF7D65B68}"/>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7316185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Full frame imag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26AC3629-21CA-41B1-BB87-076728A65CC7}"/>
              </a:ext>
            </a:extLst>
          </p:cNvPr>
          <p:cNvSpPr>
            <a:spLocks noGrp="1"/>
          </p:cNvSpPr>
          <p:nvPr>
            <p:ph type="pic" sz="quarter" idx="10" hasCustomPrompt="1"/>
          </p:nvPr>
        </p:nvSpPr>
        <p:spPr>
          <a:xfrm>
            <a:off x="0" y="0"/>
            <a:ext cx="12192000" cy="6858000"/>
          </a:xfrm>
        </p:spPr>
        <p:txBody>
          <a:bodyPr anchor="ctr"/>
          <a:lstStyle>
            <a:lvl1pPr marL="0" indent="0" algn="ctr">
              <a:buNone/>
              <a:defRPr>
                <a:solidFill>
                  <a:srgbClr val="7030A0"/>
                </a:solidFill>
              </a:defRPr>
            </a:lvl1pPr>
          </a:lstStyle>
          <a:p>
            <a:r>
              <a:rPr lang="en-US" dirty="0"/>
              <a:t>Full frame image</a:t>
            </a:r>
          </a:p>
        </p:txBody>
      </p:sp>
    </p:spTree>
    <p:extLst>
      <p:ext uri="{BB962C8B-B14F-4D97-AF65-F5344CB8AC3E}">
        <p14:creationId xmlns:p14="http://schemas.microsoft.com/office/powerpoint/2010/main" val="1867902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E697B6B-58C3-4D1D-9D2A-DFDA171AD483}"/>
              </a:ext>
            </a:extLst>
          </p:cNvPr>
          <p:cNvSpPr/>
          <p:nvPr userDrawn="1"/>
        </p:nvSpPr>
        <p:spPr>
          <a:xfrm>
            <a:off x="8153400" y="0"/>
            <a:ext cx="4038600" cy="5918129"/>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Picture Placeholder 16">
            <a:extLst>
              <a:ext uri="{FF2B5EF4-FFF2-40B4-BE49-F238E27FC236}">
                <a16:creationId xmlns:a16="http://schemas.microsoft.com/office/drawing/2014/main" id="{9108BCCC-826A-4032-87BA-87F17E1F0675}"/>
              </a:ext>
            </a:extLst>
          </p:cNvPr>
          <p:cNvSpPr>
            <a:spLocks noGrp="1"/>
          </p:cNvSpPr>
          <p:nvPr>
            <p:ph type="pic" sz="quarter" idx="13"/>
          </p:nvPr>
        </p:nvSpPr>
        <p:spPr>
          <a:xfrm>
            <a:off x="0" y="0"/>
            <a:ext cx="8153400" cy="5918129"/>
          </a:xfrm>
          <a:solidFill>
            <a:schemeClr val="bg1">
              <a:lumMod val="95000"/>
            </a:schemeClr>
          </a:solidFill>
        </p:spPr>
        <p:txBody>
          <a:bodyPr bIns="0" anchor="ctr"/>
          <a:lstStyle>
            <a:lvl1pPr marL="0" indent="0" algn="ctr">
              <a:buNone/>
              <a:defRPr>
                <a:solidFill>
                  <a:srgbClr val="7030A0"/>
                </a:solidFill>
              </a:defRPr>
            </a:lvl1pPr>
          </a:lstStyle>
          <a:p>
            <a:r>
              <a:rPr lang="en-US" dirty="0"/>
              <a:t>Click icon to add picture</a:t>
            </a:r>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hasCustomPrompt="1"/>
          </p:nvPr>
        </p:nvSpPr>
        <p:spPr>
          <a:xfrm>
            <a:off x="8610600" y="485775"/>
            <a:ext cx="3133725" cy="4095750"/>
          </a:xfrm>
        </p:spPr>
        <p:txBody>
          <a:bodyPr>
            <a:normAutofit/>
          </a:bodyPr>
          <a:lstStyle>
            <a:lvl1pPr marL="0" indent="0" algn="ctr">
              <a:buNone/>
              <a:defRPr sz="2500" b="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dirty="0"/>
              <a:t>Sed </a:t>
            </a:r>
            <a:r>
              <a:rPr lang="en-US" dirty="0" err="1"/>
              <a:t>ut</a:t>
            </a:r>
            <a:r>
              <a:rPr lang="en-US" dirty="0"/>
              <a:t> </a:t>
            </a:r>
            <a:r>
              <a:rPr lang="en-US" dirty="0" err="1"/>
              <a:t>eros</a:t>
            </a:r>
            <a:r>
              <a:rPr lang="en-US" dirty="0"/>
              <a:t> </a:t>
            </a:r>
            <a:r>
              <a:rPr lang="en-US" dirty="0" err="1"/>
              <a:t>dapibus</a:t>
            </a:r>
            <a:r>
              <a:rPr lang="en-US" dirty="0"/>
              <a:t>, convallis dui </a:t>
            </a:r>
            <a:r>
              <a:rPr lang="en-US" dirty="0" err="1"/>
              <a:t>eget</a:t>
            </a:r>
            <a:r>
              <a:rPr lang="en-US" dirty="0"/>
              <a:t>, </a:t>
            </a:r>
            <a:r>
              <a:rPr lang="en-US" dirty="0" err="1"/>
              <a:t>ultrices</a:t>
            </a:r>
            <a:r>
              <a:rPr lang="en-US" dirty="0"/>
              <a:t> </a:t>
            </a:r>
            <a:r>
              <a:rPr lang="en-US" dirty="0" err="1"/>
              <a:t>eros</a:t>
            </a:r>
            <a:r>
              <a:rPr lang="en-US" dirty="0"/>
              <a:t>. Nunc sit </a:t>
            </a:r>
            <a:r>
              <a:rPr lang="en-US" dirty="0" err="1"/>
              <a:t>amet</a:t>
            </a:r>
            <a:r>
              <a:rPr lang="en-US" dirty="0"/>
              <a:t> </a:t>
            </a:r>
            <a:r>
              <a:rPr lang="en-US" dirty="0" err="1"/>
              <a:t>eros</a:t>
            </a:r>
            <a:r>
              <a:rPr lang="en-US" dirty="0"/>
              <a:t> vitae ipsum </a:t>
            </a:r>
            <a:r>
              <a:rPr lang="en-US" dirty="0" err="1"/>
              <a:t>egestas</a:t>
            </a:r>
            <a:r>
              <a:rPr lang="en-US" dirty="0"/>
              <a:t> lacinia </a:t>
            </a:r>
            <a:r>
              <a:rPr lang="en-US" dirty="0" err="1"/>
              <a:t>nec</a:t>
            </a:r>
            <a:r>
              <a:rPr lang="en-US" dirty="0"/>
              <a:t> a </a:t>
            </a:r>
            <a:r>
              <a:rPr lang="en-US" dirty="0" err="1"/>
              <a:t>augue</a:t>
            </a:r>
            <a:r>
              <a:rPr lang="en-US" dirty="0"/>
              <a:t>. Proin </a:t>
            </a:r>
            <a:r>
              <a:rPr lang="en-US" dirty="0" err="1"/>
              <a:t>laoreet</a:t>
            </a:r>
            <a:r>
              <a:rPr lang="en-US" dirty="0"/>
              <a:t> </a:t>
            </a:r>
            <a:r>
              <a:rPr lang="en-US" dirty="0" err="1"/>
              <a:t>bibendum</a:t>
            </a:r>
            <a:r>
              <a:rPr lang="en-US" dirty="0"/>
              <a:t> </a:t>
            </a:r>
            <a:r>
              <a:rPr lang="en-US" dirty="0" err="1"/>
              <a:t>eros</a:t>
            </a:r>
            <a:r>
              <a:rPr lang="en-US" dirty="0"/>
              <a:t>, in </a:t>
            </a:r>
            <a:r>
              <a:rPr lang="en-US" dirty="0" err="1"/>
              <a:t>lobortis</a:t>
            </a:r>
            <a:r>
              <a:rPr lang="en-US" dirty="0"/>
              <a:t> magna </a:t>
            </a:r>
            <a:r>
              <a:rPr lang="en-US" dirty="0" err="1"/>
              <a:t>malesuada</a:t>
            </a:r>
            <a:r>
              <a:rPr lang="en-US" dirty="0"/>
              <a:t> vel. Nunc </a:t>
            </a:r>
            <a:r>
              <a:rPr lang="en-US" dirty="0" err="1"/>
              <a:t>tristique</a:t>
            </a:r>
            <a:r>
              <a:rPr lang="en-US" dirty="0"/>
              <a:t> pulvinar </a:t>
            </a:r>
            <a:r>
              <a:rPr lang="en-US" dirty="0" err="1"/>
              <a:t>sagittis</a:t>
            </a:r>
            <a:r>
              <a:rPr lang="en-US" dirty="0"/>
              <a:t>.</a:t>
            </a:r>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17" name="Text Placeholder 13">
            <a:extLst>
              <a:ext uri="{FF2B5EF4-FFF2-40B4-BE49-F238E27FC236}">
                <a16:creationId xmlns:a16="http://schemas.microsoft.com/office/drawing/2014/main" id="{ADC89ECD-45DC-46F4-A717-9F18D07A1AFF}"/>
              </a:ext>
            </a:extLst>
          </p:cNvPr>
          <p:cNvSpPr>
            <a:spLocks noGrp="1"/>
          </p:cNvSpPr>
          <p:nvPr>
            <p:ph type="body" sz="quarter" idx="14" hasCustomPrompt="1"/>
          </p:nvPr>
        </p:nvSpPr>
        <p:spPr>
          <a:xfrm>
            <a:off x="8620125" y="4918522"/>
            <a:ext cx="3124200" cy="662609"/>
          </a:xfrm>
        </p:spPr>
        <p:txBody>
          <a:bodyPr bIns="0"/>
          <a:lstStyle>
            <a:lvl1pPr marL="0" indent="0" algn="ctr">
              <a:lnSpc>
                <a:spcPts val="2200"/>
              </a:lnSpc>
              <a:spcBef>
                <a:spcPts val="0"/>
              </a:spcBef>
              <a:buNone/>
              <a:defRPr sz="1800" b="1">
                <a:solidFill>
                  <a:schemeClr val="bg1"/>
                </a:solidFill>
                <a:latin typeface="Arial" panose="020B0604020202020204" pitchFamily="34" charset="0"/>
                <a:cs typeface="Arial" panose="020B0604020202020204" pitchFamily="34" charset="0"/>
              </a:defRPr>
            </a:lvl1pPr>
            <a:lvl2pPr marL="457166" indent="0">
              <a:buNone/>
              <a:defRPr sz="1800">
                <a:solidFill>
                  <a:schemeClr val="bg1"/>
                </a:solidFill>
                <a:latin typeface="+mj-lt"/>
              </a:defRPr>
            </a:lvl2pPr>
            <a:lvl3pPr marL="914330" indent="0">
              <a:buNone/>
              <a:defRPr sz="1800">
                <a:solidFill>
                  <a:schemeClr val="bg1"/>
                </a:solidFill>
                <a:latin typeface="+mj-lt"/>
              </a:defRPr>
            </a:lvl3pPr>
            <a:lvl4pPr marL="1371496" indent="0">
              <a:buNone/>
              <a:defRPr sz="1800">
                <a:solidFill>
                  <a:schemeClr val="bg1"/>
                </a:solidFill>
                <a:latin typeface="+mj-lt"/>
              </a:defRPr>
            </a:lvl4pPr>
            <a:lvl5pPr marL="1828664" indent="0">
              <a:buNone/>
              <a:defRPr sz="1800">
                <a:solidFill>
                  <a:schemeClr val="bg1"/>
                </a:solidFill>
                <a:latin typeface="+mj-lt"/>
              </a:defRPr>
            </a:lvl5pPr>
          </a:lstStyle>
          <a:p>
            <a:pPr lvl="0"/>
            <a:r>
              <a:rPr lang="en-US" dirty="0"/>
              <a:t>NAME GOES HERE</a:t>
            </a:r>
          </a:p>
        </p:txBody>
      </p:sp>
      <p:sp>
        <p:nvSpPr>
          <p:cNvPr id="19" name="Freeform 71">
            <a:extLst>
              <a:ext uri="{FF2B5EF4-FFF2-40B4-BE49-F238E27FC236}">
                <a16:creationId xmlns:a16="http://schemas.microsoft.com/office/drawing/2014/main" id="{5AE9737E-E058-4FCF-B558-4F889444FF8C}"/>
              </a:ext>
            </a:extLst>
          </p:cNvPr>
          <p:cNvSpPr>
            <a:spLocks noChangeArrowheads="1"/>
          </p:cNvSpPr>
          <p:nvPr userDrawn="1"/>
        </p:nvSpPr>
        <p:spPr bwMode="auto">
          <a:xfrm rot="11131217">
            <a:off x="8299962" y="377161"/>
            <a:ext cx="464389" cy="344844"/>
          </a:xfrm>
          <a:custGeom>
            <a:avLst/>
            <a:gdLst>
              <a:gd name="T0" fmla="*/ 70 w 444"/>
              <a:gd name="T1" fmla="*/ 0 h 329"/>
              <a:gd name="T2" fmla="*/ 70 w 444"/>
              <a:gd name="T3" fmla="*/ 0 h 329"/>
              <a:gd name="T4" fmla="*/ 0 w 444"/>
              <a:gd name="T5" fmla="*/ 70 h 329"/>
              <a:gd name="T6" fmla="*/ 70 w 444"/>
              <a:gd name="T7" fmla="*/ 150 h 329"/>
              <a:gd name="T8" fmla="*/ 0 w 444"/>
              <a:gd name="T9" fmla="*/ 291 h 329"/>
              <a:gd name="T10" fmla="*/ 0 w 444"/>
              <a:gd name="T11" fmla="*/ 328 h 329"/>
              <a:gd name="T12" fmla="*/ 70 w 444"/>
              <a:gd name="T13" fmla="*/ 0 h 329"/>
              <a:gd name="T14" fmla="*/ 275 w 444"/>
              <a:gd name="T15" fmla="*/ 0 h 329"/>
              <a:gd name="T16" fmla="*/ 275 w 444"/>
              <a:gd name="T17" fmla="*/ 0 h 329"/>
              <a:gd name="T18" fmla="*/ 204 w 444"/>
              <a:gd name="T19" fmla="*/ 70 h 329"/>
              <a:gd name="T20" fmla="*/ 275 w 444"/>
              <a:gd name="T21" fmla="*/ 150 h 329"/>
              <a:gd name="T22" fmla="*/ 204 w 444"/>
              <a:gd name="T23" fmla="*/ 291 h 329"/>
              <a:gd name="T24" fmla="*/ 204 w 444"/>
              <a:gd name="T25" fmla="*/ 328 h 329"/>
              <a:gd name="T26" fmla="*/ 275 w 444"/>
              <a:gd name="T27" fmla="*/ 0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4" h="329">
                <a:moveTo>
                  <a:pt x="70" y="0"/>
                </a:moveTo>
                <a:lnTo>
                  <a:pt x="70" y="0"/>
                </a:lnTo>
                <a:cubicBezTo>
                  <a:pt x="26" y="0"/>
                  <a:pt x="0" y="35"/>
                  <a:pt x="0" y="70"/>
                </a:cubicBezTo>
                <a:cubicBezTo>
                  <a:pt x="0" y="115"/>
                  <a:pt x="26" y="150"/>
                  <a:pt x="70" y="150"/>
                </a:cubicBezTo>
                <a:cubicBezTo>
                  <a:pt x="142" y="150"/>
                  <a:pt x="98" y="291"/>
                  <a:pt x="0" y="291"/>
                </a:cubicBezTo>
                <a:cubicBezTo>
                  <a:pt x="0" y="328"/>
                  <a:pt x="0" y="328"/>
                  <a:pt x="0" y="328"/>
                </a:cubicBezTo>
                <a:cubicBezTo>
                  <a:pt x="168" y="328"/>
                  <a:pt x="239" y="0"/>
                  <a:pt x="70" y="0"/>
                </a:cubicBezTo>
                <a:close/>
                <a:moveTo>
                  <a:pt x="275" y="0"/>
                </a:moveTo>
                <a:lnTo>
                  <a:pt x="275" y="0"/>
                </a:lnTo>
                <a:cubicBezTo>
                  <a:pt x="239" y="0"/>
                  <a:pt x="204" y="35"/>
                  <a:pt x="204" y="70"/>
                </a:cubicBezTo>
                <a:cubicBezTo>
                  <a:pt x="204" y="115"/>
                  <a:pt x="239" y="150"/>
                  <a:pt x="275" y="150"/>
                </a:cubicBezTo>
                <a:cubicBezTo>
                  <a:pt x="354" y="150"/>
                  <a:pt x="301" y="291"/>
                  <a:pt x="204" y="291"/>
                </a:cubicBezTo>
                <a:cubicBezTo>
                  <a:pt x="204" y="328"/>
                  <a:pt x="204" y="328"/>
                  <a:pt x="204" y="328"/>
                </a:cubicBezTo>
                <a:cubicBezTo>
                  <a:pt x="381" y="328"/>
                  <a:pt x="443" y="0"/>
                  <a:pt x="275" y="0"/>
                </a:cubicBezTo>
                <a:close/>
              </a:path>
            </a:pathLst>
          </a:custGeom>
          <a:solidFill>
            <a:srgbClr val="7C00AA"/>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800" dirty="0"/>
          </a:p>
        </p:txBody>
      </p:sp>
      <p:sp>
        <p:nvSpPr>
          <p:cNvPr id="21" name="Freeform 71">
            <a:extLst>
              <a:ext uri="{FF2B5EF4-FFF2-40B4-BE49-F238E27FC236}">
                <a16:creationId xmlns:a16="http://schemas.microsoft.com/office/drawing/2014/main" id="{3E581861-B194-4B74-B3F5-E98E24952677}"/>
              </a:ext>
            </a:extLst>
          </p:cNvPr>
          <p:cNvSpPr>
            <a:spLocks noChangeArrowheads="1"/>
          </p:cNvSpPr>
          <p:nvPr userDrawn="1"/>
        </p:nvSpPr>
        <p:spPr bwMode="auto">
          <a:xfrm>
            <a:off x="11606084" y="4232758"/>
            <a:ext cx="464389" cy="344844"/>
          </a:xfrm>
          <a:custGeom>
            <a:avLst/>
            <a:gdLst>
              <a:gd name="T0" fmla="*/ 70 w 444"/>
              <a:gd name="T1" fmla="*/ 0 h 329"/>
              <a:gd name="T2" fmla="*/ 70 w 444"/>
              <a:gd name="T3" fmla="*/ 0 h 329"/>
              <a:gd name="T4" fmla="*/ 0 w 444"/>
              <a:gd name="T5" fmla="*/ 70 h 329"/>
              <a:gd name="T6" fmla="*/ 70 w 444"/>
              <a:gd name="T7" fmla="*/ 150 h 329"/>
              <a:gd name="T8" fmla="*/ 0 w 444"/>
              <a:gd name="T9" fmla="*/ 291 h 329"/>
              <a:gd name="T10" fmla="*/ 0 w 444"/>
              <a:gd name="T11" fmla="*/ 328 h 329"/>
              <a:gd name="T12" fmla="*/ 70 w 444"/>
              <a:gd name="T13" fmla="*/ 0 h 329"/>
              <a:gd name="T14" fmla="*/ 275 w 444"/>
              <a:gd name="T15" fmla="*/ 0 h 329"/>
              <a:gd name="T16" fmla="*/ 275 w 444"/>
              <a:gd name="T17" fmla="*/ 0 h 329"/>
              <a:gd name="T18" fmla="*/ 204 w 444"/>
              <a:gd name="T19" fmla="*/ 70 h 329"/>
              <a:gd name="T20" fmla="*/ 275 w 444"/>
              <a:gd name="T21" fmla="*/ 150 h 329"/>
              <a:gd name="T22" fmla="*/ 204 w 444"/>
              <a:gd name="T23" fmla="*/ 291 h 329"/>
              <a:gd name="T24" fmla="*/ 204 w 444"/>
              <a:gd name="T25" fmla="*/ 328 h 329"/>
              <a:gd name="T26" fmla="*/ 275 w 444"/>
              <a:gd name="T27" fmla="*/ 0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4" h="329">
                <a:moveTo>
                  <a:pt x="70" y="0"/>
                </a:moveTo>
                <a:lnTo>
                  <a:pt x="70" y="0"/>
                </a:lnTo>
                <a:cubicBezTo>
                  <a:pt x="26" y="0"/>
                  <a:pt x="0" y="35"/>
                  <a:pt x="0" y="70"/>
                </a:cubicBezTo>
                <a:cubicBezTo>
                  <a:pt x="0" y="115"/>
                  <a:pt x="26" y="150"/>
                  <a:pt x="70" y="150"/>
                </a:cubicBezTo>
                <a:cubicBezTo>
                  <a:pt x="142" y="150"/>
                  <a:pt x="98" y="291"/>
                  <a:pt x="0" y="291"/>
                </a:cubicBezTo>
                <a:cubicBezTo>
                  <a:pt x="0" y="328"/>
                  <a:pt x="0" y="328"/>
                  <a:pt x="0" y="328"/>
                </a:cubicBezTo>
                <a:cubicBezTo>
                  <a:pt x="168" y="328"/>
                  <a:pt x="239" y="0"/>
                  <a:pt x="70" y="0"/>
                </a:cubicBezTo>
                <a:close/>
                <a:moveTo>
                  <a:pt x="275" y="0"/>
                </a:moveTo>
                <a:lnTo>
                  <a:pt x="275" y="0"/>
                </a:lnTo>
                <a:cubicBezTo>
                  <a:pt x="239" y="0"/>
                  <a:pt x="204" y="35"/>
                  <a:pt x="204" y="70"/>
                </a:cubicBezTo>
                <a:cubicBezTo>
                  <a:pt x="204" y="115"/>
                  <a:pt x="239" y="150"/>
                  <a:pt x="275" y="150"/>
                </a:cubicBezTo>
                <a:cubicBezTo>
                  <a:pt x="354" y="150"/>
                  <a:pt x="301" y="291"/>
                  <a:pt x="204" y="291"/>
                </a:cubicBezTo>
                <a:cubicBezTo>
                  <a:pt x="204" y="328"/>
                  <a:pt x="204" y="328"/>
                  <a:pt x="204" y="328"/>
                </a:cubicBezTo>
                <a:cubicBezTo>
                  <a:pt x="381" y="328"/>
                  <a:pt x="443" y="0"/>
                  <a:pt x="275" y="0"/>
                </a:cubicBezTo>
                <a:close/>
              </a:path>
            </a:pathLst>
          </a:custGeom>
          <a:solidFill>
            <a:srgbClr val="7C00AA"/>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800" dirty="0"/>
          </a:p>
        </p:txBody>
      </p:sp>
    </p:spTree>
    <p:extLst>
      <p:ext uri="{BB962C8B-B14F-4D97-AF65-F5344CB8AC3E}">
        <p14:creationId xmlns:p14="http://schemas.microsoft.com/office/powerpoint/2010/main" val="8472887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ix Bullets">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1879742"/>
            <a:ext cx="12192000" cy="4038387"/>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7" name="Rectangle 6">
            <a:extLst>
              <a:ext uri="{FF2B5EF4-FFF2-40B4-BE49-F238E27FC236}">
                <a16:creationId xmlns:a16="http://schemas.microsoft.com/office/drawing/2014/main" id="{DE5DE7D4-A14F-4329-8ABE-6502646CDFD8}"/>
              </a:ext>
            </a:extLst>
          </p:cNvPr>
          <p:cNvSpPr/>
          <p:nvPr userDrawn="1"/>
        </p:nvSpPr>
        <p:spPr>
          <a:xfrm>
            <a:off x="0" y="0"/>
            <a:ext cx="12192000" cy="18797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 Placeholder 23">
            <a:extLst>
              <a:ext uri="{FF2B5EF4-FFF2-40B4-BE49-F238E27FC236}">
                <a16:creationId xmlns:a16="http://schemas.microsoft.com/office/drawing/2014/main" id="{5048FBC3-2AD6-40DB-B6EB-C13A634A9CA9}"/>
              </a:ext>
            </a:extLst>
          </p:cNvPr>
          <p:cNvSpPr>
            <a:spLocks noGrp="1"/>
          </p:cNvSpPr>
          <p:nvPr>
            <p:ph type="body" sz="quarter" idx="16" hasCustomPrompt="1"/>
          </p:nvPr>
        </p:nvSpPr>
        <p:spPr>
          <a:xfrm>
            <a:off x="1702904" y="2538929"/>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14" name="Text Placeholder 23">
            <a:extLst>
              <a:ext uri="{FF2B5EF4-FFF2-40B4-BE49-F238E27FC236}">
                <a16:creationId xmlns:a16="http://schemas.microsoft.com/office/drawing/2014/main" id="{282900B5-9BBA-420F-96C4-F940F00C54CD}"/>
              </a:ext>
            </a:extLst>
          </p:cNvPr>
          <p:cNvSpPr>
            <a:spLocks noGrp="1"/>
          </p:cNvSpPr>
          <p:nvPr>
            <p:ph type="body" sz="quarter" idx="22" hasCustomPrompt="1"/>
          </p:nvPr>
        </p:nvSpPr>
        <p:spPr>
          <a:xfrm>
            <a:off x="1702904" y="2098298"/>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#1</a:t>
            </a:r>
          </a:p>
        </p:txBody>
      </p:sp>
      <p:sp>
        <p:nvSpPr>
          <p:cNvPr id="15" name="Oval 14">
            <a:extLst>
              <a:ext uri="{FF2B5EF4-FFF2-40B4-BE49-F238E27FC236}">
                <a16:creationId xmlns:a16="http://schemas.microsoft.com/office/drawing/2014/main" id="{99BB555C-53B3-49D5-9ADC-9C4C659D48E6}"/>
              </a:ext>
            </a:extLst>
          </p:cNvPr>
          <p:cNvSpPr/>
          <p:nvPr userDrawn="1"/>
        </p:nvSpPr>
        <p:spPr>
          <a:xfrm>
            <a:off x="457203" y="2098299"/>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6" name="Text Placeholder 23">
            <a:extLst>
              <a:ext uri="{FF2B5EF4-FFF2-40B4-BE49-F238E27FC236}">
                <a16:creationId xmlns:a16="http://schemas.microsoft.com/office/drawing/2014/main" id="{FA8A436E-7F5D-4ED8-87F2-789EDC1E9F28}"/>
              </a:ext>
            </a:extLst>
          </p:cNvPr>
          <p:cNvSpPr>
            <a:spLocks noGrp="1"/>
          </p:cNvSpPr>
          <p:nvPr>
            <p:ph type="body" sz="quarter" idx="24" hasCustomPrompt="1"/>
          </p:nvPr>
        </p:nvSpPr>
        <p:spPr>
          <a:xfrm>
            <a:off x="1702904" y="383433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a:t>
            </a:r>
          </a:p>
        </p:txBody>
      </p:sp>
      <p:sp>
        <p:nvSpPr>
          <p:cNvPr id="17" name="Text Placeholder 23">
            <a:extLst>
              <a:ext uri="{FF2B5EF4-FFF2-40B4-BE49-F238E27FC236}">
                <a16:creationId xmlns:a16="http://schemas.microsoft.com/office/drawing/2014/main" id="{4CBC4D9E-EF50-477E-ADD8-B89BD9D124A1}"/>
              </a:ext>
            </a:extLst>
          </p:cNvPr>
          <p:cNvSpPr>
            <a:spLocks noGrp="1"/>
          </p:cNvSpPr>
          <p:nvPr>
            <p:ph type="body" sz="quarter" idx="25" hasCustomPrompt="1"/>
          </p:nvPr>
        </p:nvSpPr>
        <p:spPr>
          <a:xfrm>
            <a:off x="1702904" y="339369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#2</a:t>
            </a:r>
          </a:p>
        </p:txBody>
      </p:sp>
      <p:sp>
        <p:nvSpPr>
          <p:cNvPr id="18" name="Oval 17">
            <a:extLst>
              <a:ext uri="{FF2B5EF4-FFF2-40B4-BE49-F238E27FC236}">
                <a16:creationId xmlns:a16="http://schemas.microsoft.com/office/drawing/2014/main" id="{8B69728E-4AD5-4356-8BF8-C4C1A7A9AD59}"/>
              </a:ext>
            </a:extLst>
          </p:cNvPr>
          <p:cNvSpPr/>
          <p:nvPr userDrawn="1"/>
        </p:nvSpPr>
        <p:spPr>
          <a:xfrm>
            <a:off x="457203" y="339370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9" name="Text Placeholder 23">
            <a:extLst>
              <a:ext uri="{FF2B5EF4-FFF2-40B4-BE49-F238E27FC236}">
                <a16:creationId xmlns:a16="http://schemas.microsoft.com/office/drawing/2014/main" id="{A994DD7B-3118-4A54-BB55-FA0A2F7126F9}"/>
              </a:ext>
            </a:extLst>
          </p:cNvPr>
          <p:cNvSpPr>
            <a:spLocks noGrp="1"/>
          </p:cNvSpPr>
          <p:nvPr>
            <p:ph type="body" sz="quarter" idx="27" hasCustomPrompt="1"/>
          </p:nvPr>
        </p:nvSpPr>
        <p:spPr>
          <a:xfrm>
            <a:off x="1702904" y="5122271"/>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20" name="Text Placeholder 23">
            <a:extLst>
              <a:ext uri="{FF2B5EF4-FFF2-40B4-BE49-F238E27FC236}">
                <a16:creationId xmlns:a16="http://schemas.microsoft.com/office/drawing/2014/main" id="{BC920BD8-F63A-4284-A5C8-BE2741C7EA8F}"/>
              </a:ext>
            </a:extLst>
          </p:cNvPr>
          <p:cNvSpPr>
            <a:spLocks noGrp="1"/>
          </p:cNvSpPr>
          <p:nvPr>
            <p:ph type="body" sz="quarter" idx="28" hasCustomPrompt="1"/>
          </p:nvPr>
        </p:nvSpPr>
        <p:spPr>
          <a:xfrm>
            <a:off x="1702904" y="4681640"/>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#3</a:t>
            </a:r>
          </a:p>
        </p:txBody>
      </p:sp>
      <p:sp>
        <p:nvSpPr>
          <p:cNvPr id="21" name="Oval 20">
            <a:extLst>
              <a:ext uri="{FF2B5EF4-FFF2-40B4-BE49-F238E27FC236}">
                <a16:creationId xmlns:a16="http://schemas.microsoft.com/office/drawing/2014/main" id="{36F7FCD0-9022-4A0F-BA44-46CBB8B58EE4}"/>
              </a:ext>
            </a:extLst>
          </p:cNvPr>
          <p:cNvSpPr/>
          <p:nvPr userDrawn="1"/>
        </p:nvSpPr>
        <p:spPr>
          <a:xfrm>
            <a:off x="457203" y="4681641"/>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2" name="Text Placeholder 23">
            <a:extLst>
              <a:ext uri="{FF2B5EF4-FFF2-40B4-BE49-F238E27FC236}">
                <a16:creationId xmlns:a16="http://schemas.microsoft.com/office/drawing/2014/main" id="{9BCF573E-633D-440A-8832-5D9D16BFC13F}"/>
              </a:ext>
            </a:extLst>
          </p:cNvPr>
          <p:cNvSpPr>
            <a:spLocks noGrp="1"/>
          </p:cNvSpPr>
          <p:nvPr>
            <p:ph type="body" sz="quarter" idx="30" hasCustomPrompt="1"/>
          </p:nvPr>
        </p:nvSpPr>
        <p:spPr>
          <a:xfrm>
            <a:off x="7456001" y="383433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23" name="Text Placeholder 23">
            <a:extLst>
              <a:ext uri="{FF2B5EF4-FFF2-40B4-BE49-F238E27FC236}">
                <a16:creationId xmlns:a16="http://schemas.microsoft.com/office/drawing/2014/main" id="{43591F31-12A2-41B8-B0F0-AC9F3757BE82}"/>
              </a:ext>
            </a:extLst>
          </p:cNvPr>
          <p:cNvSpPr>
            <a:spLocks noGrp="1"/>
          </p:cNvSpPr>
          <p:nvPr>
            <p:ph type="body" sz="quarter" idx="31" hasCustomPrompt="1"/>
          </p:nvPr>
        </p:nvSpPr>
        <p:spPr>
          <a:xfrm>
            <a:off x="7456001" y="339369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#5</a:t>
            </a:r>
          </a:p>
        </p:txBody>
      </p:sp>
      <p:sp>
        <p:nvSpPr>
          <p:cNvPr id="24" name="Oval 23">
            <a:extLst>
              <a:ext uri="{FF2B5EF4-FFF2-40B4-BE49-F238E27FC236}">
                <a16:creationId xmlns:a16="http://schemas.microsoft.com/office/drawing/2014/main" id="{46309C22-2BA2-40E5-B71A-673841EFE282}"/>
              </a:ext>
            </a:extLst>
          </p:cNvPr>
          <p:cNvSpPr/>
          <p:nvPr userDrawn="1"/>
        </p:nvSpPr>
        <p:spPr>
          <a:xfrm>
            <a:off x="6210300" y="339370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5" name="Text Placeholder 23">
            <a:extLst>
              <a:ext uri="{FF2B5EF4-FFF2-40B4-BE49-F238E27FC236}">
                <a16:creationId xmlns:a16="http://schemas.microsoft.com/office/drawing/2014/main" id="{BC5B9D14-B737-4954-B013-DBC63F582FD8}"/>
              </a:ext>
            </a:extLst>
          </p:cNvPr>
          <p:cNvSpPr>
            <a:spLocks noGrp="1"/>
          </p:cNvSpPr>
          <p:nvPr>
            <p:ph type="body" sz="quarter" idx="33" hasCustomPrompt="1"/>
          </p:nvPr>
        </p:nvSpPr>
        <p:spPr>
          <a:xfrm>
            <a:off x="7456001" y="252982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a:t>
            </a:r>
          </a:p>
        </p:txBody>
      </p:sp>
      <p:sp>
        <p:nvSpPr>
          <p:cNvPr id="26" name="Text Placeholder 23">
            <a:extLst>
              <a:ext uri="{FF2B5EF4-FFF2-40B4-BE49-F238E27FC236}">
                <a16:creationId xmlns:a16="http://schemas.microsoft.com/office/drawing/2014/main" id="{9BF78926-8000-4E98-A199-13901734DB50}"/>
              </a:ext>
            </a:extLst>
          </p:cNvPr>
          <p:cNvSpPr>
            <a:spLocks noGrp="1"/>
          </p:cNvSpPr>
          <p:nvPr>
            <p:ph type="body" sz="quarter" idx="34" hasCustomPrompt="1"/>
          </p:nvPr>
        </p:nvSpPr>
        <p:spPr>
          <a:xfrm>
            <a:off x="7456001" y="208918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#4</a:t>
            </a:r>
          </a:p>
        </p:txBody>
      </p:sp>
      <p:sp>
        <p:nvSpPr>
          <p:cNvPr id="27" name="Oval 26">
            <a:extLst>
              <a:ext uri="{FF2B5EF4-FFF2-40B4-BE49-F238E27FC236}">
                <a16:creationId xmlns:a16="http://schemas.microsoft.com/office/drawing/2014/main" id="{68E1D16B-7B66-428E-AB09-78CEB13528AB}"/>
              </a:ext>
            </a:extLst>
          </p:cNvPr>
          <p:cNvSpPr/>
          <p:nvPr userDrawn="1"/>
        </p:nvSpPr>
        <p:spPr>
          <a:xfrm>
            <a:off x="6210300" y="208919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8" name="Text Placeholder 5">
            <a:extLst>
              <a:ext uri="{FF2B5EF4-FFF2-40B4-BE49-F238E27FC236}">
                <a16:creationId xmlns:a16="http://schemas.microsoft.com/office/drawing/2014/main" id="{E53CB882-1E6B-4961-9331-02EFB80604C1}"/>
              </a:ext>
            </a:extLst>
          </p:cNvPr>
          <p:cNvSpPr>
            <a:spLocks noGrp="1"/>
          </p:cNvSpPr>
          <p:nvPr>
            <p:ph type="body" sz="quarter" idx="35" hasCustomPrompt="1"/>
          </p:nvPr>
        </p:nvSpPr>
        <p:spPr>
          <a:xfrm>
            <a:off x="6354727" y="2221549"/>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4</a:t>
            </a:r>
          </a:p>
        </p:txBody>
      </p:sp>
      <p:sp>
        <p:nvSpPr>
          <p:cNvPr id="29" name="Text Placeholder 23">
            <a:extLst>
              <a:ext uri="{FF2B5EF4-FFF2-40B4-BE49-F238E27FC236}">
                <a16:creationId xmlns:a16="http://schemas.microsoft.com/office/drawing/2014/main" id="{A67710E3-DE69-45F0-A1EC-3C992160D31E}"/>
              </a:ext>
            </a:extLst>
          </p:cNvPr>
          <p:cNvSpPr>
            <a:spLocks noGrp="1"/>
          </p:cNvSpPr>
          <p:nvPr>
            <p:ph type="body" sz="quarter" idx="36" hasCustomPrompt="1"/>
          </p:nvPr>
        </p:nvSpPr>
        <p:spPr>
          <a:xfrm>
            <a:off x="7456001" y="5088318"/>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30" name="Text Placeholder 23">
            <a:extLst>
              <a:ext uri="{FF2B5EF4-FFF2-40B4-BE49-F238E27FC236}">
                <a16:creationId xmlns:a16="http://schemas.microsoft.com/office/drawing/2014/main" id="{3CE38EA0-9523-425C-BBB9-F3D546B748CF}"/>
              </a:ext>
            </a:extLst>
          </p:cNvPr>
          <p:cNvSpPr>
            <a:spLocks noGrp="1"/>
          </p:cNvSpPr>
          <p:nvPr>
            <p:ph type="body" sz="quarter" idx="37" hasCustomPrompt="1"/>
          </p:nvPr>
        </p:nvSpPr>
        <p:spPr>
          <a:xfrm>
            <a:off x="7456001" y="4647687"/>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#6</a:t>
            </a:r>
          </a:p>
        </p:txBody>
      </p:sp>
      <p:sp>
        <p:nvSpPr>
          <p:cNvPr id="31" name="Oval 30">
            <a:extLst>
              <a:ext uri="{FF2B5EF4-FFF2-40B4-BE49-F238E27FC236}">
                <a16:creationId xmlns:a16="http://schemas.microsoft.com/office/drawing/2014/main" id="{187C40E5-72D6-468E-B57C-CB8AA9AD030B}"/>
              </a:ext>
            </a:extLst>
          </p:cNvPr>
          <p:cNvSpPr/>
          <p:nvPr userDrawn="1"/>
        </p:nvSpPr>
        <p:spPr>
          <a:xfrm>
            <a:off x="6210300" y="4647688"/>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32" name="Text Placeholder 5">
            <a:extLst>
              <a:ext uri="{FF2B5EF4-FFF2-40B4-BE49-F238E27FC236}">
                <a16:creationId xmlns:a16="http://schemas.microsoft.com/office/drawing/2014/main" id="{DA04E595-34AF-4821-85CD-C51C5677A761}"/>
              </a:ext>
            </a:extLst>
          </p:cNvPr>
          <p:cNvSpPr>
            <a:spLocks noGrp="1"/>
          </p:cNvSpPr>
          <p:nvPr>
            <p:ph type="body" sz="quarter" idx="38" hasCustomPrompt="1"/>
          </p:nvPr>
        </p:nvSpPr>
        <p:spPr>
          <a:xfrm>
            <a:off x="6354727" y="3561632"/>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5</a:t>
            </a:r>
          </a:p>
        </p:txBody>
      </p:sp>
      <p:sp>
        <p:nvSpPr>
          <p:cNvPr id="33" name="Text Placeholder 5">
            <a:extLst>
              <a:ext uri="{FF2B5EF4-FFF2-40B4-BE49-F238E27FC236}">
                <a16:creationId xmlns:a16="http://schemas.microsoft.com/office/drawing/2014/main" id="{7070842C-4E7E-4667-8584-08E013FA09F5}"/>
              </a:ext>
            </a:extLst>
          </p:cNvPr>
          <p:cNvSpPr>
            <a:spLocks noGrp="1"/>
          </p:cNvSpPr>
          <p:nvPr>
            <p:ph type="body" sz="quarter" idx="39" hasCustomPrompt="1"/>
          </p:nvPr>
        </p:nvSpPr>
        <p:spPr>
          <a:xfrm>
            <a:off x="6354727" y="4808368"/>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6</a:t>
            </a:r>
          </a:p>
        </p:txBody>
      </p:sp>
      <p:sp>
        <p:nvSpPr>
          <p:cNvPr id="34" name="Text Placeholder 5">
            <a:extLst>
              <a:ext uri="{FF2B5EF4-FFF2-40B4-BE49-F238E27FC236}">
                <a16:creationId xmlns:a16="http://schemas.microsoft.com/office/drawing/2014/main" id="{CC4F7D02-9992-4B6D-8A5B-8CD56F92B387}"/>
              </a:ext>
            </a:extLst>
          </p:cNvPr>
          <p:cNvSpPr>
            <a:spLocks noGrp="1"/>
          </p:cNvSpPr>
          <p:nvPr>
            <p:ph type="body" sz="quarter" idx="40" hasCustomPrompt="1"/>
          </p:nvPr>
        </p:nvSpPr>
        <p:spPr>
          <a:xfrm>
            <a:off x="600760" y="2221549"/>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1</a:t>
            </a:r>
          </a:p>
        </p:txBody>
      </p:sp>
      <p:sp>
        <p:nvSpPr>
          <p:cNvPr id="35" name="Text Placeholder 5">
            <a:extLst>
              <a:ext uri="{FF2B5EF4-FFF2-40B4-BE49-F238E27FC236}">
                <a16:creationId xmlns:a16="http://schemas.microsoft.com/office/drawing/2014/main" id="{66A1D3DC-B4E9-4BD1-8836-CD42324F4054}"/>
              </a:ext>
            </a:extLst>
          </p:cNvPr>
          <p:cNvSpPr>
            <a:spLocks noGrp="1"/>
          </p:cNvSpPr>
          <p:nvPr>
            <p:ph type="body" sz="quarter" idx="41" hasCustomPrompt="1"/>
          </p:nvPr>
        </p:nvSpPr>
        <p:spPr>
          <a:xfrm>
            <a:off x="600760" y="3561632"/>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2</a:t>
            </a:r>
          </a:p>
        </p:txBody>
      </p:sp>
      <p:sp>
        <p:nvSpPr>
          <p:cNvPr id="36" name="Text Placeholder 5">
            <a:extLst>
              <a:ext uri="{FF2B5EF4-FFF2-40B4-BE49-F238E27FC236}">
                <a16:creationId xmlns:a16="http://schemas.microsoft.com/office/drawing/2014/main" id="{2E7D8FC6-84B6-444A-847D-1C894DD50CCD}"/>
              </a:ext>
            </a:extLst>
          </p:cNvPr>
          <p:cNvSpPr>
            <a:spLocks noGrp="1"/>
          </p:cNvSpPr>
          <p:nvPr>
            <p:ph type="body" sz="quarter" idx="42" hasCustomPrompt="1"/>
          </p:nvPr>
        </p:nvSpPr>
        <p:spPr>
          <a:xfrm>
            <a:off x="600760" y="4808368"/>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3</a:t>
            </a:r>
          </a:p>
        </p:txBody>
      </p:sp>
      <p:sp>
        <p:nvSpPr>
          <p:cNvPr id="37" name="Title 1">
            <a:extLst>
              <a:ext uri="{FF2B5EF4-FFF2-40B4-BE49-F238E27FC236}">
                <a16:creationId xmlns:a16="http://schemas.microsoft.com/office/drawing/2014/main" id="{5A4A6758-8273-45C7-98F5-4CEDEA81A3B4}"/>
              </a:ext>
            </a:extLst>
          </p:cNvPr>
          <p:cNvSpPr>
            <a:spLocks noGrp="1"/>
          </p:cNvSpPr>
          <p:nvPr>
            <p:ph type="title"/>
          </p:nvPr>
        </p:nvSpPr>
        <p:spPr>
          <a:xfrm>
            <a:off x="838200" y="365125"/>
            <a:ext cx="10515600" cy="1325563"/>
          </a:xfrm>
        </p:spPr>
        <p:txBody>
          <a:bodyPr/>
          <a:lstStyle/>
          <a:p>
            <a:r>
              <a:rPr lang="en-US" dirty="0"/>
              <a:t>Click to edit Master title style</a:t>
            </a:r>
            <a:endParaRPr lang="en-GB" dirty="0"/>
          </a:p>
        </p:txBody>
      </p:sp>
    </p:spTree>
    <p:extLst>
      <p:ext uri="{BB962C8B-B14F-4D97-AF65-F5344CB8AC3E}">
        <p14:creationId xmlns:p14="http://schemas.microsoft.com/office/powerpoint/2010/main" val="27658912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rocess Diagra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66" name="Text Placeholder 55">
            <a:extLst>
              <a:ext uri="{FF2B5EF4-FFF2-40B4-BE49-F238E27FC236}">
                <a16:creationId xmlns:a16="http://schemas.microsoft.com/office/drawing/2014/main" id="{E5ADCE9E-E4AD-4AEF-A94F-41393D48498C}"/>
              </a:ext>
            </a:extLst>
          </p:cNvPr>
          <p:cNvSpPr>
            <a:spLocks noGrp="1"/>
          </p:cNvSpPr>
          <p:nvPr>
            <p:ph type="body" sz="quarter" idx="13" hasCustomPrompt="1"/>
          </p:nvPr>
        </p:nvSpPr>
        <p:spPr>
          <a:xfrm>
            <a:off x="1263926"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67" name="Text Placeholder 55">
            <a:extLst>
              <a:ext uri="{FF2B5EF4-FFF2-40B4-BE49-F238E27FC236}">
                <a16:creationId xmlns:a16="http://schemas.microsoft.com/office/drawing/2014/main" id="{D9145788-952E-4941-8CF5-0D9CDD4DE788}"/>
              </a:ext>
            </a:extLst>
          </p:cNvPr>
          <p:cNvSpPr>
            <a:spLocks noGrp="1"/>
          </p:cNvSpPr>
          <p:nvPr>
            <p:ph type="body" sz="quarter" idx="38" hasCustomPrompt="1"/>
          </p:nvPr>
        </p:nvSpPr>
        <p:spPr>
          <a:xfrm>
            <a:off x="1263926"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68" name="Freeform 1">
            <a:extLst>
              <a:ext uri="{FF2B5EF4-FFF2-40B4-BE49-F238E27FC236}">
                <a16:creationId xmlns:a16="http://schemas.microsoft.com/office/drawing/2014/main" id="{9E42FE19-48E1-463D-9A23-E3802B916889}"/>
              </a:ext>
            </a:extLst>
          </p:cNvPr>
          <p:cNvSpPr>
            <a:spLocks noChangeArrowheads="1"/>
          </p:cNvSpPr>
          <p:nvPr userDrawn="1"/>
        </p:nvSpPr>
        <p:spPr bwMode="auto">
          <a:xfrm>
            <a:off x="647701" y="2559982"/>
            <a:ext cx="3216228" cy="1284702"/>
          </a:xfrm>
          <a:custGeom>
            <a:avLst/>
            <a:gdLst>
              <a:gd name="T0" fmla="*/ 5639 w 7144"/>
              <a:gd name="T1" fmla="*/ 0 h 3558"/>
              <a:gd name="T2" fmla="*/ 0 w 7144"/>
              <a:gd name="T3" fmla="*/ 0 h 3558"/>
              <a:gd name="T4" fmla="*/ 1475 w 7144"/>
              <a:gd name="T5" fmla="*/ 1792 h 3558"/>
              <a:gd name="T6" fmla="*/ 0 w 7144"/>
              <a:gd name="T7" fmla="*/ 3557 h 3558"/>
              <a:gd name="T8" fmla="*/ 5669 w 7144"/>
              <a:gd name="T9" fmla="*/ 3557 h 3558"/>
              <a:gd name="T10" fmla="*/ 7143 w 7144"/>
              <a:gd name="T11" fmla="*/ 1792 h 3558"/>
              <a:gd name="T12" fmla="*/ 5639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39" y="0"/>
                </a:moveTo>
                <a:lnTo>
                  <a:pt x="0" y="0"/>
                </a:lnTo>
                <a:lnTo>
                  <a:pt x="1475" y="1792"/>
                </a:lnTo>
                <a:lnTo>
                  <a:pt x="0" y="3557"/>
                </a:lnTo>
                <a:lnTo>
                  <a:pt x="5669" y="3557"/>
                </a:lnTo>
                <a:lnTo>
                  <a:pt x="7143" y="1792"/>
                </a:lnTo>
                <a:lnTo>
                  <a:pt x="5639"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69" name="Freeform 2">
            <a:extLst>
              <a:ext uri="{FF2B5EF4-FFF2-40B4-BE49-F238E27FC236}">
                <a16:creationId xmlns:a16="http://schemas.microsoft.com/office/drawing/2014/main" id="{0DD4D37C-6114-4996-8B5E-33CF31208335}"/>
              </a:ext>
            </a:extLst>
          </p:cNvPr>
          <p:cNvSpPr>
            <a:spLocks noChangeArrowheads="1"/>
          </p:cNvSpPr>
          <p:nvPr userDrawn="1"/>
        </p:nvSpPr>
        <p:spPr bwMode="auto">
          <a:xfrm>
            <a:off x="3322091" y="2559982"/>
            <a:ext cx="3216228" cy="1284702"/>
          </a:xfrm>
          <a:custGeom>
            <a:avLst/>
            <a:gdLst>
              <a:gd name="T0" fmla="*/ 5668 w 7144"/>
              <a:gd name="T1" fmla="*/ 0 h 3558"/>
              <a:gd name="T2" fmla="*/ 0 w 7144"/>
              <a:gd name="T3" fmla="*/ 0 h 3558"/>
              <a:gd name="T4" fmla="*/ 1475 w 7144"/>
              <a:gd name="T5" fmla="*/ 1792 h 3558"/>
              <a:gd name="T6" fmla="*/ 0 w 7144"/>
              <a:gd name="T7" fmla="*/ 3557 h 3558"/>
              <a:gd name="T8" fmla="*/ 5668 w 7144"/>
              <a:gd name="T9" fmla="*/ 3557 h 3558"/>
              <a:gd name="T10" fmla="*/ 7143 w 7144"/>
              <a:gd name="T11" fmla="*/ 1792 h 3558"/>
              <a:gd name="T12" fmla="*/ 5668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68" y="0"/>
                </a:moveTo>
                <a:lnTo>
                  <a:pt x="0" y="0"/>
                </a:lnTo>
                <a:lnTo>
                  <a:pt x="1475" y="1792"/>
                </a:lnTo>
                <a:lnTo>
                  <a:pt x="0" y="3557"/>
                </a:lnTo>
                <a:lnTo>
                  <a:pt x="5668" y="3557"/>
                </a:lnTo>
                <a:lnTo>
                  <a:pt x="7143" y="1792"/>
                </a:lnTo>
                <a:lnTo>
                  <a:pt x="5668"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0" name="Freeform 1">
            <a:extLst>
              <a:ext uri="{FF2B5EF4-FFF2-40B4-BE49-F238E27FC236}">
                <a16:creationId xmlns:a16="http://schemas.microsoft.com/office/drawing/2014/main" id="{15DA022E-CD5A-4777-88D3-FBE63F7FD9B4}"/>
              </a:ext>
            </a:extLst>
          </p:cNvPr>
          <p:cNvSpPr>
            <a:spLocks noChangeArrowheads="1"/>
          </p:cNvSpPr>
          <p:nvPr userDrawn="1"/>
        </p:nvSpPr>
        <p:spPr bwMode="auto">
          <a:xfrm>
            <a:off x="5994635" y="2559982"/>
            <a:ext cx="3216228" cy="1284702"/>
          </a:xfrm>
          <a:custGeom>
            <a:avLst/>
            <a:gdLst>
              <a:gd name="T0" fmla="*/ 5639 w 7144"/>
              <a:gd name="T1" fmla="*/ 0 h 3558"/>
              <a:gd name="T2" fmla="*/ 0 w 7144"/>
              <a:gd name="T3" fmla="*/ 0 h 3558"/>
              <a:gd name="T4" fmla="*/ 1475 w 7144"/>
              <a:gd name="T5" fmla="*/ 1792 h 3558"/>
              <a:gd name="T6" fmla="*/ 0 w 7144"/>
              <a:gd name="T7" fmla="*/ 3557 h 3558"/>
              <a:gd name="T8" fmla="*/ 5669 w 7144"/>
              <a:gd name="T9" fmla="*/ 3557 h 3558"/>
              <a:gd name="T10" fmla="*/ 7143 w 7144"/>
              <a:gd name="T11" fmla="*/ 1792 h 3558"/>
              <a:gd name="T12" fmla="*/ 5639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39" y="0"/>
                </a:moveTo>
                <a:lnTo>
                  <a:pt x="0" y="0"/>
                </a:lnTo>
                <a:lnTo>
                  <a:pt x="1475" y="1792"/>
                </a:lnTo>
                <a:lnTo>
                  <a:pt x="0" y="3557"/>
                </a:lnTo>
                <a:lnTo>
                  <a:pt x="5669" y="3557"/>
                </a:lnTo>
                <a:lnTo>
                  <a:pt x="7143" y="1792"/>
                </a:lnTo>
                <a:lnTo>
                  <a:pt x="5639"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1" name="Freeform 2">
            <a:extLst>
              <a:ext uri="{FF2B5EF4-FFF2-40B4-BE49-F238E27FC236}">
                <a16:creationId xmlns:a16="http://schemas.microsoft.com/office/drawing/2014/main" id="{C53A12BF-4FB5-483E-900D-CDDA640F5F7A}"/>
              </a:ext>
            </a:extLst>
          </p:cNvPr>
          <p:cNvSpPr>
            <a:spLocks noChangeArrowheads="1"/>
          </p:cNvSpPr>
          <p:nvPr userDrawn="1"/>
        </p:nvSpPr>
        <p:spPr bwMode="auto">
          <a:xfrm>
            <a:off x="8670973" y="2559982"/>
            <a:ext cx="3216228" cy="1284702"/>
          </a:xfrm>
          <a:custGeom>
            <a:avLst/>
            <a:gdLst>
              <a:gd name="T0" fmla="*/ 5668 w 7144"/>
              <a:gd name="T1" fmla="*/ 0 h 3558"/>
              <a:gd name="T2" fmla="*/ 0 w 7144"/>
              <a:gd name="T3" fmla="*/ 0 h 3558"/>
              <a:gd name="T4" fmla="*/ 1475 w 7144"/>
              <a:gd name="T5" fmla="*/ 1792 h 3558"/>
              <a:gd name="T6" fmla="*/ 0 w 7144"/>
              <a:gd name="T7" fmla="*/ 3557 h 3558"/>
              <a:gd name="T8" fmla="*/ 5668 w 7144"/>
              <a:gd name="T9" fmla="*/ 3557 h 3558"/>
              <a:gd name="T10" fmla="*/ 7143 w 7144"/>
              <a:gd name="T11" fmla="*/ 1792 h 3558"/>
              <a:gd name="T12" fmla="*/ 5668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68" y="0"/>
                </a:moveTo>
                <a:lnTo>
                  <a:pt x="0" y="0"/>
                </a:lnTo>
                <a:lnTo>
                  <a:pt x="1475" y="1792"/>
                </a:lnTo>
                <a:lnTo>
                  <a:pt x="0" y="3557"/>
                </a:lnTo>
                <a:lnTo>
                  <a:pt x="5668" y="3557"/>
                </a:lnTo>
                <a:lnTo>
                  <a:pt x="7143" y="1792"/>
                </a:lnTo>
                <a:lnTo>
                  <a:pt x="5668"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2" name="Text Placeholder 55">
            <a:extLst>
              <a:ext uri="{FF2B5EF4-FFF2-40B4-BE49-F238E27FC236}">
                <a16:creationId xmlns:a16="http://schemas.microsoft.com/office/drawing/2014/main" id="{261065B2-A760-43AD-B407-AC6B669E39B5}"/>
              </a:ext>
            </a:extLst>
          </p:cNvPr>
          <p:cNvSpPr>
            <a:spLocks noGrp="1"/>
          </p:cNvSpPr>
          <p:nvPr>
            <p:ph type="body" sz="quarter" idx="39" hasCustomPrompt="1"/>
          </p:nvPr>
        </p:nvSpPr>
        <p:spPr>
          <a:xfrm>
            <a:off x="3863928"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3" name="Text Placeholder 55">
            <a:extLst>
              <a:ext uri="{FF2B5EF4-FFF2-40B4-BE49-F238E27FC236}">
                <a16:creationId xmlns:a16="http://schemas.microsoft.com/office/drawing/2014/main" id="{1B349D51-BC96-4771-97CE-D15F6B78FD4A}"/>
              </a:ext>
            </a:extLst>
          </p:cNvPr>
          <p:cNvSpPr>
            <a:spLocks noGrp="1"/>
          </p:cNvSpPr>
          <p:nvPr>
            <p:ph type="body" sz="quarter" idx="40" hasCustomPrompt="1"/>
          </p:nvPr>
        </p:nvSpPr>
        <p:spPr>
          <a:xfrm>
            <a:off x="3863928"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74" name="Text Placeholder 55">
            <a:extLst>
              <a:ext uri="{FF2B5EF4-FFF2-40B4-BE49-F238E27FC236}">
                <a16:creationId xmlns:a16="http://schemas.microsoft.com/office/drawing/2014/main" id="{C069241E-56FB-4EAA-9752-CEC87D9A6D17}"/>
              </a:ext>
            </a:extLst>
          </p:cNvPr>
          <p:cNvSpPr>
            <a:spLocks noGrp="1"/>
          </p:cNvSpPr>
          <p:nvPr>
            <p:ph type="body" sz="quarter" idx="41" hasCustomPrompt="1"/>
          </p:nvPr>
        </p:nvSpPr>
        <p:spPr>
          <a:xfrm>
            <a:off x="6567399"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5" name="Text Placeholder 55">
            <a:extLst>
              <a:ext uri="{FF2B5EF4-FFF2-40B4-BE49-F238E27FC236}">
                <a16:creationId xmlns:a16="http://schemas.microsoft.com/office/drawing/2014/main" id="{EE4FBE5D-78AC-4EC2-9972-827D54D7D011}"/>
              </a:ext>
            </a:extLst>
          </p:cNvPr>
          <p:cNvSpPr>
            <a:spLocks noGrp="1"/>
          </p:cNvSpPr>
          <p:nvPr>
            <p:ph type="body" sz="quarter" idx="42" hasCustomPrompt="1"/>
          </p:nvPr>
        </p:nvSpPr>
        <p:spPr>
          <a:xfrm>
            <a:off x="6567399"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76" name="Text Placeholder 55">
            <a:extLst>
              <a:ext uri="{FF2B5EF4-FFF2-40B4-BE49-F238E27FC236}">
                <a16:creationId xmlns:a16="http://schemas.microsoft.com/office/drawing/2014/main" id="{F4E6D8D6-5942-48F4-9558-241AE3C4D65B}"/>
              </a:ext>
            </a:extLst>
          </p:cNvPr>
          <p:cNvSpPr>
            <a:spLocks noGrp="1"/>
          </p:cNvSpPr>
          <p:nvPr>
            <p:ph type="body" sz="quarter" idx="43" hasCustomPrompt="1"/>
          </p:nvPr>
        </p:nvSpPr>
        <p:spPr>
          <a:xfrm>
            <a:off x="9286724"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7" name="Text Placeholder 55">
            <a:extLst>
              <a:ext uri="{FF2B5EF4-FFF2-40B4-BE49-F238E27FC236}">
                <a16:creationId xmlns:a16="http://schemas.microsoft.com/office/drawing/2014/main" id="{E617A342-8F7C-452F-BFB6-47C7C972DCB3}"/>
              </a:ext>
            </a:extLst>
          </p:cNvPr>
          <p:cNvSpPr>
            <a:spLocks noGrp="1"/>
          </p:cNvSpPr>
          <p:nvPr>
            <p:ph type="body" sz="quarter" idx="44" hasCustomPrompt="1"/>
          </p:nvPr>
        </p:nvSpPr>
        <p:spPr>
          <a:xfrm>
            <a:off x="9286724"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grpSp>
        <p:nvGrpSpPr>
          <p:cNvPr id="78" name="Group 77">
            <a:extLst>
              <a:ext uri="{FF2B5EF4-FFF2-40B4-BE49-F238E27FC236}">
                <a16:creationId xmlns:a16="http://schemas.microsoft.com/office/drawing/2014/main" id="{7F3C5CE5-4889-4552-8522-7B82DCF7E3EB}"/>
              </a:ext>
            </a:extLst>
          </p:cNvPr>
          <p:cNvGrpSpPr/>
          <p:nvPr userDrawn="1"/>
        </p:nvGrpSpPr>
        <p:grpSpPr>
          <a:xfrm>
            <a:off x="1890337" y="2754645"/>
            <a:ext cx="943726" cy="891899"/>
            <a:chOff x="1420044" y="3221629"/>
            <a:chExt cx="894969" cy="845820"/>
          </a:xfrm>
        </p:grpSpPr>
        <p:sp>
          <p:nvSpPr>
            <p:cNvPr id="79" name="Freeform 66">
              <a:extLst>
                <a:ext uri="{FF2B5EF4-FFF2-40B4-BE49-F238E27FC236}">
                  <a16:creationId xmlns:a16="http://schemas.microsoft.com/office/drawing/2014/main" id="{BEF0F8A0-2E0A-4CBF-80F5-ABA606F538F5}"/>
                </a:ext>
              </a:extLst>
            </p:cNvPr>
            <p:cNvSpPr>
              <a:spLocks/>
            </p:cNvSpPr>
            <p:nvPr/>
          </p:nvSpPr>
          <p:spPr bwMode="auto">
            <a:xfrm>
              <a:off x="1420044" y="3221629"/>
              <a:ext cx="65151" cy="845820"/>
            </a:xfrm>
            <a:custGeom>
              <a:avLst/>
              <a:gdLst>
                <a:gd name="T0" fmla="*/ 8 w 17"/>
                <a:gd name="T1" fmla="*/ 222 h 222"/>
                <a:gd name="T2" fmla="*/ 0 w 17"/>
                <a:gd name="T3" fmla="*/ 213 h 222"/>
                <a:gd name="T4" fmla="*/ 0 w 17"/>
                <a:gd name="T5" fmla="*/ 8 h 222"/>
                <a:gd name="T6" fmla="*/ 8 w 17"/>
                <a:gd name="T7" fmla="*/ 0 h 222"/>
                <a:gd name="T8" fmla="*/ 17 w 17"/>
                <a:gd name="T9" fmla="*/ 8 h 222"/>
                <a:gd name="T10" fmla="*/ 17 w 17"/>
                <a:gd name="T11" fmla="*/ 213 h 222"/>
                <a:gd name="T12" fmla="*/ 8 w 17"/>
                <a:gd name="T13" fmla="*/ 222 h 222"/>
              </a:gdLst>
              <a:ahLst/>
              <a:cxnLst>
                <a:cxn ang="0">
                  <a:pos x="T0" y="T1"/>
                </a:cxn>
                <a:cxn ang="0">
                  <a:pos x="T2" y="T3"/>
                </a:cxn>
                <a:cxn ang="0">
                  <a:pos x="T4" y="T5"/>
                </a:cxn>
                <a:cxn ang="0">
                  <a:pos x="T6" y="T7"/>
                </a:cxn>
                <a:cxn ang="0">
                  <a:pos x="T8" y="T9"/>
                </a:cxn>
                <a:cxn ang="0">
                  <a:pos x="T10" y="T11"/>
                </a:cxn>
                <a:cxn ang="0">
                  <a:pos x="T12" y="T13"/>
                </a:cxn>
              </a:cxnLst>
              <a:rect l="0" t="0" r="r" b="b"/>
              <a:pathLst>
                <a:path w="17" h="222">
                  <a:moveTo>
                    <a:pt x="8" y="222"/>
                  </a:moveTo>
                  <a:cubicBezTo>
                    <a:pt x="4" y="222"/>
                    <a:pt x="0" y="218"/>
                    <a:pt x="0" y="213"/>
                  </a:cubicBezTo>
                  <a:cubicBezTo>
                    <a:pt x="0" y="8"/>
                    <a:pt x="0" y="8"/>
                    <a:pt x="0" y="8"/>
                  </a:cubicBezTo>
                  <a:cubicBezTo>
                    <a:pt x="0" y="4"/>
                    <a:pt x="4" y="0"/>
                    <a:pt x="8" y="0"/>
                  </a:cubicBezTo>
                  <a:cubicBezTo>
                    <a:pt x="13" y="0"/>
                    <a:pt x="17" y="4"/>
                    <a:pt x="17" y="8"/>
                  </a:cubicBezTo>
                  <a:cubicBezTo>
                    <a:pt x="17" y="213"/>
                    <a:pt x="17" y="213"/>
                    <a:pt x="17" y="213"/>
                  </a:cubicBezTo>
                  <a:cubicBezTo>
                    <a:pt x="17" y="218"/>
                    <a:pt x="13" y="222"/>
                    <a:pt x="8" y="222"/>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sp>
          <p:nvSpPr>
            <p:cNvPr id="80" name="Freeform 67">
              <a:extLst>
                <a:ext uri="{FF2B5EF4-FFF2-40B4-BE49-F238E27FC236}">
                  <a16:creationId xmlns:a16="http://schemas.microsoft.com/office/drawing/2014/main" id="{9AB640A6-6E78-422A-8498-A6D1071A5D57}"/>
                </a:ext>
              </a:extLst>
            </p:cNvPr>
            <p:cNvSpPr>
              <a:spLocks noEditPoints="1"/>
            </p:cNvSpPr>
            <p:nvPr/>
          </p:nvSpPr>
          <p:spPr bwMode="auto">
            <a:xfrm>
              <a:off x="1537773" y="3267349"/>
              <a:ext cx="777240" cy="648081"/>
            </a:xfrm>
            <a:custGeom>
              <a:avLst/>
              <a:gdLst>
                <a:gd name="T0" fmla="*/ 46 w 204"/>
                <a:gd name="T1" fmla="*/ 17 h 170"/>
                <a:gd name="T2" fmla="*/ 95 w 204"/>
                <a:gd name="T3" fmla="*/ 32 h 170"/>
                <a:gd name="T4" fmla="*/ 158 w 204"/>
                <a:gd name="T5" fmla="*/ 49 h 170"/>
                <a:gd name="T6" fmla="*/ 180 w 204"/>
                <a:gd name="T7" fmla="*/ 46 h 170"/>
                <a:gd name="T8" fmla="*/ 187 w 204"/>
                <a:gd name="T9" fmla="*/ 52 h 170"/>
                <a:gd name="T10" fmla="*/ 187 w 204"/>
                <a:gd name="T11" fmla="*/ 142 h 170"/>
                <a:gd name="T12" fmla="*/ 184 w 204"/>
                <a:gd name="T13" fmla="*/ 147 h 170"/>
                <a:gd name="T14" fmla="*/ 158 w 204"/>
                <a:gd name="T15" fmla="*/ 153 h 170"/>
                <a:gd name="T16" fmla="*/ 109 w 204"/>
                <a:gd name="T17" fmla="*/ 139 h 170"/>
                <a:gd name="T18" fmla="*/ 46 w 204"/>
                <a:gd name="T19" fmla="*/ 122 h 170"/>
                <a:gd name="T20" fmla="*/ 24 w 204"/>
                <a:gd name="T21" fmla="*/ 124 h 170"/>
                <a:gd name="T22" fmla="*/ 17 w 204"/>
                <a:gd name="T23" fmla="*/ 119 h 170"/>
                <a:gd name="T24" fmla="*/ 17 w 204"/>
                <a:gd name="T25" fmla="*/ 29 h 170"/>
                <a:gd name="T26" fmla="*/ 20 w 204"/>
                <a:gd name="T27" fmla="*/ 24 h 170"/>
                <a:gd name="T28" fmla="*/ 46 w 204"/>
                <a:gd name="T29" fmla="*/ 17 h 170"/>
                <a:gd name="T30" fmla="*/ 46 w 204"/>
                <a:gd name="T31" fmla="*/ 0 h 170"/>
                <a:gd name="T32" fmla="*/ 2 w 204"/>
                <a:gd name="T33" fmla="*/ 15 h 170"/>
                <a:gd name="T34" fmla="*/ 0 w 204"/>
                <a:gd name="T35" fmla="*/ 19 h 170"/>
                <a:gd name="T36" fmla="*/ 0 w 204"/>
                <a:gd name="T37" fmla="*/ 145 h 170"/>
                <a:gd name="T38" fmla="*/ 8 w 204"/>
                <a:gd name="T39" fmla="*/ 149 h 170"/>
                <a:gd name="T40" fmla="*/ 46 w 204"/>
                <a:gd name="T41" fmla="*/ 139 h 170"/>
                <a:gd name="T42" fmla="*/ 158 w 204"/>
                <a:gd name="T43" fmla="*/ 170 h 170"/>
                <a:gd name="T44" fmla="*/ 202 w 204"/>
                <a:gd name="T45" fmla="*/ 156 h 170"/>
                <a:gd name="T46" fmla="*/ 204 w 204"/>
                <a:gd name="T47" fmla="*/ 152 h 170"/>
                <a:gd name="T48" fmla="*/ 204 w 204"/>
                <a:gd name="T49" fmla="*/ 26 h 170"/>
                <a:gd name="T50" fmla="*/ 196 w 204"/>
                <a:gd name="T51" fmla="*/ 21 h 170"/>
                <a:gd name="T52" fmla="*/ 158 w 204"/>
                <a:gd name="T53" fmla="*/ 32 h 170"/>
                <a:gd name="T54" fmla="*/ 46 w 204"/>
                <a:gd name="T55"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4" h="170">
                  <a:moveTo>
                    <a:pt x="46" y="17"/>
                  </a:moveTo>
                  <a:cubicBezTo>
                    <a:pt x="62" y="17"/>
                    <a:pt x="78" y="24"/>
                    <a:pt x="95" y="32"/>
                  </a:cubicBezTo>
                  <a:cubicBezTo>
                    <a:pt x="115" y="40"/>
                    <a:pt x="135" y="49"/>
                    <a:pt x="158" y="49"/>
                  </a:cubicBezTo>
                  <a:cubicBezTo>
                    <a:pt x="165" y="49"/>
                    <a:pt x="173" y="48"/>
                    <a:pt x="180" y="46"/>
                  </a:cubicBezTo>
                  <a:cubicBezTo>
                    <a:pt x="183" y="45"/>
                    <a:pt x="187" y="48"/>
                    <a:pt x="187" y="52"/>
                  </a:cubicBezTo>
                  <a:cubicBezTo>
                    <a:pt x="187" y="142"/>
                    <a:pt x="187" y="142"/>
                    <a:pt x="187" y="142"/>
                  </a:cubicBezTo>
                  <a:cubicBezTo>
                    <a:pt x="187" y="144"/>
                    <a:pt x="186" y="146"/>
                    <a:pt x="184" y="147"/>
                  </a:cubicBezTo>
                  <a:cubicBezTo>
                    <a:pt x="175" y="151"/>
                    <a:pt x="167" y="153"/>
                    <a:pt x="158" y="153"/>
                  </a:cubicBezTo>
                  <a:cubicBezTo>
                    <a:pt x="142" y="153"/>
                    <a:pt x="126" y="146"/>
                    <a:pt x="109" y="139"/>
                  </a:cubicBezTo>
                  <a:cubicBezTo>
                    <a:pt x="89" y="130"/>
                    <a:pt x="69" y="122"/>
                    <a:pt x="46" y="122"/>
                  </a:cubicBezTo>
                  <a:cubicBezTo>
                    <a:pt x="39" y="122"/>
                    <a:pt x="31" y="123"/>
                    <a:pt x="24" y="124"/>
                  </a:cubicBezTo>
                  <a:cubicBezTo>
                    <a:pt x="21" y="125"/>
                    <a:pt x="17" y="123"/>
                    <a:pt x="17" y="119"/>
                  </a:cubicBezTo>
                  <a:cubicBezTo>
                    <a:pt x="17" y="29"/>
                    <a:pt x="17" y="29"/>
                    <a:pt x="17" y="29"/>
                  </a:cubicBezTo>
                  <a:cubicBezTo>
                    <a:pt x="17" y="27"/>
                    <a:pt x="18" y="25"/>
                    <a:pt x="20" y="24"/>
                  </a:cubicBezTo>
                  <a:cubicBezTo>
                    <a:pt x="29" y="20"/>
                    <a:pt x="37" y="17"/>
                    <a:pt x="46" y="17"/>
                  </a:cubicBezTo>
                  <a:moveTo>
                    <a:pt x="46" y="0"/>
                  </a:moveTo>
                  <a:cubicBezTo>
                    <a:pt x="32" y="0"/>
                    <a:pt x="18" y="4"/>
                    <a:pt x="2" y="15"/>
                  </a:cubicBezTo>
                  <a:cubicBezTo>
                    <a:pt x="1" y="16"/>
                    <a:pt x="0" y="17"/>
                    <a:pt x="0" y="19"/>
                  </a:cubicBezTo>
                  <a:cubicBezTo>
                    <a:pt x="0" y="61"/>
                    <a:pt x="0" y="103"/>
                    <a:pt x="0" y="145"/>
                  </a:cubicBezTo>
                  <a:cubicBezTo>
                    <a:pt x="0" y="149"/>
                    <a:pt x="5" y="151"/>
                    <a:pt x="8" y="149"/>
                  </a:cubicBezTo>
                  <a:cubicBezTo>
                    <a:pt x="22" y="142"/>
                    <a:pt x="34" y="139"/>
                    <a:pt x="46" y="139"/>
                  </a:cubicBezTo>
                  <a:cubicBezTo>
                    <a:pt x="85" y="139"/>
                    <a:pt x="119" y="170"/>
                    <a:pt x="158" y="170"/>
                  </a:cubicBezTo>
                  <a:cubicBezTo>
                    <a:pt x="172" y="170"/>
                    <a:pt x="186" y="167"/>
                    <a:pt x="202" y="156"/>
                  </a:cubicBezTo>
                  <a:cubicBezTo>
                    <a:pt x="203" y="155"/>
                    <a:pt x="204" y="154"/>
                    <a:pt x="204" y="152"/>
                  </a:cubicBezTo>
                  <a:cubicBezTo>
                    <a:pt x="204" y="26"/>
                    <a:pt x="204" y="26"/>
                    <a:pt x="204" y="26"/>
                  </a:cubicBezTo>
                  <a:cubicBezTo>
                    <a:pt x="204" y="22"/>
                    <a:pt x="199" y="19"/>
                    <a:pt x="196" y="21"/>
                  </a:cubicBezTo>
                  <a:cubicBezTo>
                    <a:pt x="182" y="29"/>
                    <a:pt x="170" y="32"/>
                    <a:pt x="158" y="32"/>
                  </a:cubicBezTo>
                  <a:cubicBezTo>
                    <a:pt x="119" y="32"/>
                    <a:pt x="85" y="0"/>
                    <a:pt x="4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grpSp>
        <p:nvGrpSpPr>
          <p:cNvPr id="81" name="Group 80">
            <a:extLst>
              <a:ext uri="{FF2B5EF4-FFF2-40B4-BE49-F238E27FC236}">
                <a16:creationId xmlns:a16="http://schemas.microsoft.com/office/drawing/2014/main" id="{868D0B46-5636-462C-9C0A-66B022555352}"/>
              </a:ext>
            </a:extLst>
          </p:cNvPr>
          <p:cNvGrpSpPr/>
          <p:nvPr userDrawn="1"/>
        </p:nvGrpSpPr>
        <p:grpSpPr>
          <a:xfrm>
            <a:off x="4448333" y="2726788"/>
            <a:ext cx="919621" cy="908773"/>
            <a:chOff x="3525202" y="3213628"/>
            <a:chExt cx="872109" cy="861822"/>
          </a:xfrm>
        </p:grpSpPr>
        <p:sp>
          <p:nvSpPr>
            <p:cNvPr id="82" name="Freeform 60">
              <a:extLst>
                <a:ext uri="{FF2B5EF4-FFF2-40B4-BE49-F238E27FC236}">
                  <a16:creationId xmlns:a16="http://schemas.microsoft.com/office/drawing/2014/main" id="{BBB642E4-31BC-4223-A51C-B461968DCF58}"/>
                </a:ext>
              </a:extLst>
            </p:cNvPr>
            <p:cNvSpPr>
              <a:spLocks noEditPoints="1"/>
            </p:cNvSpPr>
            <p:nvPr/>
          </p:nvSpPr>
          <p:spPr bwMode="auto">
            <a:xfrm>
              <a:off x="3525202" y="3213628"/>
              <a:ext cx="872109" cy="861822"/>
            </a:xfrm>
            <a:custGeom>
              <a:avLst/>
              <a:gdLst>
                <a:gd name="T0" fmla="*/ 199 w 229"/>
                <a:gd name="T1" fmla="*/ 21 h 226"/>
                <a:gd name="T2" fmla="*/ 148 w 229"/>
                <a:gd name="T3" fmla="*/ 0 h 226"/>
                <a:gd name="T4" fmla="*/ 102 w 229"/>
                <a:gd name="T5" fmla="*/ 17 h 226"/>
                <a:gd name="T6" fmla="*/ 89 w 229"/>
                <a:gd name="T7" fmla="*/ 117 h 226"/>
                <a:gd name="T8" fmla="*/ 90 w 229"/>
                <a:gd name="T9" fmla="*/ 118 h 226"/>
                <a:gd name="T10" fmla="*/ 88 w 229"/>
                <a:gd name="T11" fmla="*/ 121 h 226"/>
                <a:gd name="T12" fmla="*/ 87 w 229"/>
                <a:gd name="T13" fmla="*/ 122 h 226"/>
                <a:gd name="T14" fmla="*/ 6 w 229"/>
                <a:gd name="T15" fmla="*/ 204 h 226"/>
                <a:gd name="T16" fmla="*/ 3 w 229"/>
                <a:gd name="T17" fmla="*/ 207 h 226"/>
                <a:gd name="T18" fmla="*/ 3 w 229"/>
                <a:gd name="T19" fmla="*/ 220 h 226"/>
                <a:gd name="T20" fmla="*/ 14 w 229"/>
                <a:gd name="T21" fmla="*/ 225 h 226"/>
                <a:gd name="T22" fmla="*/ 22 w 229"/>
                <a:gd name="T23" fmla="*/ 220 h 226"/>
                <a:gd name="T24" fmla="*/ 89 w 229"/>
                <a:gd name="T25" fmla="*/ 152 h 226"/>
                <a:gd name="T26" fmla="*/ 103 w 229"/>
                <a:gd name="T27" fmla="*/ 138 h 226"/>
                <a:gd name="T28" fmla="*/ 105 w 229"/>
                <a:gd name="T29" fmla="*/ 136 h 226"/>
                <a:gd name="T30" fmla="*/ 107 w 229"/>
                <a:gd name="T31" fmla="*/ 134 h 226"/>
                <a:gd name="T32" fmla="*/ 109 w 229"/>
                <a:gd name="T33" fmla="*/ 135 h 226"/>
                <a:gd name="T34" fmla="*/ 209 w 229"/>
                <a:gd name="T35" fmla="*/ 115 h 226"/>
                <a:gd name="T36" fmla="*/ 199 w 229"/>
                <a:gd name="T37" fmla="*/ 21 h 226"/>
                <a:gd name="T38" fmla="*/ 149 w 229"/>
                <a:gd name="T39" fmla="*/ 124 h 226"/>
                <a:gd name="T40" fmla="*/ 149 w 229"/>
                <a:gd name="T41" fmla="*/ 124 h 226"/>
                <a:gd name="T42" fmla="*/ 98 w 229"/>
                <a:gd name="T43" fmla="*/ 74 h 226"/>
                <a:gd name="T44" fmla="*/ 113 w 229"/>
                <a:gd name="T45" fmla="*/ 38 h 226"/>
                <a:gd name="T46" fmla="*/ 149 w 229"/>
                <a:gd name="T47" fmla="*/ 23 h 226"/>
                <a:gd name="T48" fmla="*/ 149 w 229"/>
                <a:gd name="T49" fmla="*/ 23 h 226"/>
                <a:gd name="T50" fmla="*/ 184 w 229"/>
                <a:gd name="T51" fmla="*/ 38 h 226"/>
                <a:gd name="T52" fmla="*/ 199 w 229"/>
                <a:gd name="T53" fmla="*/ 73 h 226"/>
                <a:gd name="T54" fmla="*/ 149 w 229"/>
                <a:gd name="T55" fmla="*/ 124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9" h="226">
                  <a:moveTo>
                    <a:pt x="199" y="21"/>
                  </a:moveTo>
                  <a:cubicBezTo>
                    <a:pt x="185" y="7"/>
                    <a:pt x="167" y="0"/>
                    <a:pt x="148" y="0"/>
                  </a:cubicBezTo>
                  <a:cubicBezTo>
                    <a:pt x="132" y="0"/>
                    <a:pt x="115" y="6"/>
                    <a:pt x="102" y="17"/>
                  </a:cubicBezTo>
                  <a:cubicBezTo>
                    <a:pt x="72" y="42"/>
                    <a:pt x="66" y="84"/>
                    <a:pt x="89" y="117"/>
                  </a:cubicBezTo>
                  <a:cubicBezTo>
                    <a:pt x="90" y="118"/>
                    <a:pt x="90" y="118"/>
                    <a:pt x="90" y="118"/>
                  </a:cubicBezTo>
                  <a:cubicBezTo>
                    <a:pt x="88" y="121"/>
                    <a:pt x="88" y="121"/>
                    <a:pt x="88" y="121"/>
                  </a:cubicBezTo>
                  <a:cubicBezTo>
                    <a:pt x="88" y="121"/>
                    <a:pt x="87" y="122"/>
                    <a:pt x="87" y="122"/>
                  </a:cubicBezTo>
                  <a:cubicBezTo>
                    <a:pt x="6" y="204"/>
                    <a:pt x="6" y="204"/>
                    <a:pt x="6" y="204"/>
                  </a:cubicBezTo>
                  <a:cubicBezTo>
                    <a:pt x="5" y="205"/>
                    <a:pt x="4" y="206"/>
                    <a:pt x="3" y="207"/>
                  </a:cubicBezTo>
                  <a:cubicBezTo>
                    <a:pt x="0" y="211"/>
                    <a:pt x="0" y="216"/>
                    <a:pt x="3" y="220"/>
                  </a:cubicBezTo>
                  <a:cubicBezTo>
                    <a:pt x="5" y="223"/>
                    <a:pt x="9" y="226"/>
                    <a:pt x="14" y="225"/>
                  </a:cubicBezTo>
                  <a:cubicBezTo>
                    <a:pt x="17" y="224"/>
                    <a:pt x="19" y="223"/>
                    <a:pt x="22" y="220"/>
                  </a:cubicBezTo>
                  <a:cubicBezTo>
                    <a:pt x="44" y="198"/>
                    <a:pt x="67" y="175"/>
                    <a:pt x="89" y="152"/>
                  </a:cubicBezTo>
                  <a:cubicBezTo>
                    <a:pt x="103" y="138"/>
                    <a:pt x="103" y="138"/>
                    <a:pt x="103" y="138"/>
                  </a:cubicBezTo>
                  <a:cubicBezTo>
                    <a:pt x="104" y="137"/>
                    <a:pt x="104" y="137"/>
                    <a:pt x="105" y="136"/>
                  </a:cubicBezTo>
                  <a:cubicBezTo>
                    <a:pt x="107" y="134"/>
                    <a:pt x="107" y="134"/>
                    <a:pt x="107" y="134"/>
                  </a:cubicBezTo>
                  <a:cubicBezTo>
                    <a:pt x="109" y="135"/>
                    <a:pt x="109" y="135"/>
                    <a:pt x="109" y="135"/>
                  </a:cubicBezTo>
                  <a:cubicBezTo>
                    <a:pt x="147" y="159"/>
                    <a:pt x="190" y="144"/>
                    <a:pt x="209" y="115"/>
                  </a:cubicBezTo>
                  <a:cubicBezTo>
                    <a:pt x="229" y="85"/>
                    <a:pt x="225" y="45"/>
                    <a:pt x="199" y="21"/>
                  </a:cubicBezTo>
                  <a:close/>
                  <a:moveTo>
                    <a:pt x="149" y="124"/>
                  </a:moveTo>
                  <a:cubicBezTo>
                    <a:pt x="149" y="124"/>
                    <a:pt x="149" y="124"/>
                    <a:pt x="149" y="124"/>
                  </a:cubicBezTo>
                  <a:cubicBezTo>
                    <a:pt x="121" y="124"/>
                    <a:pt x="98" y="102"/>
                    <a:pt x="98" y="74"/>
                  </a:cubicBezTo>
                  <a:cubicBezTo>
                    <a:pt x="98" y="60"/>
                    <a:pt x="103" y="47"/>
                    <a:pt x="113" y="38"/>
                  </a:cubicBezTo>
                  <a:cubicBezTo>
                    <a:pt x="122" y="28"/>
                    <a:pt x="135" y="23"/>
                    <a:pt x="149" y="23"/>
                  </a:cubicBezTo>
                  <a:cubicBezTo>
                    <a:pt x="149" y="23"/>
                    <a:pt x="149" y="23"/>
                    <a:pt x="149" y="23"/>
                  </a:cubicBezTo>
                  <a:cubicBezTo>
                    <a:pt x="162" y="23"/>
                    <a:pt x="175" y="28"/>
                    <a:pt x="184" y="38"/>
                  </a:cubicBezTo>
                  <a:cubicBezTo>
                    <a:pt x="194" y="47"/>
                    <a:pt x="199" y="60"/>
                    <a:pt x="199" y="73"/>
                  </a:cubicBezTo>
                  <a:cubicBezTo>
                    <a:pt x="199" y="101"/>
                    <a:pt x="176" y="124"/>
                    <a:pt x="149" y="1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sp>
          <p:nvSpPr>
            <p:cNvPr id="83" name="Freeform 61">
              <a:extLst>
                <a:ext uri="{FF2B5EF4-FFF2-40B4-BE49-F238E27FC236}">
                  <a16:creationId xmlns:a16="http://schemas.microsoft.com/office/drawing/2014/main" id="{125AAEC8-D6A1-4562-8249-89856865DF22}"/>
                </a:ext>
              </a:extLst>
            </p:cNvPr>
            <p:cNvSpPr>
              <a:spLocks/>
            </p:cNvSpPr>
            <p:nvPr/>
          </p:nvSpPr>
          <p:spPr bwMode="auto">
            <a:xfrm>
              <a:off x="3948112" y="3350788"/>
              <a:ext cx="156591" cy="156591"/>
            </a:xfrm>
            <a:custGeom>
              <a:avLst/>
              <a:gdLst>
                <a:gd name="T0" fmla="*/ 38 w 41"/>
                <a:gd name="T1" fmla="*/ 0 h 41"/>
                <a:gd name="T2" fmla="*/ 36 w 41"/>
                <a:gd name="T3" fmla="*/ 0 h 41"/>
                <a:gd name="T4" fmla="*/ 35 w 41"/>
                <a:gd name="T5" fmla="*/ 0 h 41"/>
                <a:gd name="T6" fmla="*/ 34 w 41"/>
                <a:gd name="T7" fmla="*/ 0 h 41"/>
                <a:gd name="T8" fmla="*/ 34 w 41"/>
                <a:gd name="T9" fmla="*/ 0 h 41"/>
                <a:gd name="T10" fmla="*/ 30 w 41"/>
                <a:gd name="T11" fmla="*/ 1 h 41"/>
                <a:gd name="T12" fmla="*/ 0 w 41"/>
                <a:gd name="T13" fmla="*/ 30 h 41"/>
                <a:gd name="T14" fmla="*/ 0 w 41"/>
                <a:gd name="T15" fmla="*/ 39 h 41"/>
                <a:gd name="T16" fmla="*/ 3 w 41"/>
                <a:gd name="T17" fmla="*/ 41 h 41"/>
                <a:gd name="T18" fmla="*/ 6 w 41"/>
                <a:gd name="T19" fmla="*/ 38 h 41"/>
                <a:gd name="T20" fmla="*/ 6 w 41"/>
                <a:gd name="T21" fmla="*/ 36 h 41"/>
                <a:gd name="T22" fmla="*/ 6 w 41"/>
                <a:gd name="T23" fmla="*/ 36 h 41"/>
                <a:gd name="T24" fmla="*/ 33 w 41"/>
                <a:gd name="T25" fmla="*/ 7 h 41"/>
                <a:gd name="T26" fmla="*/ 35 w 41"/>
                <a:gd name="T27" fmla="*/ 7 h 41"/>
                <a:gd name="T28" fmla="*/ 39 w 41"/>
                <a:gd name="T29" fmla="*/ 6 h 41"/>
                <a:gd name="T30" fmla="*/ 41 w 41"/>
                <a:gd name="T31" fmla="*/ 3 h 41"/>
                <a:gd name="T32" fmla="*/ 38 w 41"/>
                <a:gd name="T33"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 h="41">
                  <a:moveTo>
                    <a:pt x="38" y="0"/>
                  </a:moveTo>
                  <a:cubicBezTo>
                    <a:pt x="38" y="0"/>
                    <a:pt x="37" y="0"/>
                    <a:pt x="36" y="0"/>
                  </a:cubicBezTo>
                  <a:cubicBezTo>
                    <a:pt x="36" y="0"/>
                    <a:pt x="36" y="0"/>
                    <a:pt x="35" y="0"/>
                  </a:cubicBezTo>
                  <a:cubicBezTo>
                    <a:pt x="34" y="0"/>
                    <a:pt x="34" y="0"/>
                    <a:pt x="34" y="0"/>
                  </a:cubicBezTo>
                  <a:cubicBezTo>
                    <a:pt x="34" y="0"/>
                    <a:pt x="34" y="0"/>
                    <a:pt x="34" y="0"/>
                  </a:cubicBezTo>
                  <a:cubicBezTo>
                    <a:pt x="32" y="0"/>
                    <a:pt x="31" y="0"/>
                    <a:pt x="30" y="1"/>
                  </a:cubicBezTo>
                  <a:cubicBezTo>
                    <a:pt x="14" y="5"/>
                    <a:pt x="4" y="14"/>
                    <a:pt x="0" y="30"/>
                  </a:cubicBezTo>
                  <a:cubicBezTo>
                    <a:pt x="0" y="33"/>
                    <a:pt x="0" y="36"/>
                    <a:pt x="0" y="39"/>
                  </a:cubicBezTo>
                  <a:cubicBezTo>
                    <a:pt x="0" y="40"/>
                    <a:pt x="2" y="41"/>
                    <a:pt x="3" y="41"/>
                  </a:cubicBezTo>
                  <a:cubicBezTo>
                    <a:pt x="5" y="41"/>
                    <a:pt x="6" y="40"/>
                    <a:pt x="6" y="38"/>
                  </a:cubicBezTo>
                  <a:cubicBezTo>
                    <a:pt x="6" y="38"/>
                    <a:pt x="6" y="37"/>
                    <a:pt x="6" y="36"/>
                  </a:cubicBezTo>
                  <a:cubicBezTo>
                    <a:pt x="6" y="36"/>
                    <a:pt x="6" y="36"/>
                    <a:pt x="6" y="36"/>
                  </a:cubicBezTo>
                  <a:cubicBezTo>
                    <a:pt x="7" y="19"/>
                    <a:pt x="20" y="8"/>
                    <a:pt x="33" y="7"/>
                  </a:cubicBezTo>
                  <a:cubicBezTo>
                    <a:pt x="33" y="7"/>
                    <a:pt x="34" y="7"/>
                    <a:pt x="35" y="7"/>
                  </a:cubicBezTo>
                  <a:cubicBezTo>
                    <a:pt x="36" y="6"/>
                    <a:pt x="37" y="6"/>
                    <a:pt x="39" y="6"/>
                  </a:cubicBezTo>
                  <a:cubicBezTo>
                    <a:pt x="40" y="6"/>
                    <a:pt x="41" y="4"/>
                    <a:pt x="41" y="3"/>
                  </a:cubicBezTo>
                  <a:cubicBezTo>
                    <a:pt x="41" y="1"/>
                    <a:pt x="40" y="0"/>
                    <a:pt x="38" y="0"/>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7030A0"/>
                </a:solidFill>
              </a:endParaRPr>
            </a:p>
          </p:txBody>
        </p:sp>
      </p:grpSp>
      <p:sp>
        <p:nvSpPr>
          <p:cNvPr id="84" name="Freeform 6">
            <a:extLst>
              <a:ext uri="{FF2B5EF4-FFF2-40B4-BE49-F238E27FC236}">
                <a16:creationId xmlns:a16="http://schemas.microsoft.com/office/drawing/2014/main" id="{B36933DC-FE69-4766-9AFD-29A65FB645F3}"/>
              </a:ext>
            </a:extLst>
          </p:cNvPr>
          <p:cNvSpPr>
            <a:spLocks noEditPoints="1"/>
          </p:cNvSpPr>
          <p:nvPr userDrawn="1"/>
        </p:nvSpPr>
        <p:spPr bwMode="auto">
          <a:xfrm>
            <a:off x="7164886" y="2771383"/>
            <a:ext cx="823199" cy="819583"/>
          </a:xfrm>
          <a:custGeom>
            <a:avLst/>
            <a:gdLst>
              <a:gd name="T0" fmla="*/ 198 w 205"/>
              <a:gd name="T1" fmla="*/ 15 h 204"/>
              <a:gd name="T2" fmla="*/ 189 w 205"/>
              <a:gd name="T3" fmla="*/ 6 h 204"/>
              <a:gd name="T4" fmla="*/ 173 w 205"/>
              <a:gd name="T5" fmla="*/ 0 h 204"/>
              <a:gd name="T6" fmla="*/ 158 w 205"/>
              <a:gd name="T7" fmla="*/ 6 h 204"/>
              <a:gd name="T8" fmla="*/ 146 w 205"/>
              <a:gd name="T9" fmla="*/ 18 h 204"/>
              <a:gd name="T10" fmla="*/ 27 w 205"/>
              <a:gd name="T11" fmla="*/ 137 h 204"/>
              <a:gd name="T12" fmla="*/ 27 w 205"/>
              <a:gd name="T13" fmla="*/ 137 h 204"/>
              <a:gd name="T14" fmla="*/ 27 w 205"/>
              <a:gd name="T15" fmla="*/ 137 h 204"/>
              <a:gd name="T16" fmla="*/ 26 w 205"/>
              <a:gd name="T17" fmla="*/ 138 h 204"/>
              <a:gd name="T18" fmla="*/ 26 w 205"/>
              <a:gd name="T19" fmla="*/ 138 h 204"/>
              <a:gd name="T20" fmla="*/ 26 w 205"/>
              <a:gd name="T21" fmla="*/ 139 h 204"/>
              <a:gd name="T22" fmla="*/ 25 w 205"/>
              <a:gd name="T23" fmla="*/ 139 h 204"/>
              <a:gd name="T24" fmla="*/ 1 w 205"/>
              <a:gd name="T25" fmla="*/ 195 h 204"/>
              <a:gd name="T26" fmla="*/ 3 w 205"/>
              <a:gd name="T27" fmla="*/ 202 h 204"/>
              <a:gd name="T28" fmla="*/ 7 w 205"/>
              <a:gd name="T29" fmla="*/ 204 h 204"/>
              <a:gd name="T30" fmla="*/ 10 w 205"/>
              <a:gd name="T31" fmla="*/ 203 h 204"/>
              <a:gd name="T32" fmla="*/ 65 w 205"/>
              <a:gd name="T33" fmla="*/ 179 h 204"/>
              <a:gd name="T34" fmla="*/ 66 w 205"/>
              <a:gd name="T35" fmla="*/ 179 h 204"/>
              <a:gd name="T36" fmla="*/ 66 w 205"/>
              <a:gd name="T37" fmla="*/ 178 h 204"/>
              <a:gd name="T38" fmla="*/ 67 w 205"/>
              <a:gd name="T39" fmla="*/ 178 h 204"/>
              <a:gd name="T40" fmla="*/ 67 w 205"/>
              <a:gd name="T41" fmla="*/ 178 h 204"/>
              <a:gd name="T42" fmla="*/ 186 w 205"/>
              <a:gd name="T43" fmla="*/ 59 h 204"/>
              <a:gd name="T44" fmla="*/ 198 w 205"/>
              <a:gd name="T45" fmla="*/ 47 h 204"/>
              <a:gd name="T46" fmla="*/ 205 w 205"/>
              <a:gd name="T47" fmla="*/ 31 h 204"/>
              <a:gd name="T48" fmla="*/ 198 w 205"/>
              <a:gd name="T49" fmla="*/ 15 h 204"/>
              <a:gd name="T50" fmla="*/ 33 w 205"/>
              <a:gd name="T51" fmla="*/ 153 h 204"/>
              <a:gd name="T52" fmla="*/ 52 w 205"/>
              <a:gd name="T53" fmla="*/ 171 h 204"/>
              <a:gd name="T54" fmla="*/ 20 w 205"/>
              <a:gd name="T55" fmla="*/ 185 h 204"/>
              <a:gd name="T56" fmla="*/ 33 w 205"/>
              <a:gd name="T57" fmla="*/ 153 h 204"/>
              <a:gd name="T58" fmla="*/ 63 w 205"/>
              <a:gd name="T59" fmla="*/ 164 h 204"/>
              <a:gd name="T60" fmla="*/ 40 w 205"/>
              <a:gd name="T61" fmla="*/ 142 h 204"/>
              <a:gd name="T62" fmla="*/ 150 w 205"/>
              <a:gd name="T63" fmla="*/ 32 h 204"/>
              <a:gd name="T64" fmla="*/ 173 w 205"/>
              <a:gd name="T65" fmla="*/ 54 h 204"/>
              <a:gd name="T66" fmla="*/ 63 w 205"/>
              <a:gd name="T67" fmla="*/ 164 h 204"/>
              <a:gd name="T68" fmla="*/ 189 w 205"/>
              <a:gd name="T69" fmla="*/ 38 h 204"/>
              <a:gd name="T70" fmla="*/ 182 w 205"/>
              <a:gd name="T71" fmla="*/ 45 h 204"/>
              <a:gd name="T72" fmla="*/ 160 w 205"/>
              <a:gd name="T73" fmla="*/ 23 h 204"/>
              <a:gd name="T74" fmla="*/ 167 w 205"/>
              <a:gd name="T75" fmla="*/ 15 h 204"/>
              <a:gd name="T76" fmla="*/ 173 w 205"/>
              <a:gd name="T77" fmla="*/ 13 h 204"/>
              <a:gd name="T78" fmla="*/ 180 w 205"/>
              <a:gd name="T79" fmla="*/ 15 h 204"/>
              <a:gd name="T80" fmla="*/ 189 w 205"/>
              <a:gd name="T81" fmla="*/ 24 h 204"/>
              <a:gd name="T82" fmla="*/ 192 w 205"/>
              <a:gd name="T83" fmla="*/ 31 h 204"/>
              <a:gd name="T84" fmla="*/ 189 w 205"/>
              <a:gd name="T85" fmla="*/ 38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5" h="204">
                <a:moveTo>
                  <a:pt x="198" y="15"/>
                </a:moveTo>
                <a:cubicBezTo>
                  <a:pt x="189" y="6"/>
                  <a:pt x="189" y="6"/>
                  <a:pt x="189" y="6"/>
                </a:cubicBezTo>
                <a:cubicBezTo>
                  <a:pt x="185" y="2"/>
                  <a:pt x="179" y="0"/>
                  <a:pt x="173" y="0"/>
                </a:cubicBezTo>
                <a:cubicBezTo>
                  <a:pt x="168" y="0"/>
                  <a:pt x="162" y="2"/>
                  <a:pt x="158" y="6"/>
                </a:cubicBezTo>
                <a:cubicBezTo>
                  <a:pt x="146" y="18"/>
                  <a:pt x="146" y="18"/>
                  <a:pt x="146" y="18"/>
                </a:cubicBezTo>
                <a:cubicBezTo>
                  <a:pt x="27" y="137"/>
                  <a:pt x="27" y="137"/>
                  <a:pt x="27" y="137"/>
                </a:cubicBezTo>
                <a:cubicBezTo>
                  <a:pt x="27" y="137"/>
                  <a:pt x="27" y="137"/>
                  <a:pt x="27" y="137"/>
                </a:cubicBezTo>
                <a:cubicBezTo>
                  <a:pt x="27" y="137"/>
                  <a:pt x="27" y="137"/>
                  <a:pt x="27" y="137"/>
                </a:cubicBezTo>
                <a:cubicBezTo>
                  <a:pt x="27" y="137"/>
                  <a:pt x="27" y="137"/>
                  <a:pt x="26" y="138"/>
                </a:cubicBezTo>
                <a:cubicBezTo>
                  <a:pt x="26" y="138"/>
                  <a:pt x="26" y="138"/>
                  <a:pt x="26" y="138"/>
                </a:cubicBezTo>
                <a:cubicBezTo>
                  <a:pt x="26" y="138"/>
                  <a:pt x="26" y="139"/>
                  <a:pt x="26" y="139"/>
                </a:cubicBezTo>
                <a:cubicBezTo>
                  <a:pt x="26" y="139"/>
                  <a:pt x="26" y="139"/>
                  <a:pt x="25" y="139"/>
                </a:cubicBezTo>
                <a:cubicBezTo>
                  <a:pt x="1" y="195"/>
                  <a:pt x="1" y="195"/>
                  <a:pt x="1" y="195"/>
                </a:cubicBezTo>
                <a:cubicBezTo>
                  <a:pt x="0" y="197"/>
                  <a:pt x="1" y="200"/>
                  <a:pt x="3" y="202"/>
                </a:cubicBezTo>
                <a:cubicBezTo>
                  <a:pt x="4" y="203"/>
                  <a:pt x="5" y="204"/>
                  <a:pt x="7" y="204"/>
                </a:cubicBezTo>
                <a:cubicBezTo>
                  <a:pt x="8" y="204"/>
                  <a:pt x="9" y="204"/>
                  <a:pt x="10" y="203"/>
                </a:cubicBezTo>
                <a:cubicBezTo>
                  <a:pt x="65" y="179"/>
                  <a:pt x="65" y="179"/>
                  <a:pt x="65" y="179"/>
                </a:cubicBezTo>
                <a:cubicBezTo>
                  <a:pt x="65" y="179"/>
                  <a:pt x="66" y="179"/>
                  <a:pt x="66" y="179"/>
                </a:cubicBezTo>
                <a:cubicBezTo>
                  <a:pt x="66" y="179"/>
                  <a:pt x="66" y="179"/>
                  <a:pt x="66" y="178"/>
                </a:cubicBezTo>
                <a:cubicBezTo>
                  <a:pt x="67" y="178"/>
                  <a:pt x="67" y="178"/>
                  <a:pt x="67" y="178"/>
                </a:cubicBezTo>
                <a:cubicBezTo>
                  <a:pt x="67" y="178"/>
                  <a:pt x="67" y="178"/>
                  <a:pt x="67" y="178"/>
                </a:cubicBezTo>
                <a:cubicBezTo>
                  <a:pt x="186" y="59"/>
                  <a:pt x="186" y="59"/>
                  <a:pt x="186" y="59"/>
                </a:cubicBezTo>
                <a:cubicBezTo>
                  <a:pt x="198" y="47"/>
                  <a:pt x="198" y="47"/>
                  <a:pt x="198" y="47"/>
                </a:cubicBezTo>
                <a:cubicBezTo>
                  <a:pt x="202" y="43"/>
                  <a:pt x="205" y="37"/>
                  <a:pt x="205" y="31"/>
                </a:cubicBezTo>
                <a:cubicBezTo>
                  <a:pt x="205" y="25"/>
                  <a:pt x="202" y="19"/>
                  <a:pt x="198" y="15"/>
                </a:cubicBezTo>
                <a:close/>
                <a:moveTo>
                  <a:pt x="33" y="153"/>
                </a:moveTo>
                <a:cubicBezTo>
                  <a:pt x="52" y="171"/>
                  <a:pt x="52" y="171"/>
                  <a:pt x="52" y="171"/>
                </a:cubicBezTo>
                <a:cubicBezTo>
                  <a:pt x="20" y="185"/>
                  <a:pt x="20" y="185"/>
                  <a:pt x="20" y="185"/>
                </a:cubicBezTo>
                <a:lnTo>
                  <a:pt x="33" y="153"/>
                </a:lnTo>
                <a:close/>
                <a:moveTo>
                  <a:pt x="63" y="164"/>
                </a:moveTo>
                <a:cubicBezTo>
                  <a:pt x="40" y="142"/>
                  <a:pt x="40" y="142"/>
                  <a:pt x="40" y="142"/>
                </a:cubicBezTo>
                <a:cubicBezTo>
                  <a:pt x="150" y="32"/>
                  <a:pt x="150" y="32"/>
                  <a:pt x="150" y="32"/>
                </a:cubicBezTo>
                <a:cubicBezTo>
                  <a:pt x="173" y="54"/>
                  <a:pt x="173" y="54"/>
                  <a:pt x="173" y="54"/>
                </a:cubicBezTo>
                <a:lnTo>
                  <a:pt x="63" y="164"/>
                </a:lnTo>
                <a:close/>
                <a:moveTo>
                  <a:pt x="189" y="38"/>
                </a:moveTo>
                <a:cubicBezTo>
                  <a:pt x="182" y="45"/>
                  <a:pt x="182" y="45"/>
                  <a:pt x="182" y="45"/>
                </a:cubicBezTo>
                <a:cubicBezTo>
                  <a:pt x="160" y="23"/>
                  <a:pt x="160" y="23"/>
                  <a:pt x="160" y="23"/>
                </a:cubicBezTo>
                <a:cubicBezTo>
                  <a:pt x="167" y="15"/>
                  <a:pt x="167" y="15"/>
                  <a:pt x="167" y="15"/>
                </a:cubicBezTo>
                <a:cubicBezTo>
                  <a:pt x="169" y="14"/>
                  <a:pt x="171" y="13"/>
                  <a:pt x="173" y="13"/>
                </a:cubicBezTo>
                <a:cubicBezTo>
                  <a:pt x="176" y="13"/>
                  <a:pt x="178" y="14"/>
                  <a:pt x="180" y="15"/>
                </a:cubicBezTo>
                <a:cubicBezTo>
                  <a:pt x="189" y="24"/>
                  <a:pt x="189" y="24"/>
                  <a:pt x="189" y="24"/>
                </a:cubicBezTo>
                <a:cubicBezTo>
                  <a:pt x="191" y="26"/>
                  <a:pt x="192" y="29"/>
                  <a:pt x="192" y="31"/>
                </a:cubicBezTo>
                <a:cubicBezTo>
                  <a:pt x="192" y="34"/>
                  <a:pt x="191" y="36"/>
                  <a:pt x="189" y="3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nvGrpSpPr>
          <p:cNvPr id="85" name="Group 84">
            <a:extLst>
              <a:ext uri="{FF2B5EF4-FFF2-40B4-BE49-F238E27FC236}">
                <a16:creationId xmlns:a16="http://schemas.microsoft.com/office/drawing/2014/main" id="{7358E257-82FE-4F8C-A9C0-812B0102F974}"/>
              </a:ext>
            </a:extLst>
          </p:cNvPr>
          <p:cNvGrpSpPr/>
          <p:nvPr userDrawn="1"/>
        </p:nvGrpSpPr>
        <p:grpSpPr>
          <a:xfrm>
            <a:off x="9792522" y="2757523"/>
            <a:ext cx="883463" cy="847304"/>
            <a:chOff x="9756203" y="3241060"/>
            <a:chExt cx="837819" cy="803529"/>
          </a:xfrm>
        </p:grpSpPr>
        <p:sp>
          <p:nvSpPr>
            <p:cNvPr id="86" name="Freeform 13">
              <a:extLst>
                <a:ext uri="{FF2B5EF4-FFF2-40B4-BE49-F238E27FC236}">
                  <a16:creationId xmlns:a16="http://schemas.microsoft.com/office/drawing/2014/main" id="{DAB9DC59-E499-4ED0-AB03-7D83647E2E06}"/>
                </a:ext>
              </a:extLst>
            </p:cNvPr>
            <p:cNvSpPr>
              <a:spLocks/>
            </p:cNvSpPr>
            <p:nvPr/>
          </p:nvSpPr>
          <p:spPr bwMode="auto">
            <a:xfrm>
              <a:off x="9896792" y="3263920"/>
              <a:ext cx="697230" cy="537210"/>
            </a:xfrm>
            <a:custGeom>
              <a:avLst/>
              <a:gdLst>
                <a:gd name="T0" fmla="*/ 178 w 183"/>
                <a:gd name="T1" fmla="*/ 2 h 141"/>
                <a:gd name="T2" fmla="*/ 172 w 183"/>
                <a:gd name="T3" fmla="*/ 0 h 141"/>
                <a:gd name="T4" fmla="*/ 165 w 183"/>
                <a:gd name="T5" fmla="*/ 3 h 141"/>
                <a:gd name="T6" fmla="*/ 69 w 183"/>
                <a:gd name="T7" fmla="*/ 116 h 141"/>
                <a:gd name="T8" fmla="*/ 69 w 183"/>
                <a:gd name="T9" fmla="*/ 116 h 141"/>
                <a:gd name="T10" fmla="*/ 18 w 183"/>
                <a:gd name="T11" fmla="*/ 59 h 141"/>
                <a:gd name="T12" fmla="*/ 11 w 183"/>
                <a:gd name="T13" fmla="*/ 56 h 141"/>
                <a:gd name="T14" fmla="*/ 5 w 183"/>
                <a:gd name="T15" fmla="*/ 58 h 141"/>
                <a:gd name="T16" fmla="*/ 4 w 183"/>
                <a:gd name="T17" fmla="*/ 73 h 141"/>
                <a:gd name="T18" fmla="*/ 61 w 183"/>
                <a:gd name="T19" fmla="*/ 138 h 141"/>
                <a:gd name="T20" fmla="*/ 69 w 183"/>
                <a:gd name="T21" fmla="*/ 141 h 141"/>
                <a:gd name="T22" fmla="*/ 69 w 183"/>
                <a:gd name="T23" fmla="*/ 141 h 141"/>
                <a:gd name="T24" fmla="*/ 76 w 183"/>
                <a:gd name="T25" fmla="*/ 137 h 141"/>
                <a:gd name="T26" fmla="*/ 156 w 183"/>
                <a:gd name="T27" fmla="*/ 44 h 141"/>
                <a:gd name="T28" fmla="*/ 163 w 183"/>
                <a:gd name="T29" fmla="*/ 36 h 141"/>
                <a:gd name="T30" fmla="*/ 179 w 183"/>
                <a:gd name="T31" fmla="*/ 17 h 141"/>
                <a:gd name="T32" fmla="*/ 178 w 183"/>
                <a:gd name="T33" fmla="*/ 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3" h="141">
                  <a:moveTo>
                    <a:pt x="178" y="2"/>
                  </a:moveTo>
                  <a:cubicBezTo>
                    <a:pt x="177" y="0"/>
                    <a:pt x="174" y="0"/>
                    <a:pt x="172" y="0"/>
                  </a:cubicBezTo>
                  <a:cubicBezTo>
                    <a:pt x="169" y="0"/>
                    <a:pt x="167" y="1"/>
                    <a:pt x="165" y="3"/>
                  </a:cubicBezTo>
                  <a:cubicBezTo>
                    <a:pt x="69" y="116"/>
                    <a:pt x="69" y="116"/>
                    <a:pt x="69" y="116"/>
                  </a:cubicBezTo>
                  <a:cubicBezTo>
                    <a:pt x="69" y="116"/>
                    <a:pt x="69" y="116"/>
                    <a:pt x="69" y="116"/>
                  </a:cubicBezTo>
                  <a:cubicBezTo>
                    <a:pt x="18" y="59"/>
                    <a:pt x="18" y="59"/>
                    <a:pt x="18" y="59"/>
                  </a:cubicBezTo>
                  <a:cubicBezTo>
                    <a:pt x="16" y="57"/>
                    <a:pt x="14" y="56"/>
                    <a:pt x="11" y="56"/>
                  </a:cubicBezTo>
                  <a:cubicBezTo>
                    <a:pt x="9" y="56"/>
                    <a:pt x="7" y="56"/>
                    <a:pt x="5" y="58"/>
                  </a:cubicBezTo>
                  <a:cubicBezTo>
                    <a:pt x="0" y="61"/>
                    <a:pt x="0" y="68"/>
                    <a:pt x="4" y="73"/>
                  </a:cubicBezTo>
                  <a:cubicBezTo>
                    <a:pt x="61" y="138"/>
                    <a:pt x="61" y="138"/>
                    <a:pt x="61" y="138"/>
                  </a:cubicBezTo>
                  <a:cubicBezTo>
                    <a:pt x="63" y="140"/>
                    <a:pt x="66" y="141"/>
                    <a:pt x="69" y="141"/>
                  </a:cubicBezTo>
                  <a:cubicBezTo>
                    <a:pt x="69" y="141"/>
                    <a:pt x="69" y="141"/>
                    <a:pt x="69" y="141"/>
                  </a:cubicBezTo>
                  <a:cubicBezTo>
                    <a:pt x="72" y="141"/>
                    <a:pt x="74" y="140"/>
                    <a:pt x="76" y="137"/>
                  </a:cubicBezTo>
                  <a:cubicBezTo>
                    <a:pt x="156" y="44"/>
                    <a:pt x="156" y="44"/>
                    <a:pt x="156" y="44"/>
                  </a:cubicBezTo>
                  <a:cubicBezTo>
                    <a:pt x="163" y="36"/>
                    <a:pt x="163" y="36"/>
                    <a:pt x="163" y="36"/>
                  </a:cubicBezTo>
                  <a:cubicBezTo>
                    <a:pt x="179" y="17"/>
                    <a:pt x="179" y="17"/>
                    <a:pt x="179" y="17"/>
                  </a:cubicBezTo>
                  <a:cubicBezTo>
                    <a:pt x="183" y="12"/>
                    <a:pt x="183" y="5"/>
                    <a:pt x="178" y="2"/>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7030A0"/>
                </a:solidFill>
              </a:endParaRPr>
            </a:p>
          </p:txBody>
        </p:sp>
        <p:sp>
          <p:nvSpPr>
            <p:cNvPr id="87" name="Freeform 14">
              <a:extLst>
                <a:ext uri="{FF2B5EF4-FFF2-40B4-BE49-F238E27FC236}">
                  <a16:creationId xmlns:a16="http://schemas.microsoft.com/office/drawing/2014/main" id="{6C4AA45E-B67E-46C9-9E48-A158EC132CD0}"/>
                </a:ext>
              </a:extLst>
            </p:cNvPr>
            <p:cNvSpPr>
              <a:spLocks/>
            </p:cNvSpPr>
            <p:nvPr/>
          </p:nvSpPr>
          <p:spPr bwMode="auto">
            <a:xfrm>
              <a:off x="9756203" y="3241060"/>
              <a:ext cx="800100" cy="803529"/>
            </a:xfrm>
            <a:custGeom>
              <a:avLst/>
              <a:gdLst>
                <a:gd name="T0" fmla="*/ 193 w 210"/>
                <a:gd name="T1" fmla="*/ 180 h 211"/>
                <a:gd name="T2" fmla="*/ 179 w 210"/>
                <a:gd name="T3" fmla="*/ 194 h 211"/>
                <a:gd name="T4" fmla="*/ 30 w 210"/>
                <a:gd name="T5" fmla="*/ 194 h 211"/>
                <a:gd name="T6" fmla="*/ 17 w 210"/>
                <a:gd name="T7" fmla="*/ 180 h 211"/>
                <a:gd name="T8" fmla="*/ 17 w 210"/>
                <a:gd name="T9" fmla="*/ 31 h 211"/>
                <a:gd name="T10" fmla="*/ 30 w 210"/>
                <a:gd name="T11" fmla="*/ 17 h 211"/>
                <a:gd name="T12" fmla="*/ 172 w 210"/>
                <a:gd name="T13" fmla="*/ 17 h 211"/>
                <a:gd name="T14" fmla="*/ 186 w 210"/>
                <a:gd name="T15" fmla="*/ 1 h 211"/>
                <a:gd name="T16" fmla="*/ 179 w 210"/>
                <a:gd name="T17" fmla="*/ 0 h 211"/>
                <a:gd name="T18" fmla="*/ 30 w 210"/>
                <a:gd name="T19" fmla="*/ 0 h 211"/>
                <a:gd name="T20" fmla="*/ 0 w 210"/>
                <a:gd name="T21" fmla="*/ 31 h 211"/>
                <a:gd name="T22" fmla="*/ 0 w 210"/>
                <a:gd name="T23" fmla="*/ 180 h 211"/>
                <a:gd name="T24" fmla="*/ 30 w 210"/>
                <a:gd name="T25" fmla="*/ 211 h 211"/>
                <a:gd name="T26" fmla="*/ 179 w 210"/>
                <a:gd name="T27" fmla="*/ 211 h 211"/>
                <a:gd name="T28" fmla="*/ 210 w 210"/>
                <a:gd name="T29" fmla="*/ 180 h 211"/>
                <a:gd name="T30" fmla="*/ 210 w 210"/>
                <a:gd name="T31" fmla="*/ 56 h 211"/>
                <a:gd name="T32" fmla="*/ 193 w 210"/>
                <a:gd name="T33" fmla="*/ 76 h 211"/>
                <a:gd name="T34" fmla="*/ 193 w 210"/>
                <a:gd name="T35" fmla="*/ 18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0" h="211">
                  <a:moveTo>
                    <a:pt x="193" y="180"/>
                  </a:moveTo>
                  <a:cubicBezTo>
                    <a:pt x="193" y="188"/>
                    <a:pt x="187" y="194"/>
                    <a:pt x="179" y="194"/>
                  </a:cubicBezTo>
                  <a:cubicBezTo>
                    <a:pt x="30" y="194"/>
                    <a:pt x="30" y="194"/>
                    <a:pt x="30" y="194"/>
                  </a:cubicBezTo>
                  <a:cubicBezTo>
                    <a:pt x="23" y="194"/>
                    <a:pt x="17" y="188"/>
                    <a:pt x="17" y="180"/>
                  </a:cubicBezTo>
                  <a:cubicBezTo>
                    <a:pt x="17" y="31"/>
                    <a:pt x="17" y="31"/>
                    <a:pt x="17" y="31"/>
                  </a:cubicBezTo>
                  <a:cubicBezTo>
                    <a:pt x="17" y="24"/>
                    <a:pt x="23" y="17"/>
                    <a:pt x="30" y="17"/>
                  </a:cubicBezTo>
                  <a:cubicBezTo>
                    <a:pt x="172" y="17"/>
                    <a:pt x="172" y="17"/>
                    <a:pt x="172" y="17"/>
                  </a:cubicBezTo>
                  <a:cubicBezTo>
                    <a:pt x="186" y="1"/>
                    <a:pt x="186" y="1"/>
                    <a:pt x="186" y="1"/>
                  </a:cubicBezTo>
                  <a:cubicBezTo>
                    <a:pt x="184" y="1"/>
                    <a:pt x="182" y="0"/>
                    <a:pt x="179" y="0"/>
                  </a:cubicBezTo>
                  <a:cubicBezTo>
                    <a:pt x="30" y="0"/>
                    <a:pt x="30" y="0"/>
                    <a:pt x="30" y="0"/>
                  </a:cubicBezTo>
                  <a:cubicBezTo>
                    <a:pt x="13" y="0"/>
                    <a:pt x="0" y="14"/>
                    <a:pt x="0" y="31"/>
                  </a:cubicBezTo>
                  <a:cubicBezTo>
                    <a:pt x="0" y="180"/>
                    <a:pt x="0" y="180"/>
                    <a:pt x="0" y="180"/>
                  </a:cubicBezTo>
                  <a:cubicBezTo>
                    <a:pt x="0" y="197"/>
                    <a:pt x="13" y="211"/>
                    <a:pt x="30" y="211"/>
                  </a:cubicBezTo>
                  <a:cubicBezTo>
                    <a:pt x="179" y="211"/>
                    <a:pt x="179" y="211"/>
                    <a:pt x="179" y="211"/>
                  </a:cubicBezTo>
                  <a:cubicBezTo>
                    <a:pt x="196" y="211"/>
                    <a:pt x="210" y="197"/>
                    <a:pt x="210" y="180"/>
                  </a:cubicBezTo>
                  <a:cubicBezTo>
                    <a:pt x="210" y="56"/>
                    <a:pt x="210" y="56"/>
                    <a:pt x="210" y="56"/>
                  </a:cubicBezTo>
                  <a:cubicBezTo>
                    <a:pt x="193" y="76"/>
                    <a:pt x="193" y="76"/>
                    <a:pt x="193" y="76"/>
                  </a:cubicBezTo>
                  <a:lnTo>
                    <a:pt x="193" y="18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spTree>
    <p:extLst>
      <p:ext uri="{BB962C8B-B14F-4D97-AF65-F5344CB8AC3E}">
        <p14:creationId xmlns:p14="http://schemas.microsoft.com/office/powerpoint/2010/main" val="17576804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meline 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26" name="Rectangle 25">
            <a:extLst>
              <a:ext uri="{FF2B5EF4-FFF2-40B4-BE49-F238E27FC236}">
                <a16:creationId xmlns:a16="http://schemas.microsoft.com/office/drawing/2014/main" id="{DDD7C2B2-BFA5-4A8B-B077-C4BB2D0F626A}"/>
              </a:ext>
            </a:extLst>
          </p:cNvPr>
          <p:cNvSpPr/>
          <p:nvPr userDrawn="1"/>
        </p:nvSpPr>
        <p:spPr>
          <a:xfrm flipV="1">
            <a:off x="1524" y="3888437"/>
            <a:ext cx="12188952" cy="68098"/>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lIns="243797" tIns="121899" rIns="243797" bIns="121899" rtlCol="0" anchor="ctr"/>
          <a:lstStyle/>
          <a:p>
            <a:pPr algn="ctr"/>
            <a:r>
              <a:rPr lang="en-US" sz="1800" dirty="0">
                <a:latin typeface="Subway Six-Inch Office" pitchFamily="50" charset="0"/>
              </a:rPr>
              <a:t> </a:t>
            </a:r>
          </a:p>
        </p:txBody>
      </p:sp>
      <p:sp>
        <p:nvSpPr>
          <p:cNvPr id="27" name="Oval 26">
            <a:extLst>
              <a:ext uri="{FF2B5EF4-FFF2-40B4-BE49-F238E27FC236}">
                <a16:creationId xmlns:a16="http://schemas.microsoft.com/office/drawing/2014/main" id="{B01493C9-ED70-44B6-9092-E97F4954212E}"/>
              </a:ext>
            </a:extLst>
          </p:cNvPr>
          <p:cNvSpPr/>
          <p:nvPr userDrawn="1"/>
        </p:nvSpPr>
        <p:spPr>
          <a:xfrm>
            <a:off x="3498564"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8" name="Oval 27">
            <a:extLst>
              <a:ext uri="{FF2B5EF4-FFF2-40B4-BE49-F238E27FC236}">
                <a16:creationId xmlns:a16="http://schemas.microsoft.com/office/drawing/2014/main" id="{9FDC38CE-C623-4A9B-93DD-ED4840E361B7}"/>
              </a:ext>
            </a:extLst>
          </p:cNvPr>
          <p:cNvSpPr/>
          <p:nvPr userDrawn="1"/>
        </p:nvSpPr>
        <p:spPr>
          <a:xfrm>
            <a:off x="632607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9" name="Oval 28">
            <a:extLst>
              <a:ext uri="{FF2B5EF4-FFF2-40B4-BE49-F238E27FC236}">
                <a16:creationId xmlns:a16="http://schemas.microsoft.com/office/drawing/2014/main" id="{E1E00338-6396-4E49-B06C-5F288564386A}"/>
              </a:ext>
            </a:extLst>
          </p:cNvPr>
          <p:cNvSpPr/>
          <p:nvPr userDrawn="1"/>
        </p:nvSpPr>
        <p:spPr>
          <a:xfrm>
            <a:off x="671052"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30" name="Group 29">
            <a:extLst>
              <a:ext uri="{FF2B5EF4-FFF2-40B4-BE49-F238E27FC236}">
                <a16:creationId xmlns:a16="http://schemas.microsoft.com/office/drawing/2014/main" id="{132D82B8-F76A-4737-916C-A1A2CB6B1C3C}"/>
              </a:ext>
            </a:extLst>
          </p:cNvPr>
          <p:cNvGrpSpPr/>
          <p:nvPr userDrawn="1"/>
        </p:nvGrpSpPr>
        <p:grpSpPr>
          <a:xfrm>
            <a:off x="461093" y="2666459"/>
            <a:ext cx="638796" cy="945933"/>
            <a:chOff x="2042802" y="2926963"/>
            <a:chExt cx="638796" cy="945933"/>
          </a:xfrm>
        </p:grpSpPr>
        <p:sp>
          <p:nvSpPr>
            <p:cNvPr id="31" name="Freeform 14">
              <a:extLst>
                <a:ext uri="{FF2B5EF4-FFF2-40B4-BE49-F238E27FC236}">
                  <a16:creationId xmlns:a16="http://schemas.microsoft.com/office/drawing/2014/main" id="{1AAA8EF3-8078-4693-BFF9-73D66DD69B09}"/>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9EFF"/>
            </a:solidFill>
            <a:ln w="38100" cmpd="sng">
              <a:noFill/>
            </a:ln>
            <a:effectLst/>
          </p:spPr>
          <p:txBody>
            <a:bodyPr wrap="none" anchor="ctr"/>
            <a:lstStyle/>
            <a:p>
              <a:endParaRPr lang="en-US" sz="1800" dirty="0">
                <a:solidFill>
                  <a:srgbClr val="009EFF"/>
                </a:solidFill>
                <a:latin typeface="+mj-lt"/>
              </a:endParaRPr>
            </a:p>
          </p:txBody>
        </p:sp>
        <p:sp>
          <p:nvSpPr>
            <p:cNvPr id="32" name="Oval 31">
              <a:extLst>
                <a:ext uri="{FF2B5EF4-FFF2-40B4-BE49-F238E27FC236}">
                  <a16:creationId xmlns:a16="http://schemas.microsoft.com/office/drawing/2014/main" id="{2B833ED8-2A48-4DCC-A98D-F8C17E77B700}"/>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solidFill>
                  <a:srgbClr val="009EFF"/>
                </a:solidFill>
                <a:latin typeface="+mj-lt"/>
              </a:endParaRPr>
            </a:p>
          </p:txBody>
        </p:sp>
      </p:grpSp>
      <p:grpSp>
        <p:nvGrpSpPr>
          <p:cNvPr id="33" name="Group 32">
            <a:extLst>
              <a:ext uri="{FF2B5EF4-FFF2-40B4-BE49-F238E27FC236}">
                <a16:creationId xmlns:a16="http://schemas.microsoft.com/office/drawing/2014/main" id="{D93995F3-0023-42FB-A296-B8C785D4D921}"/>
              </a:ext>
            </a:extLst>
          </p:cNvPr>
          <p:cNvGrpSpPr/>
          <p:nvPr userDrawn="1"/>
        </p:nvGrpSpPr>
        <p:grpSpPr>
          <a:xfrm>
            <a:off x="6122105" y="2666459"/>
            <a:ext cx="638796" cy="945933"/>
            <a:chOff x="2042802" y="2926963"/>
            <a:chExt cx="638796" cy="945933"/>
          </a:xfrm>
        </p:grpSpPr>
        <p:sp>
          <p:nvSpPr>
            <p:cNvPr id="34" name="Freeform 14">
              <a:extLst>
                <a:ext uri="{FF2B5EF4-FFF2-40B4-BE49-F238E27FC236}">
                  <a16:creationId xmlns:a16="http://schemas.microsoft.com/office/drawing/2014/main" id="{7893BEC7-8D31-481F-A9B7-FFB943E78C85}"/>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E74011"/>
            </a:solidFill>
            <a:ln w="38100" cmpd="sng">
              <a:noFill/>
            </a:ln>
            <a:effectLst/>
          </p:spPr>
          <p:txBody>
            <a:bodyPr wrap="none" anchor="ctr"/>
            <a:lstStyle/>
            <a:p>
              <a:endParaRPr lang="en-US" sz="1800" dirty="0">
                <a:latin typeface="+mj-lt"/>
              </a:endParaRPr>
            </a:p>
          </p:txBody>
        </p:sp>
        <p:sp>
          <p:nvSpPr>
            <p:cNvPr id="35" name="Oval 34">
              <a:extLst>
                <a:ext uri="{FF2B5EF4-FFF2-40B4-BE49-F238E27FC236}">
                  <a16:creationId xmlns:a16="http://schemas.microsoft.com/office/drawing/2014/main" id="{A5A4D980-C366-4EF3-AE44-F7102DB91090}"/>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36" name="Group 35">
            <a:extLst>
              <a:ext uri="{FF2B5EF4-FFF2-40B4-BE49-F238E27FC236}">
                <a16:creationId xmlns:a16="http://schemas.microsoft.com/office/drawing/2014/main" id="{B25DB66B-CA88-408B-A0C7-1A8B19EAB161}"/>
              </a:ext>
            </a:extLst>
          </p:cNvPr>
          <p:cNvGrpSpPr/>
          <p:nvPr userDrawn="1"/>
        </p:nvGrpSpPr>
        <p:grpSpPr>
          <a:xfrm rot="10800000">
            <a:off x="3292328" y="4242724"/>
            <a:ext cx="638796" cy="945933"/>
            <a:chOff x="2042802" y="2926963"/>
            <a:chExt cx="638796" cy="945933"/>
          </a:xfrm>
        </p:grpSpPr>
        <p:sp>
          <p:nvSpPr>
            <p:cNvPr id="37" name="Freeform 14">
              <a:extLst>
                <a:ext uri="{FF2B5EF4-FFF2-40B4-BE49-F238E27FC236}">
                  <a16:creationId xmlns:a16="http://schemas.microsoft.com/office/drawing/2014/main" id="{73DD69F9-E441-47D3-9255-6008485A4206}"/>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BE00"/>
            </a:solidFill>
            <a:ln w="38100" cmpd="sng">
              <a:noFill/>
            </a:ln>
            <a:effectLst/>
          </p:spPr>
          <p:txBody>
            <a:bodyPr wrap="none" anchor="ctr"/>
            <a:lstStyle/>
            <a:p>
              <a:endParaRPr lang="en-US" sz="1800" dirty="0">
                <a:latin typeface="+mj-lt"/>
              </a:endParaRPr>
            </a:p>
          </p:txBody>
        </p:sp>
        <p:sp>
          <p:nvSpPr>
            <p:cNvPr id="38" name="Oval 37">
              <a:extLst>
                <a:ext uri="{FF2B5EF4-FFF2-40B4-BE49-F238E27FC236}">
                  <a16:creationId xmlns:a16="http://schemas.microsoft.com/office/drawing/2014/main" id="{6E0B2106-48AC-412C-9612-006B6A8E5583}"/>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sp>
        <p:nvSpPr>
          <p:cNvPr id="39" name="Oval 38">
            <a:extLst>
              <a:ext uri="{FF2B5EF4-FFF2-40B4-BE49-F238E27FC236}">
                <a16:creationId xmlns:a16="http://schemas.microsoft.com/office/drawing/2014/main" id="{80B6A911-5B49-4E4F-9F8B-788A067C74CF}"/>
              </a:ext>
            </a:extLst>
          </p:cNvPr>
          <p:cNvSpPr/>
          <p:nvPr userDrawn="1"/>
        </p:nvSpPr>
        <p:spPr>
          <a:xfrm>
            <a:off x="915358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40" name="Group 39">
            <a:extLst>
              <a:ext uri="{FF2B5EF4-FFF2-40B4-BE49-F238E27FC236}">
                <a16:creationId xmlns:a16="http://schemas.microsoft.com/office/drawing/2014/main" id="{50DCDDB5-DA61-4D26-977D-F187286F38B3}"/>
              </a:ext>
            </a:extLst>
          </p:cNvPr>
          <p:cNvGrpSpPr/>
          <p:nvPr userDrawn="1"/>
        </p:nvGrpSpPr>
        <p:grpSpPr>
          <a:xfrm rot="10800000">
            <a:off x="8951664" y="4242724"/>
            <a:ext cx="638796" cy="945933"/>
            <a:chOff x="2042802" y="2926963"/>
            <a:chExt cx="638796" cy="945933"/>
          </a:xfrm>
        </p:grpSpPr>
        <p:sp>
          <p:nvSpPr>
            <p:cNvPr id="41" name="Freeform 14">
              <a:extLst>
                <a:ext uri="{FF2B5EF4-FFF2-40B4-BE49-F238E27FC236}">
                  <a16:creationId xmlns:a16="http://schemas.microsoft.com/office/drawing/2014/main" id="{01E4AAB5-CCC7-4F96-B12C-DA3E3A29426C}"/>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8100AF"/>
            </a:solidFill>
            <a:ln w="38100" cmpd="sng">
              <a:noFill/>
            </a:ln>
            <a:effectLst/>
          </p:spPr>
          <p:txBody>
            <a:bodyPr wrap="none" anchor="ctr"/>
            <a:lstStyle/>
            <a:p>
              <a:endParaRPr lang="en-US" sz="1800" dirty="0">
                <a:latin typeface="+mj-lt"/>
              </a:endParaRPr>
            </a:p>
          </p:txBody>
        </p:sp>
        <p:sp>
          <p:nvSpPr>
            <p:cNvPr id="42" name="Oval 41">
              <a:extLst>
                <a:ext uri="{FF2B5EF4-FFF2-40B4-BE49-F238E27FC236}">
                  <a16:creationId xmlns:a16="http://schemas.microsoft.com/office/drawing/2014/main" id="{6846D3BF-C15A-4415-B313-0DCAF6167623}"/>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sp>
        <p:nvSpPr>
          <p:cNvPr id="43" name="Text Placeholder 55">
            <a:extLst>
              <a:ext uri="{FF2B5EF4-FFF2-40B4-BE49-F238E27FC236}">
                <a16:creationId xmlns:a16="http://schemas.microsoft.com/office/drawing/2014/main" id="{08BBBF8D-A7CD-4333-B299-645B4E5230C0}"/>
              </a:ext>
            </a:extLst>
          </p:cNvPr>
          <p:cNvSpPr>
            <a:spLocks noGrp="1"/>
          </p:cNvSpPr>
          <p:nvPr>
            <p:ph type="body" sz="quarter" idx="13" hasCustomPrompt="1"/>
          </p:nvPr>
        </p:nvSpPr>
        <p:spPr>
          <a:xfrm>
            <a:off x="1137987" y="2376677"/>
            <a:ext cx="2088085" cy="503692"/>
          </a:xfrm>
        </p:spPr>
        <p:txBody>
          <a:bodyPr bIns="0" anchor="b" anchorCtr="0"/>
          <a:lstStyle>
            <a:lvl1pPr marL="0" indent="0" algn="l">
              <a:lnSpc>
                <a:spcPts val="2000"/>
              </a:lnSpc>
              <a:spcBef>
                <a:spcPts val="0"/>
              </a:spcBef>
              <a:buNone/>
              <a:defRPr sz="1600">
                <a:solidFill>
                  <a:srgbClr val="009EFF"/>
                </a:solidFill>
                <a:latin typeface="Arial" panose="020B0604020202020204" pitchFamily="34" charset="0"/>
                <a:cs typeface="Arial" panose="020B0604020202020204" pitchFamily="34" charset="0"/>
              </a:defRPr>
            </a:lvl1pPr>
          </a:lstStyle>
          <a:p>
            <a:pPr lvl="0"/>
            <a:r>
              <a:rPr lang="en-US" dirty="0"/>
              <a:t>1965: ITEM GOES HERE</a:t>
            </a:r>
          </a:p>
        </p:txBody>
      </p:sp>
      <p:sp>
        <p:nvSpPr>
          <p:cNvPr id="44" name="Text Placeholder 55">
            <a:extLst>
              <a:ext uri="{FF2B5EF4-FFF2-40B4-BE49-F238E27FC236}">
                <a16:creationId xmlns:a16="http://schemas.microsoft.com/office/drawing/2014/main" id="{629CA489-8940-4C35-814F-B512D563A1AF}"/>
              </a:ext>
            </a:extLst>
          </p:cNvPr>
          <p:cNvSpPr>
            <a:spLocks noGrp="1"/>
          </p:cNvSpPr>
          <p:nvPr>
            <p:ph type="body" sz="quarter" idx="38" hasCustomPrompt="1"/>
          </p:nvPr>
        </p:nvSpPr>
        <p:spPr>
          <a:xfrm>
            <a:off x="1137989" y="2982003"/>
            <a:ext cx="2088084" cy="825465"/>
          </a:xfrm>
        </p:spPr>
        <p:txBody>
          <a:bodyPr bIns="0"/>
          <a:lstStyle>
            <a:lvl1pPr marL="0" indent="0" algn="l">
              <a:lnSpc>
                <a:spcPts val="2000"/>
              </a:lnSpc>
              <a:spcBef>
                <a:spcPts val="600"/>
              </a:spcBef>
              <a:buNone/>
              <a:defRPr sz="1600">
                <a:solidFill>
                  <a:srgbClr val="009EF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5" name="Text Placeholder 55">
            <a:extLst>
              <a:ext uri="{FF2B5EF4-FFF2-40B4-BE49-F238E27FC236}">
                <a16:creationId xmlns:a16="http://schemas.microsoft.com/office/drawing/2014/main" id="{4F1DB194-587C-46AE-9693-0DFBDB2A5023}"/>
              </a:ext>
            </a:extLst>
          </p:cNvPr>
          <p:cNvSpPr>
            <a:spLocks noGrp="1"/>
          </p:cNvSpPr>
          <p:nvPr>
            <p:ph type="body" sz="quarter" idx="39" hasCustomPrompt="1"/>
          </p:nvPr>
        </p:nvSpPr>
        <p:spPr>
          <a:xfrm>
            <a:off x="4060211" y="4239568"/>
            <a:ext cx="2088085" cy="503692"/>
          </a:xfrm>
        </p:spPr>
        <p:txBody>
          <a:bodyPr bIns="0" anchor="b" anchorCtr="0"/>
          <a:lstStyle>
            <a:lvl1pPr marL="0" indent="0" algn="l">
              <a:lnSpc>
                <a:spcPts val="2000"/>
              </a:lnSpc>
              <a:spcBef>
                <a:spcPts val="0"/>
              </a:spcBef>
              <a:buNone/>
              <a:defRPr sz="1600">
                <a:solidFill>
                  <a:srgbClr val="00BE00"/>
                </a:solidFill>
                <a:latin typeface="Arial" panose="020B0604020202020204" pitchFamily="34" charset="0"/>
                <a:cs typeface="Arial" panose="020B0604020202020204" pitchFamily="34" charset="0"/>
              </a:defRPr>
            </a:lvl1pPr>
          </a:lstStyle>
          <a:p>
            <a:pPr lvl="0"/>
            <a:r>
              <a:rPr lang="en-US" dirty="0"/>
              <a:t>1974: ITEM GOES HERE</a:t>
            </a:r>
          </a:p>
        </p:txBody>
      </p:sp>
      <p:sp>
        <p:nvSpPr>
          <p:cNvPr id="46" name="Text Placeholder 55">
            <a:extLst>
              <a:ext uri="{FF2B5EF4-FFF2-40B4-BE49-F238E27FC236}">
                <a16:creationId xmlns:a16="http://schemas.microsoft.com/office/drawing/2014/main" id="{8C7BC640-A8E3-4927-A9D5-9C9F77500763}"/>
              </a:ext>
            </a:extLst>
          </p:cNvPr>
          <p:cNvSpPr>
            <a:spLocks noGrp="1"/>
          </p:cNvSpPr>
          <p:nvPr>
            <p:ph type="body" sz="quarter" idx="40" hasCustomPrompt="1"/>
          </p:nvPr>
        </p:nvSpPr>
        <p:spPr>
          <a:xfrm>
            <a:off x="4060212" y="4844896"/>
            <a:ext cx="2088084" cy="825465"/>
          </a:xfrm>
        </p:spPr>
        <p:txBody>
          <a:bodyPr bIns="0"/>
          <a:lstStyle>
            <a:lvl1pPr marL="0" indent="0" algn="l">
              <a:lnSpc>
                <a:spcPts val="2000"/>
              </a:lnSpc>
              <a:spcBef>
                <a:spcPts val="600"/>
              </a:spcBef>
              <a:buNone/>
              <a:defRPr sz="1600">
                <a:solidFill>
                  <a:srgbClr val="00BE00"/>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7" name="Text Placeholder 55">
            <a:extLst>
              <a:ext uri="{FF2B5EF4-FFF2-40B4-BE49-F238E27FC236}">
                <a16:creationId xmlns:a16="http://schemas.microsoft.com/office/drawing/2014/main" id="{1B6BAED6-3534-4522-93CA-0D7DE6B5B42E}"/>
              </a:ext>
            </a:extLst>
          </p:cNvPr>
          <p:cNvSpPr>
            <a:spLocks noGrp="1"/>
          </p:cNvSpPr>
          <p:nvPr>
            <p:ph type="body" sz="quarter" idx="41" hasCustomPrompt="1"/>
          </p:nvPr>
        </p:nvSpPr>
        <p:spPr>
          <a:xfrm>
            <a:off x="6880554" y="2376677"/>
            <a:ext cx="2088085" cy="503692"/>
          </a:xfrm>
        </p:spPr>
        <p:txBody>
          <a:bodyPr bIns="0" anchor="b" anchorCtr="0"/>
          <a:lstStyle>
            <a:lvl1pPr marL="0" indent="0" algn="l">
              <a:lnSpc>
                <a:spcPts val="2000"/>
              </a:lnSpc>
              <a:spcBef>
                <a:spcPts val="0"/>
              </a:spcBef>
              <a:buNone/>
              <a:defRPr sz="1600">
                <a:solidFill>
                  <a:srgbClr val="E74011"/>
                </a:solidFill>
                <a:latin typeface="Arial" panose="020B0604020202020204" pitchFamily="34" charset="0"/>
                <a:cs typeface="Arial" panose="020B0604020202020204" pitchFamily="34" charset="0"/>
              </a:defRPr>
            </a:lvl1pPr>
          </a:lstStyle>
          <a:p>
            <a:pPr lvl="0"/>
            <a:r>
              <a:rPr lang="en-US" dirty="0"/>
              <a:t>1982: ITEM GOES HERE</a:t>
            </a:r>
          </a:p>
        </p:txBody>
      </p:sp>
      <p:sp>
        <p:nvSpPr>
          <p:cNvPr id="48" name="Text Placeholder 55">
            <a:extLst>
              <a:ext uri="{FF2B5EF4-FFF2-40B4-BE49-F238E27FC236}">
                <a16:creationId xmlns:a16="http://schemas.microsoft.com/office/drawing/2014/main" id="{1CB45B4F-9A17-417A-92D3-10D78FA99E7A}"/>
              </a:ext>
            </a:extLst>
          </p:cNvPr>
          <p:cNvSpPr>
            <a:spLocks noGrp="1"/>
          </p:cNvSpPr>
          <p:nvPr>
            <p:ph type="body" sz="quarter" idx="42" hasCustomPrompt="1"/>
          </p:nvPr>
        </p:nvSpPr>
        <p:spPr>
          <a:xfrm>
            <a:off x="6880554" y="2982003"/>
            <a:ext cx="2088084" cy="825465"/>
          </a:xfrm>
        </p:spPr>
        <p:txBody>
          <a:bodyPr bIns="0"/>
          <a:lstStyle>
            <a:lvl1pPr marL="0" indent="0" algn="l">
              <a:lnSpc>
                <a:spcPts val="2000"/>
              </a:lnSpc>
              <a:spcBef>
                <a:spcPts val="600"/>
              </a:spcBef>
              <a:buNone/>
              <a:defRPr sz="1600">
                <a:solidFill>
                  <a:srgbClr val="E7401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9" name="Text Placeholder 55">
            <a:extLst>
              <a:ext uri="{FF2B5EF4-FFF2-40B4-BE49-F238E27FC236}">
                <a16:creationId xmlns:a16="http://schemas.microsoft.com/office/drawing/2014/main" id="{D91C9DD9-9EC7-421E-9806-37A2A7A4AB1E}"/>
              </a:ext>
            </a:extLst>
          </p:cNvPr>
          <p:cNvSpPr>
            <a:spLocks noGrp="1"/>
          </p:cNvSpPr>
          <p:nvPr>
            <p:ph type="body" sz="quarter" idx="43" hasCustomPrompt="1"/>
          </p:nvPr>
        </p:nvSpPr>
        <p:spPr>
          <a:xfrm>
            <a:off x="9710110" y="4239568"/>
            <a:ext cx="2088085" cy="503692"/>
          </a:xfrm>
        </p:spPr>
        <p:txBody>
          <a:bodyPr bIns="0" anchor="b" anchorCtr="0"/>
          <a:lstStyle>
            <a:lvl1pPr marL="0" indent="0" algn="l">
              <a:lnSpc>
                <a:spcPts val="2000"/>
              </a:lnSpc>
              <a:spcBef>
                <a:spcPts val="0"/>
              </a:spcBef>
              <a:buNone/>
              <a:defRPr sz="1600">
                <a:solidFill>
                  <a:srgbClr val="8100AF"/>
                </a:solidFill>
                <a:latin typeface="Arial" panose="020B0604020202020204" pitchFamily="34" charset="0"/>
                <a:cs typeface="Arial" panose="020B0604020202020204" pitchFamily="34" charset="0"/>
              </a:defRPr>
            </a:lvl1pPr>
          </a:lstStyle>
          <a:p>
            <a:pPr lvl="0"/>
            <a:r>
              <a:rPr lang="en-US" dirty="0"/>
              <a:t>2000: ITEM GOES HERE</a:t>
            </a:r>
          </a:p>
        </p:txBody>
      </p:sp>
      <p:sp>
        <p:nvSpPr>
          <p:cNvPr id="50" name="Text Placeholder 55">
            <a:extLst>
              <a:ext uri="{FF2B5EF4-FFF2-40B4-BE49-F238E27FC236}">
                <a16:creationId xmlns:a16="http://schemas.microsoft.com/office/drawing/2014/main" id="{FFD233C4-03D5-45B2-AD4B-2D9C7A132216}"/>
              </a:ext>
            </a:extLst>
          </p:cNvPr>
          <p:cNvSpPr>
            <a:spLocks noGrp="1"/>
          </p:cNvSpPr>
          <p:nvPr>
            <p:ph type="body" sz="quarter" idx="44" hasCustomPrompt="1"/>
          </p:nvPr>
        </p:nvSpPr>
        <p:spPr>
          <a:xfrm>
            <a:off x="9710110" y="4844896"/>
            <a:ext cx="2088084" cy="825465"/>
          </a:xfrm>
        </p:spPr>
        <p:txBody>
          <a:bodyPr bIns="0"/>
          <a:lstStyle>
            <a:lvl1pPr marL="0" indent="0" algn="l">
              <a:lnSpc>
                <a:spcPts val="2000"/>
              </a:lnSpc>
              <a:spcBef>
                <a:spcPts val="600"/>
              </a:spcBef>
              <a:buNone/>
              <a:defRPr sz="1600">
                <a:solidFill>
                  <a:srgbClr val="8100A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Tree>
    <p:extLst>
      <p:ext uri="{BB962C8B-B14F-4D97-AF65-F5344CB8AC3E}">
        <p14:creationId xmlns:p14="http://schemas.microsoft.com/office/powerpoint/2010/main" val="76646658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meline B">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7" name="Rectangle 6">
            <a:extLst>
              <a:ext uri="{FF2B5EF4-FFF2-40B4-BE49-F238E27FC236}">
                <a16:creationId xmlns:a16="http://schemas.microsoft.com/office/drawing/2014/main" id="{B2ADA329-9B7C-4886-A522-467214742846}"/>
              </a:ext>
            </a:extLst>
          </p:cNvPr>
          <p:cNvSpPr/>
          <p:nvPr userDrawn="1"/>
        </p:nvSpPr>
        <p:spPr>
          <a:xfrm flipV="1">
            <a:off x="3048" y="3888437"/>
            <a:ext cx="12188952" cy="68098"/>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lIns="243797" tIns="121899" rIns="243797" bIns="121899" rtlCol="0" anchor="ctr"/>
          <a:lstStyle/>
          <a:p>
            <a:pPr algn="ctr"/>
            <a:r>
              <a:rPr lang="en-US" sz="1800" dirty="0">
                <a:latin typeface="Subway Six-Inch Office" pitchFamily="50" charset="0"/>
              </a:rPr>
              <a:t> </a:t>
            </a:r>
          </a:p>
        </p:txBody>
      </p:sp>
      <p:sp>
        <p:nvSpPr>
          <p:cNvPr id="8" name="Oval 7">
            <a:extLst>
              <a:ext uri="{FF2B5EF4-FFF2-40B4-BE49-F238E27FC236}">
                <a16:creationId xmlns:a16="http://schemas.microsoft.com/office/drawing/2014/main" id="{1A102CCD-A803-4765-865C-CF851A52C206}"/>
              </a:ext>
            </a:extLst>
          </p:cNvPr>
          <p:cNvSpPr/>
          <p:nvPr userDrawn="1"/>
        </p:nvSpPr>
        <p:spPr>
          <a:xfrm>
            <a:off x="477229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9" name="Oval 8">
            <a:extLst>
              <a:ext uri="{FF2B5EF4-FFF2-40B4-BE49-F238E27FC236}">
                <a16:creationId xmlns:a16="http://schemas.microsoft.com/office/drawing/2014/main" id="{B66EA7C5-1F66-4F2C-BB66-5C75735B38D0}"/>
              </a:ext>
            </a:extLst>
          </p:cNvPr>
          <p:cNvSpPr/>
          <p:nvPr userDrawn="1"/>
        </p:nvSpPr>
        <p:spPr>
          <a:xfrm>
            <a:off x="7599807"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0" name="Oval 9">
            <a:extLst>
              <a:ext uri="{FF2B5EF4-FFF2-40B4-BE49-F238E27FC236}">
                <a16:creationId xmlns:a16="http://schemas.microsoft.com/office/drawing/2014/main" id="{9DDE2FE0-4153-4E40-91E1-0F00E7DD2BD6}"/>
              </a:ext>
            </a:extLst>
          </p:cNvPr>
          <p:cNvSpPr/>
          <p:nvPr userDrawn="1"/>
        </p:nvSpPr>
        <p:spPr>
          <a:xfrm>
            <a:off x="1944784"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11" name="Group 10">
            <a:extLst>
              <a:ext uri="{FF2B5EF4-FFF2-40B4-BE49-F238E27FC236}">
                <a16:creationId xmlns:a16="http://schemas.microsoft.com/office/drawing/2014/main" id="{6B86D487-716E-42F0-8715-49F9EDD0CBA9}"/>
              </a:ext>
            </a:extLst>
          </p:cNvPr>
          <p:cNvGrpSpPr/>
          <p:nvPr userDrawn="1"/>
        </p:nvGrpSpPr>
        <p:grpSpPr>
          <a:xfrm>
            <a:off x="1734825" y="2666459"/>
            <a:ext cx="638796" cy="945933"/>
            <a:chOff x="2042802" y="2926963"/>
            <a:chExt cx="638796" cy="945933"/>
          </a:xfrm>
        </p:grpSpPr>
        <p:sp>
          <p:nvSpPr>
            <p:cNvPr id="12" name="Freeform 14">
              <a:extLst>
                <a:ext uri="{FF2B5EF4-FFF2-40B4-BE49-F238E27FC236}">
                  <a16:creationId xmlns:a16="http://schemas.microsoft.com/office/drawing/2014/main" id="{1A940EE6-04A4-4E02-9445-D18E772565EF}"/>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FF0096"/>
            </a:solidFill>
            <a:ln w="38100" cmpd="sng">
              <a:noFill/>
            </a:ln>
            <a:effectLst/>
          </p:spPr>
          <p:txBody>
            <a:bodyPr wrap="none" anchor="ctr"/>
            <a:lstStyle/>
            <a:p>
              <a:endParaRPr lang="en-US" sz="1800" dirty="0">
                <a:latin typeface="+mj-lt"/>
              </a:endParaRPr>
            </a:p>
          </p:txBody>
        </p:sp>
        <p:sp>
          <p:nvSpPr>
            <p:cNvPr id="13" name="Oval 12">
              <a:extLst>
                <a:ext uri="{FF2B5EF4-FFF2-40B4-BE49-F238E27FC236}">
                  <a16:creationId xmlns:a16="http://schemas.microsoft.com/office/drawing/2014/main" id="{6E9D1B6C-2DCB-4F74-B303-6B1A14EDB46E}"/>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14" name="Group 13">
            <a:extLst>
              <a:ext uri="{FF2B5EF4-FFF2-40B4-BE49-F238E27FC236}">
                <a16:creationId xmlns:a16="http://schemas.microsoft.com/office/drawing/2014/main" id="{2F6EDBBF-2713-4817-94A0-0B3C1B511CDB}"/>
              </a:ext>
            </a:extLst>
          </p:cNvPr>
          <p:cNvGrpSpPr/>
          <p:nvPr userDrawn="1"/>
        </p:nvGrpSpPr>
        <p:grpSpPr>
          <a:xfrm>
            <a:off x="7395837" y="2666459"/>
            <a:ext cx="638796" cy="945933"/>
            <a:chOff x="2042802" y="2926963"/>
            <a:chExt cx="638796" cy="945933"/>
          </a:xfrm>
        </p:grpSpPr>
        <p:sp>
          <p:nvSpPr>
            <p:cNvPr id="15" name="Freeform 14">
              <a:extLst>
                <a:ext uri="{FF2B5EF4-FFF2-40B4-BE49-F238E27FC236}">
                  <a16:creationId xmlns:a16="http://schemas.microsoft.com/office/drawing/2014/main" id="{0E7C3EAE-BF16-4D14-B1DB-F0012EACAEC6}"/>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BE00"/>
            </a:solidFill>
            <a:ln w="38100" cmpd="sng">
              <a:noFill/>
            </a:ln>
            <a:effectLst/>
          </p:spPr>
          <p:txBody>
            <a:bodyPr wrap="none" anchor="ctr"/>
            <a:lstStyle/>
            <a:p>
              <a:endParaRPr lang="en-US" sz="1800" dirty="0">
                <a:latin typeface="+mj-lt"/>
              </a:endParaRPr>
            </a:p>
          </p:txBody>
        </p:sp>
        <p:sp>
          <p:nvSpPr>
            <p:cNvPr id="16" name="Oval 15">
              <a:extLst>
                <a:ext uri="{FF2B5EF4-FFF2-40B4-BE49-F238E27FC236}">
                  <a16:creationId xmlns:a16="http://schemas.microsoft.com/office/drawing/2014/main" id="{41BBA278-05CE-4484-9445-75DC57B01E62}"/>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17" name="Group 16">
            <a:extLst>
              <a:ext uri="{FF2B5EF4-FFF2-40B4-BE49-F238E27FC236}">
                <a16:creationId xmlns:a16="http://schemas.microsoft.com/office/drawing/2014/main" id="{3AE8449B-CF3D-4F5E-8BA2-C195AF180C52}"/>
              </a:ext>
            </a:extLst>
          </p:cNvPr>
          <p:cNvGrpSpPr/>
          <p:nvPr userDrawn="1"/>
        </p:nvGrpSpPr>
        <p:grpSpPr>
          <a:xfrm rot="10800000">
            <a:off x="4566060" y="4242724"/>
            <a:ext cx="638796" cy="945933"/>
            <a:chOff x="2042802" y="2926963"/>
            <a:chExt cx="638796" cy="945933"/>
          </a:xfrm>
        </p:grpSpPr>
        <p:sp>
          <p:nvSpPr>
            <p:cNvPr id="18" name="Freeform 14">
              <a:extLst>
                <a:ext uri="{FF2B5EF4-FFF2-40B4-BE49-F238E27FC236}">
                  <a16:creationId xmlns:a16="http://schemas.microsoft.com/office/drawing/2014/main" id="{150948DC-5A88-4B5C-A3E8-DA6792E5405C}"/>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9EFF"/>
            </a:solidFill>
            <a:ln w="38100" cmpd="sng">
              <a:noFill/>
            </a:ln>
            <a:effectLst/>
          </p:spPr>
          <p:txBody>
            <a:bodyPr wrap="none" anchor="ctr"/>
            <a:lstStyle/>
            <a:p>
              <a:endParaRPr lang="en-US" sz="1800" dirty="0">
                <a:latin typeface="+mj-lt"/>
              </a:endParaRPr>
            </a:p>
          </p:txBody>
        </p:sp>
        <p:sp>
          <p:nvSpPr>
            <p:cNvPr id="19" name="Oval 18">
              <a:extLst>
                <a:ext uri="{FF2B5EF4-FFF2-40B4-BE49-F238E27FC236}">
                  <a16:creationId xmlns:a16="http://schemas.microsoft.com/office/drawing/2014/main" id="{1682EBD5-277B-4472-B8E3-49113E2B3DE9}"/>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Subway Six-Inch Office" pitchFamily="50" charset="0"/>
              </a:endParaRPr>
            </a:p>
          </p:txBody>
        </p:sp>
      </p:grpSp>
      <p:sp>
        <p:nvSpPr>
          <p:cNvPr id="20" name="Text Placeholder 55">
            <a:extLst>
              <a:ext uri="{FF2B5EF4-FFF2-40B4-BE49-F238E27FC236}">
                <a16:creationId xmlns:a16="http://schemas.microsoft.com/office/drawing/2014/main" id="{A1CD7512-ECC4-4FD4-A939-E874C6ABF3E8}"/>
              </a:ext>
            </a:extLst>
          </p:cNvPr>
          <p:cNvSpPr>
            <a:spLocks noGrp="1"/>
          </p:cNvSpPr>
          <p:nvPr>
            <p:ph type="body" sz="quarter" idx="13" hasCustomPrompt="1"/>
          </p:nvPr>
        </p:nvSpPr>
        <p:spPr>
          <a:xfrm>
            <a:off x="2535703" y="2376677"/>
            <a:ext cx="2088085" cy="503692"/>
          </a:xfrm>
        </p:spPr>
        <p:txBody>
          <a:bodyPr bIns="0" anchor="b" anchorCtr="0"/>
          <a:lstStyle>
            <a:lvl1pPr marL="0" indent="0" algn="l">
              <a:lnSpc>
                <a:spcPts val="2000"/>
              </a:lnSpc>
              <a:spcBef>
                <a:spcPts val="0"/>
              </a:spcBef>
              <a:buNone/>
              <a:defRPr sz="1600">
                <a:solidFill>
                  <a:srgbClr val="FF0096"/>
                </a:solidFill>
                <a:latin typeface="Arial" panose="020B0604020202020204" pitchFamily="34" charset="0"/>
                <a:cs typeface="Arial" panose="020B0604020202020204" pitchFamily="34" charset="0"/>
              </a:defRPr>
            </a:lvl1pPr>
          </a:lstStyle>
          <a:p>
            <a:pPr lvl="0"/>
            <a:r>
              <a:rPr lang="en-US" dirty="0"/>
              <a:t>2003: ITEM GOES HERE</a:t>
            </a:r>
          </a:p>
        </p:txBody>
      </p:sp>
      <p:sp>
        <p:nvSpPr>
          <p:cNvPr id="21" name="Text Placeholder 55">
            <a:extLst>
              <a:ext uri="{FF2B5EF4-FFF2-40B4-BE49-F238E27FC236}">
                <a16:creationId xmlns:a16="http://schemas.microsoft.com/office/drawing/2014/main" id="{88454EC6-7C85-4D82-B6C3-01A921D3537E}"/>
              </a:ext>
            </a:extLst>
          </p:cNvPr>
          <p:cNvSpPr>
            <a:spLocks noGrp="1"/>
          </p:cNvSpPr>
          <p:nvPr>
            <p:ph type="body" sz="quarter" idx="38" hasCustomPrompt="1"/>
          </p:nvPr>
        </p:nvSpPr>
        <p:spPr>
          <a:xfrm>
            <a:off x="2535705" y="2982003"/>
            <a:ext cx="2088084" cy="825465"/>
          </a:xfrm>
        </p:spPr>
        <p:txBody>
          <a:bodyPr bIns="0"/>
          <a:lstStyle>
            <a:lvl1pPr marL="0" indent="0" algn="l">
              <a:lnSpc>
                <a:spcPts val="2000"/>
              </a:lnSpc>
              <a:spcBef>
                <a:spcPts val="600"/>
              </a:spcBef>
              <a:buNone/>
              <a:defRPr sz="1600">
                <a:solidFill>
                  <a:srgbClr val="FF0096"/>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22" name="Text Placeholder 55">
            <a:extLst>
              <a:ext uri="{FF2B5EF4-FFF2-40B4-BE49-F238E27FC236}">
                <a16:creationId xmlns:a16="http://schemas.microsoft.com/office/drawing/2014/main" id="{B45F9AC5-33AD-4047-90F9-B4EFD14ACF67}"/>
              </a:ext>
            </a:extLst>
          </p:cNvPr>
          <p:cNvSpPr>
            <a:spLocks noGrp="1"/>
          </p:cNvSpPr>
          <p:nvPr>
            <p:ph type="body" sz="quarter" idx="39" hasCustomPrompt="1"/>
          </p:nvPr>
        </p:nvSpPr>
        <p:spPr>
          <a:xfrm>
            <a:off x="5333943" y="4239568"/>
            <a:ext cx="2088085" cy="503692"/>
          </a:xfrm>
        </p:spPr>
        <p:txBody>
          <a:bodyPr bIns="0" anchor="b" anchorCtr="0"/>
          <a:lstStyle>
            <a:lvl1pPr marL="0" indent="0" algn="l">
              <a:lnSpc>
                <a:spcPts val="2000"/>
              </a:lnSpc>
              <a:spcBef>
                <a:spcPts val="0"/>
              </a:spcBef>
              <a:buNone/>
              <a:defRPr sz="1600">
                <a:solidFill>
                  <a:srgbClr val="009EFF"/>
                </a:solidFill>
                <a:latin typeface="Arial" panose="020B0604020202020204" pitchFamily="34" charset="0"/>
                <a:cs typeface="Arial" panose="020B0604020202020204" pitchFamily="34" charset="0"/>
              </a:defRPr>
            </a:lvl1pPr>
          </a:lstStyle>
          <a:p>
            <a:pPr lvl="0"/>
            <a:r>
              <a:rPr lang="en-US" dirty="0"/>
              <a:t>2008: ITEM GOES HERE</a:t>
            </a:r>
          </a:p>
        </p:txBody>
      </p:sp>
      <p:sp>
        <p:nvSpPr>
          <p:cNvPr id="23" name="Text Placeholder 55">
            <a:extLst>
              <a:ext uri="{FF2B5EF4-FFF2-40B4-BE49-F238E27FC236}">
                <a16:creationId xmlns:a16="http://schemas.microsoft.com/office/drawing/2014/main" id="{2EAC20B3-3C92-44BA-A862-E3C8E568AC37}"/>
              </a:ext>
            </a:extLst>
          </p:cNvPr>
          <p:cNvSpPr>
            <a:spLocks noGrp="1"/>
          </p:cNvSpPr>
          <p:nvPr>
            <p:ph type="body" sz="quarter" idx="40" hasCustomPrompt="1"/>
          </p:nvPr>
        </p:nvSpPr>
        <p:spPr>
          <a:xfrm>
            <a:off x="5333944" y="4844896"/>
            <a:ext cx="2088084" cy="825465"/>
          </a:xfrm>
        </p:spPr>
        <p:txBody>
          <a:bodyPr bIns="0"/>
          <a:lstStyle>
            <a:lvl1pPr marL="0" indent="0" algn="l">
              <a:lnSpc>
                <a:spcPts val="2000"/>
              </a:lnSpc>
              <a:spcBef>
                <a:spcPts val="600"/>
              </a:spcBef>
              <a:buNone/>
              <a:defRPr sz="1600">
                <a:solidFill>
                  <a:srgbClr val="009EF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24" name="Text Placeholder 55">
            <a:extLst>
              <a:ext uri="{FF2B5EF4-FFF2-40B4-BE49-F238E27FC236}">
                <a16:creationId xmlns:a16="http://schemas.microsoft.com/office/drawing/2014/main" id="{3555C930-DFCA-4939-9A11-A2BFCFE68B2B}"/>
              </a:ext>
            </a:extLst>
          </p:cNvPr>
          <p:cNvSpPr>
            <a:spLocks noGrp="1"/>
          </p:cNvSpPr>
          <p:nvPr>
            <p:ph type="body" sz="quarter" idx="41" hasCustomPrompt="1"/>
          </p:nvPr>
        </p:nvSpPr>
        <p:spPr>
          <a:xfrm>
            <a:off x="8154286" y="2376677"/>
            <a:ext cx="2088085" cy="503692"/>
          </a:xfrm>
        </p:spPr>
        <p:txBody>
          <a:bodyPr bIns="0" anchor="b" anchorCtr="0"/>
          <a:lstStyle>
            <a:lvl1pPr marL="0" indent="0" algn="l">
              <a:lnSpc>
                <a:spcPts val="2000"/>
              </a:lnSpc>
              <a:spcBef>
                <a:spcPts val="0"/>
              </a:spcBef>
              <a:buNone/>
              <a:defRPr sz="1600">
                <a:solidFill>
                  <a:srgbClr val="00BE00"/>
                </a:solidFill>
                <a:latin typeface="Arial" panose="020B0604020202020204" pitchFamily="34" charset="0"/>
                <a:cs typeface="Arial" panose="020B0604020202020204" pitchFamily="34" charset="0"/>
              </a:defRPr>
            </a:lvl1pPr>
          </a:lstStyle>
          <a:p>
            <a:pPr lvl="0"/>
            <a:r>
              <a:rPr lang="en-US" dirty="0"/>
              <a:t>2018: ITEM GOES HERE</a:t>
            </a:r>
          </a:p>
        </p:txBody>
      </p:sp>
      <p:sp>
        <p:nvSpPr>
          <p:cNvPr id="25" name="Text Placeholder 55">
            <a:extLst>
              <a:ext uri="{FF2B5EF4-FFF2-40B4-BE49-F238E27FC236}">
                <a16:creationId xmlns:a16="http://schemas.microsoft.com/office/drawing/2014/main" id="{7B991D95-8427-40B5-9196-3B802007670C}"/>
              </a:ext>
            </a:extLst>
          </p:cNvPr>
          <p:cNvSpPr>
            <a:spLocks noGrp="1"/>
          </p:cNvSpPr>
          <p:nvPr>
            <p:ph type="body" sz="quarter" idx="42" hasCustomPrompt="1"/>
          </p:nvPr>
        </p:nvSpPr>
        <p:spPr>
          <a:xfrm>
            <a:off x="8154286" y="2982003"/>
            <a:ext cx="2088084" cy="825465"/>
          </a:xfrm>
        </p:spPr>
        <p:txBody>
          <a:bodyPr bIns="0"/>
          <a:lstStyle>
            <a:lvl1pPr marL="0" indent="0" algn="l">
              <a:lnSpc>
                <a:spcPts val="2000"/>
              </a:lnSpc>
              <a:spcBef>
                <a:spcPts val="600"/>
              </a:spcBef>
              <a:buNone/>
              <a:defRPr sz="1600">
                <a:solidFill>
                  <a:srgbClr val="00BE00"/>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Tree>
    <p:extLst>
      <p:ext uri="{BB962C8B-B14F-4D97-AF65-F5344CB8AC3E}">
        <p14:creationId xmlns:p14="http://schemas.microsoft.com/office/powerpoint/2010/main" val="22398406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6858000"/>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pic>
        <p:nvPicPr>
          <p:cNvPr id="7" name="Picture 6">
            <a:extLst>
              <a:ext uri="{FF2B5EF4-FFF2-40B4-BE49-F238E27FC236}">
                <a16:creationId xmlns:a16="http://schemas.microsoft.com/office/drawing/2014/main" id="{67720A2D-CBD2-4ED8-B590-F5F23C69142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4417795" y="2844000"/>
            <a:ext cx="3356409" cy="1170000"/>
          </a:xfrm>
          <a:prstGeom prst="rect">
            <a:avLst/>
          </a:prstGeom>
        </p:spPr>
      </p:pic>
    </p:spTree>
    <p:extLst>
      <p:ext uri="{BB962C8B-B14F-4D97-AF65-F5344CB8AC3E}">
        <p14:creationId xmlns:p14="http://schemas.microsoft.com/office/powerpoint/2010/main" val="23393149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Cover 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6858000"/>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85B9181-00FB-4E86-93D8-8FA469DE1D3D}"/>
              </a:ext>
            </a:extLst>
          </p:cNvPr>
          <p:cNvSpPr>
            <a:spLocks noGrp="1"/>
          </p:cNvSpPr>
          <p:nvPr>
            <p:ph type="ctrTitle" hasCustomPrompt="1"/>
          </p:nvPr>
        </p:nvSpPr>
        <p:spPr>
          <a:xfrm>
            <a:off x="1524000" y="1122363"/>
            <a:ext cx="9144000" cy="2387600"/>
          </a:xfrm>
        </p:spPr>
        <p:txBody>
          <a:bodyPr anchor="b"/>
          <a:lstStyle>
            <a:lvl1pPr algn="ctr">
              <a:defRPr sz="5000" b="1">
                <a:solidFill>
                  <a:schemeClr val="bg1"/>
                </a:solidFill>
                <a:latin typeface="Arial" panose="020B0604020202020204" pitchFamily="34" charset="0"/>
                <a:cs typeface="Arial" panose="020B0604020202020204" pitchFamily="34" charset="0"/>
              </a:defRPr>
            </a:lvl1pPr>
          </a:lstStyle>
          <a:p>
            <a:r>
              <a:rPr lang="en-US" dirty="0"/>
              <a:t>Type your presentation title here in sentence case.</a:t>
            </a:r>
            <a:endParaRPr lang="en-GB" dirty="0"/>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hasCustomPrompt="1"/>
          </p:nvPr>
        </p:nvSpPr>
        <p:spPr>
          <a:xfrm>
            <a:off x="1523999" y="4381499"/>
            <a:ext cx="9143999" cy="1799239"/>
          </a:xfrm>
        </p:spPr>
        <p:txBody>
          <a:bodyPr/>
          <a:lstStyle>
            <a:lvl1pPr marL="0" indent="0" algn="ctr">
              <a:buNone/>
              <a:defRPr sz="2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&lt;Insert presenter name&gt;</a:t>
            </a:r>
          </a:p>
          <a:p>
            <a:r>
              <a:rPr lang="en-US" dirty="0"/>
              <a:t>&lt;Insert presenter job title&gt;</a:t>
            </a:r>
          </a:p>
          <a:p>
            <a:endParaRPr lang="en-US" dirty="0"/>
          </a:p>
          <a:p>
            <a:r>
              <a:rPr lang="en-GB" dirty="0"/>
              <a:t>Wednesday, 09 September 2020</a:t>
            </a:r>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pic>
        <p:nvPicPr>
          <p:cNvPr id="7" name="Picture 6">
            <a:extLst>
              <a:ext uri="{FF2B5EF4-FFF2-40B4-BE49-F238E27FC236}">
                <a16:creationId xmlns:a16="http://schemas.microsoft.com/office/drawing/2014/main" id="{67720A2D-CBD2-4ED8-B590-F5F23C69142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210800" y="6053743"/>
            <a:ext cx="1803413" cy="628646"/>
          </a:xfrm>
          <a:prstGeom prst="rect">
            <a:avLst/>
          </a:prstGeom>
        </p:spPr>
      </p:pic>
    </p:spTree>
    <p:extLst>
      <p:ext uri="{BB962C8B-B14F-4D97-AF65-F5344CB8AC3E}">
        <p14:creationId xmlns:p14="http://schemas.microsoft.com/office/powerpoint/2010/main" val="95069588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Title Slide (Purpl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5918129"/>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85B9181-00FB-4E86-93D8-8FA469DE1D3D}"/>
              </a:ext>
            </a:extLst>
          </p:cNvPr>
          <p:cNvSpPr>
            <a:spLocks noGrp="1"/>
          </p:cNvSpPr>
          <p:nvPr>
            <p:ph type="ctrTitle"/>
          </p:nvPr>
        </p:nvSpPr>
        <p:spPr>
          <a:xfrm>
            <a:off x="1524000" y="1122363"/>
            <a:ext cx="9144000" cy="2387600"/>
          </a:xfrm>
        </p:spPr>
        <p:txBody>
          <a:bodyPr anchor="b"/>
          <a:lstStyle>
            <a:lvl1pPr algn="ctr">
              <a:defRPr sz="5000">
                <a:solidFill>
                  <a:schemeClr val="bg1"/>
                </a:solidFill>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p:nvPr>
        </p:nvSpPr>
        <p:spPr>
          <a:xfrm>
            <a:off x="1524000" y="3602038"/>
            <a:ext cx="9144000" cy="1655762"/>
          </a:xfrm>
        </p:spPr>
        <p:txBody>
          <a:bodyPr/>
          <a:lstStyle>
            <a:lvl1pPr marL="0" indent="0" algn="ctr">
              <a:buNone/>
              <a:defRPr sz="2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4249512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A74AE222-B9C9-42F3-96F1-973D18EDF8B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416650705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A69C-BC08-41BD-9FC1-5D2CDFA36E9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46C69F4-F3BA-4BE6-8F3B-FD16195D70D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FFD4D136-C64D-4E6E-9504-392D481BBCE7}"/>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72DD13E2-FC99-473B-BB5F-02EEFD8807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CB058F-32FB-43BF-95B3-8127D15BAA72}"/>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15407050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262EC0-C4CA-4562-8536-BFFB5011E3DE}"/>
              </a:ext>
            </a:extLst>
          </p:cNvPr>
          <p:cNvSpPr>
            <a:spLocks noGrp="1"/>
          </p:cNvSpPr>
          <p:nvPr>
            <p:ph type="title"/>
          </p:nvPr>
        </p:nvSpPr>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3346C947-17FF-4A60-B834-7BE380B62257}"/>
              </a:ext>
            </a:extLst>
          </p:cNvPr>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a:extLst>
              <a:ext uri="{FF2B5EF4-FFF2-40B4-BE49-F238E27FC236}">
                <a16:creationId xmlns:a16="http://schemas.microsoft.com/office/drawing/2014/main" id="{D0946815-9938-40BC-82A6-1B5F421061D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A242765-852B-4FD5-9337-0C4F8CAFA476}"/>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52446F60-C286-456A-B9D8-2E7890CBD7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E49960E-0C98-42F3-9D51-42FA50817EFA}"/>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42925664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E771F-15A8-4E65-86FB-80CAFD5FB4DF}"/>
              </a:ext>
            </a:extLst>
          </p:cNvPr>
          <p:cNvSpPr>
            <a:spLocks noGrp="1"/>
          </p:cNvSpPr>
          <p:nvPr>
            <p:ph type="title"/>
          </p:nvPr>
        </p:nvSpPr>
        <p:spPr>
          <a:xfrm>
            <a:off x="839788" y="365125"/>
            <a:ext cx="10515600" cy="1325563"/>
          </a:xfrm>
        </p:spPr>
        <p:txBody>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9BD695EF-731A-4F33-A8EE-7F7E5174DA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C9BC53-7A18-4DB9-A3D9-988A9D7D267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3113DD9-B7A8-4712-B3C5-A69E2469EB6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C6F5053-96C2-449A-832B-FA885CE3EB4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C35D321-4F72-42C9-A4B9-35CBDA585DBC}"/>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8" name="Footer Placeholder 7">
            <a:extLst>
              <a:ext uri="{FF2B5EF4-FFF2-40B4-BE49-F238E27FC236}">
                <a16:creationId xmlns:a16="http://schemas.microsoft.com/office/drawing/2014/main" id="{DC477578-E348-4763-B109-4DFC416C951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B764DD2-402B-40E7-8B0A-F138C099CADA}"/>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71000317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82ADCF-311A-4BC4-A790-64999A605D0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7C30226-7E7D-458B-84D9-57A93C854DC1}"/>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4" name="Footer Placeholder 3">
            <a:extLst>
              <a:ext uri="{FF2B5EF4-FFF2-40B4-BE49-F238E27FC236}">
                <a16:creationId xmlns:a16="http://schemas.microsoft.com/office/drawing/2014/main" id="{1028244E-B46F-4B4A-B501-5E3C0F56636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16C9674-3E80-4B3E-90AA-29A0EDD2FE73}"/>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1932500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3427BF1-57CD-4BA8-BD48-D72074D5AAF6}"/>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3" name="Footer Placeholder 2">
            <a:extLst>
              <a:ext uri="{FF2B5EF4-FFF2-40B4-BE49-F238E27FC236}">
                <a16:creationId xmlns:a16="http://schemas.microsoft.com/office/drawing/2014/main" id="{BAC4A647-23B5-4EEE-AC86-0456EA64120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2807E73-BB96-4C59-9C91-BDD67991A576}"/>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159925875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3F2D6-9037-473D-81DA-0628C6DE87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DCCCDD7-0D65-4C4A-8708-593DEE5CFE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AB43887-57BF-4EC8-8529-3AA68AB99F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0EA569-3E7D-4C46-8836-4784D25E8C57}"/>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EE86B87E-460A-498A-9BE5-153C3CB984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CE9BC03-AC6B-4181-BFE9-88060E959D81}"/>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0447428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49E547-8CAB-4A03-A8E9-AC05B6415D0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5608C75-343D-42BE-B9AC-1CE99E0E4C1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EDB5A6D-1951-400C-8DCF-C7914782B8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015EC01-5577-4313-A869-06B7CD804248}"/>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956BF77E-86FC-4C6D-B3D1-C9C9AD1E57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68D0C08-1DF2-4E32-90D8-A4007E329E01}"/>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96603259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5E020-043D-4077-AC99-C49DD74B6F4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C737DDE-B517-4B25-91E6-AFEA0F8B299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52F80DC-1E48-46C5-A1AC-A1CECAC97EF3}"/>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7B0FBE0A-1827-4290-919D-042637A317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2A2A37-05C2-4A1F-AF6E-033DC9913544}"/>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88219276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0595BCA-911E-41FE-BB4E-22E31183872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A9C214D-C2C2-496A-8A43-BCE39FEA3AA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0675821-B71B-4E67-97A4-7D9DB9C962BE}"/>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F75369C4-C65E-4753-B9E9-9064F37B2F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D5C714-CFC5-43DE-8ECD-965BF7D65B68}"/>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74051944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Full frame imag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26AC3629-21CA-41B1-BB87-076728A65CC7}"/>
              </a:ext>
            </a:extLst>
          </p:cNvPr>
          <p:cNvSpPr>
            <a:spLocks noGrp="1"/>
          </p:cNvSpPr>
          <p:nvPr>
            <p:ph type="pic" sz="quarter" idx="10" hasCustomPrompt="1"/>
          </p:nvPr>
        </p:nvSpPr>
        <p:spPr>
          <a:xfrm>
            <a:off x="0" y="0"/>
            <a:ext cx="12192000" cy="6858000"/>
          </a:xfrm>
        </p:spPr>
        <p:txBody>
          <a:bodyPr anchor="ctr"/>
          <a:lstStyle>
            <a:lvl1pPr marL="0" indent="0" algn="ctr">
              <a:buNone/>
              <a:defRPr>
                <a:solidFill>
                  <a:srgbClr val="7030A0"/>
                </a:solidFill>
              </a:defRPr>
            </a:lvl1pPr>
          </a:lstStyle>
          <a:p>
            <a:r>
              <a:rPr lang="en-US" dirty="0"/>
              <a:t>Full frame image</a:t>
            </a:r>
          </a:p>
        </p:txBody>
      </p:sp>
    </p:spTree>
    <p:extLst>
      <p:ext uri="{BB962C8B-B14F-4D97-AF65-F5344CB8AC3E}">
        <p14:creationId xmlns:p14="http://schemas.microsoft.com/office/powerpoint/2010/main" val="6555448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E697B6B-58C3-4D1D-9D2A-DFDA171AD483}"/>
              </a:ext>
            </a:extLst>
          </p:cNvPr>
          <p:cNvSpPr/>
          <p:nvPr userDrawn="1"/>
        </p:nvSpPr>
        <p:spPr>
          <a:xfrm>
            <a:off x="8153400" y="0"/>
            <a:ext cx="4038600" cy="5918129"/>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Picture Placeholder 16">
            <a:extLst>
              <a:ext uri="{FF2B5EF4-FFF2-40B4-BE49-F238E27FC236}">
                <a16:creationId xmlns:a16="http://schemas.microsoft.com/office/drawing/2014/main" id="{9108BCCC-826A-4032-87BA-87F17E1F0675}"/>
              </a:ext>
            </a:extLst>
          </p:cNvPr>
          <p:cNvSpPr>
            <a:spLocks noGrp="1"/>
          </p:cNvSpPr>
          <p:nvPr>
            <p:ph type="pic" sz="quarter" idx="13"/>
          </p:nvPr>
        </p:nvSpPr>
        <p:spPr>
          <a:xfrm>
            <a:off x="0" y="0"/>
            <a:ext cx="8153400" cy="5918129"/>
          </a:xfrm>
          <a:solidFill>
            <a:schemeClr val="bg1">
              <a:lumMod val="95000"/>
            </a:schemeClr>
          </a:solidFill>
        </p:spPr>
        <p:txBody>
          <a:bodyPr bIns="0" anchor="ctr"/>
          <a:lstStyle>
            <a:lvl1pPr marL="0" indent="0" algn="ctr">
              <a:buNone/>
              <a:defRPr>
                <a:solidFill>
                  <a:srgbClr val="7030A0"/>
                </a:solidFill>
              </a:defRPr>
            </a:lvl1pPr>
          </a:lstStyle>
          <a:p>
            <a:r>
              <a:rPr lang="en-US" dirty="0"/>
              <a:t>Click icon to add picture</a:t>
            </a:r>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hasCustomPrompt="1"/>
          </p:nvPr>
        </p:nvSpPr>
        <p:spPr>
          <a:xfrm>
            <a:off x="8610600" y="485775"/>
            <a:ext cx="3133725" cy="4095750"/>
          </a:xfrm>
        </p:spPr>
        <p:txBody>
          <a:bodyPr>
            <a:normAutofit/>
          </a:bodyPr>
          <a:lstStyle>
            <a:lvl1pPr marL="0" indent="0" algn="ctr">
              <a:buNone/>
              <a:defRPr sz="2500" b="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dirty="0"/>
              <a:t>Sed </a:t>
            </a:r>
            <a:r>
              <a:rPr lang="en-US" dirty="0" err="1"/>
              <a:t>ut</a:t>
            </a:r>
            <a:r>
              <a:rPr lang="en-US" dirty="0"/>
              <a:t> </a:t>
            </a:r>
            <a:r>
              <a:rPr lang="en-US" dirty="0" err="1"/>
              <a:t>eros</a:t>
            </a:r>
            <a:r>
              <a:rPr lang="en-US" dirty="0"/>
              <a:t> </a:t>
            </a:r>
            <a:r>
              <a:rPr lang="en-US" dirty="0" err="1"/>
              <a:t>dapibus</a:t>
            </a:r>
            <a:r>
              <a:rPr lang="en-US" dirty="0"/>
              <a:t>, convallis dui </a:t>
            </a:r>
            <a:r>
              <a:rPr lang="en-US" dirty="0" err="1"/>
              <a:t>eget</a:t>
            </a:r>
            <a:r>
              <a:rPr lang="en-US" dirty="0"/>
              <a:t>, </a:t>
            </a:r>
            <a:r>
              <a:rPr lang="en-US" dirty="0" err="1"/>
              <a:t>ultrices</a:t>
            </a:r>
            <a:r>
              <a:rPr lang="en-US" dirty="0"/>
              <a:t> </a:t>
            </a:r>
            <a:r>
              <a:rPr lang="en-US" dirty="0" err="1"/>
              <a:t>eros</a:t>
            </a:r>
            <a:r>
              <a:rPr lang="en-US" dirty="0"/>
              <a:t>. Nunc sit </a:t>
            </a:r>
            <a:r>
              <a:rPr lang="en-US" dirty="0" err="1"/>
              <a:t>amet</a:t>
            </a:r>
            <a:r>
              <a:rPr lang="en-US" dirty="0"/>
              <a:t> </a:t>
            </a:r>
            <a:r>
              <a:rPr lang="en-US" dirty="0" err="1"/>
              <a:t>eros</a:t>
            </a:r>
            <a:r>
              <a:rPr lang="en-US" dirty="0"/>
              <a:t> vitae ipsum </a:t>
            </a:r>
            <a:r>
              <a:rPr lang="en-US" dirty="0" err="1"/>
              <a:t>egestas</a:t>
            </a:r>
            <a:r>
              <a:rPr lang="en-US" dirty="0"/>
              <a:t> lacinia </a:t>
            </a:r>
            <a:r>
              <a:rPr lang="en-US" dirty="0" err="1"/>
              <a:t>nec</a:t>
            </a:r>
            <a:r>
              <a:rPr lang="en-US" dirty="0"/>
              <a:t> a </a:t>
            </a:r>
            <a:r>
              <a:rPr lang="en-US" dirty="0" err="1"/>
              <a:t>augue</a:t>
            </a:r>
            <a:r>
              <a:rPr lang="en-US" dirty="0"/>
              <a:t>. Proin </a:t>
            </a:r>
            <a:r>
              <a:rPr lang="en-US" dirty="0" err="1"/>
              <a:t>laoreet</a:t>
            </a:r>
            <a:r>
              <a:rPr lang="en-US" dirty="0"/>
              <a:t> </a:t>
            </a:r>
            <a:r>
              <a:rPr lang="en-US" dirty="0" err="1"/>
              <a:t>bibendum</a:t>
            </a:r>
            <a:r>
              <a:rPr lang="en-US" dirty="0"/>
              <a:t> </a:t>
            </a:r>
            <a:r>
              <a:rPr lang="en-US" dirty="0" err="1"/>
              <a:t>eros</a:t>
            </a:r>
            <a:r>
              <a:rPr lang="en-US" dirty="0"/>
              <a:t>, in </a:t>
            </a:r>
            <a:r>
              <a:rPr lang="en-US" dirty="0" err="1"/>
              <a:t>lobortis</a:t>
            </a:r>
            <a:r>
              <a:rPr lang="en-US" dirty="0"/>
              <a:t> magna </a:t>
            </a:r>
            <a:r>
              <a:rPr lang="en-US" dirty="0" err="1"/>
              <a:t>malesuada</a:t>
            </a:r>
            <a:r>
              <a:rPr lang="en-US" dirty="0"/>
              <a:t> vel. Nunc </a:t>
            </a:r>
            <a:r>
              <a:rPr lang="en-US" dirty="0" err="1"/>
              <a:t>tristique</a:t>
            </a:r>
            <a:r>
              <a:rPr lang="en-US" dirty="0"/>
              <a:t> pulvinar </a:t>
            </a:r>
            <a:r>
              <a:rPr lang="en-US" dirty="0" err="1"/>
              <a:t>sagittis</a:t>
            </a:r>
            <a:r>
              <a:rPr lang="en-US" dirty="0"/>
              <a:t>.</a:t>
            </a:r>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17" name="Text Placeholder 13">
            <a:extLst>
              <a:ext uri="{FF2B5EF4-FFF2-40B4-BE49-F238E27FC236}">
                <a16:creationId xmlns:a16="http://schemas.microsoft.com/office/drawing/2014/main" id="{ADC89ECD-45DC-46F4-A717-9F18D07A1AFF}"/>
              </a:ext>
            </a:extLst>
          </p:cNvPr>
          <p:cNvSpPr>
            <a:spLocks noGrp="1"/>
          </p:cNvSpPr>
          <p:nvPr>
            <p:ph type="body" sz="quarter" idx="14" hasCustomPrompt="1"/>
          </p:nvPr>
        </p:nvSpPr>
        <p:spPr>
          <a:xfrm>
            <a:off x="8620125" y="4918522"/>
            <a:ext cx="3124200" cy="662609"/>
          </a:xfrm>
        </p:spPr>
        <p:txBody>
          <a:bodyPr bIns="0"/>
          <a:lstStyle>
            <a:lvl1pPr marL="0" indent="0" algn="ctr">
              <a:lnSpc>
                <a:spcPts val="2200"/>
              </a:lnSpc>
              <a:spcBef>
                <a:spcPts val="0"/>
              </a:spcBef>
              <a:buNone/>
              <a:defRPr sz="1800" b="1">
                <a:solidFill>
                  <a:schemeClr val="bg1"/>
                </a:solidFill>
                <a:latin typeface="Arial" panose="020B0604020202020204" pitchFamily="34" charset="0"/>
                <a:cs typeface="Arial" panose="020B0604020202020204" pitchFamily="34" charset="0"/>
              </a:defRPr>
            </a:lvl1pPr>
            <a:lvl2pPr marL="457166" indent="0">
              <a:buNone/>
              <a:defRPr sz="1800">
                <a:solidFill>
                  <a:schemeClr val="bg1"/>
                </a:solidFill>
                <a:latin typeface="+mj-lt"/>
              </a:defRPr>
            </a:lvl2pPr>
            <a:lvl3pPr marL="914330" indent="0">
              <a:buNone/>
              <a:defRPr sz="1800">
                <a:solidFill>
                  <a:schemeClr val="bg1"/>
                </a:solidFill>
                <a:latin typeface="+mj-lt"/>
              </a:defRPr>
            </a:lvl3pPr>
            <a:lvl4pPr marL="1371496" indent="0">
              <a:buNone/>
              <a:defRPr sz="1800">
                <a:solidFill>
                  <a:schemeClr val="bg1"/>
                </a:solidFill>
                <a:latin typeface="+mj-lt"/>
              </a:defRPr>
            </a:lvl4pPr>
            <a:lvl5pPr marL="1828664" indent="0">
              <a:buNone/>
              <a:defRPr sz="1800">
                <a:solidFill>
                  <a:schemeClr val="bg1"/>
                </a:solidFill>
                <a:latin typeface="+mj-lt"/>
              </a:defRPr>
            </a:lvl5pPr>
          </a:lstStyle>
          <a:p>
            <a:pPr lvl="0"/>
            <a:r>
              <a:rPr lang="en-US" dirty="0"/>
              <a:t>NAME GOES HERE</a:t>
            </a:r>
          </a:p>
        </p:txBody>
      </p:sp>
      <p:sp>
        <p:nvSpPr>
          <p:cNvPr id="19" name="Freeform 71">
            <a:extLst>
              <a:ext uri="{FF2B5EF4-FFF2-40B4-BE49-F238E27FC236}">
                <a16:creationId xmlns:a16="http://schemas.microsoft.com/office/drawing/2014/main" id="{5AE9737E-E058-4FCF-B558-4F889444FF8C}"/>
              </a:ext>
            </a:extLst>
          </p:cNvPr>
          <p:cNvSpPr>
            <a:spLocks noChangeArrowheads="1"/>
          </p:cNvSpPr>
          <p:nvPr userDrawn="1"/>
        </p:nvSpPr>
        <p:spPr bwMode="auto">
          <a:xfrm rot="11131217">
            <a:off x="8299962" y="377161"/>
            <a:ext cx="464389" cy="344844"/>
          </a:xfrm>
          <a:custGeom>
            <a:avLst/>
            <a:gdLst>
              <a:gd name="T0" fmla="*/ 70 w 444"/>
              <a:gd name="T1" fmla="*/ 0 h 329"/>
              <a:gd name="T2" fmla="*/ 70 w 444"/>
              <a:gd name="T3" fmla="*/ 0 h 329"/>
              <a:gd name="T4" fmla="*/ 0 w 444"/>
              <a:gd name="T5" fmla="*/ 70 h 329"/>
              <a:gd name="T6" fmla="*/ 70 w 444"/>
              <a:gd name="T7" fmla="*/ 150 h 329"/>
              <a:gd name="T8" fmla="*/ 0 w 444"/>
              <a:gd name="T9" fmla="*/ 291 h 329"/>
              <a:gd name="T10" fmla="*/ 0 w 444"/>
              <a:gd name="T11" fmla="*/ 328 h 329"/>
              <a:gd name="T12" fmla="*/ 70 w 444"/>
              <a:gd name="T13" fmla="*/ 0 h 329"/>
              <a:gd name="T14" fmla="*/ 275 w 444"/>
              <a:gd name="T15" fmla="*/ 0 h 329"/>
              <a:gd name="T16" fmla="*/ 275 w 444"/>
              <a:gd name="T17" fmla="*/ 0 h 329"/>
              <a:gd name="T18" fmla="*/ 204 w 444"/>
              <a:gd name="T19" fmla="*/ 70 h 329"/>
              <a:gd name="T20" fmla="*/ 275 w 444"/>
              <a:gd name="T21" fmla="*/ 150 h 329"/>
              <a:gd name="T22" fmla="*/ 204 w 444"/>
              <a:gd name="T23" fmla="*/ 291 h 329"/>
              <a:gd name="T24" fmla="*/ 204 w 444"/>
              <a:gd name="T25" fmla="*/ 328 h 329"/>
              <a:gd name="T26" fmla="*/ 275 w 444"/>
              <a:gd name="T27" fmla="*/ 0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4" h="329">
                <a:moveTo>
                  <a:pt x="70" y="0"/>
                </a:moveTo>
                <a:lnTo>
                  <a:pt x="70" y="0"/>
                </a:lnTo>
                <a:cubicBezTo>
                  <a:pt x="26" y="0"/>
                  <a:pt x="0" y="35"/>
                  <a:pt x="0" y="70"/>
                </a:cubicBezTo>
                <a:cubicBezTo>
                  <a:pt x="0" y="115"/>
                  <a:pt x="26" y="150"/>
                  <a:pt x="70" y="150"/>
                </a:cubicBezTo>
                <a:cubicBezTo>
                  <a:pt x="142" y="150"/>
                  <a:pt x="98" y="291"/>
                  <a:pt x="0" y="291"/>
                </a:cubicBezTo>
                <a:cubicBezTo>
                  <a:pt x="0" y="328"/>
                  <a:pt x="0" y="328"/>
                  <a:pt x="0" y="328"/>
                </a:cubicBezTo>
                <a:cubicBezTo>
                  <a:pt x="168" y="328"/>
                  <a:pt x="239" y="0"/>
                  <a:pt x="70" y="0"/>
                </a:cubicBezTo>
                <a:close/>
                <a:moveTo>
                  <a:pt x="275" y="0"/>
                </a:moveTo>
                <a:lnTo>
                  <a:pt x="275" y="0"/>
                </a:lnTo>
                <a:cubicBezTo>
                  <a:pt x="239" y="0"/>
                  <a:pt x="204" y="35"/>
                  <a:pt x="204" y="70"/>
                </a:cubicBezTo>
                <a:cubicBezTo>
                  <a:pt x="204" y="115"/>
                  <a:pt x="239" y="150"/>
                  <a:pt x="275" y="150"/>
                </a:cubicBezTo>
                <a:cubicBezTo>
                  <a:pt x="354" y="150"/>
                  <a:pt x="301" y="291"/>
                  <a:pt x="204" y="291"/>
                </a:cubicBezTo>
                <a:cubicBezTo>
                  <a:pt x="204" y="328"/>
                  <a:pt x="204" y="328"/>
                  <a:pt x="204" y="328"/>
                </a:cubicBezTo>
                <a:cubicBezTo>
                  <a:pt x="381" y="328"/>
                  <a:pt x="443" y="0"/>
                  <a:pt x="275" y="0"/>
                </a:cubicBezTo>
                <a:close/>
              </a:path>
            </a:pathLst>
          </a:custGeom>
          <a:solidFill>
            <a:srgbClr val="7C00AA"/>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800" dirty="0"/>
          </a:p>
        </p:txBody>
      </p:sp>
      <p:sp>
        <p:nvSpPr>
          <p:cNvPr id="21" name="Freeform 71">
            <a:extLst>
              <a:ext uri="{FF2B5EF4-FFF2-40B4-BE49-F238E27FC236}">
                <a16:creationId xmlns:a16="http://schemas.microsoft.com/office/drawing/2014/main" id="{3E581861-B194-4B74-B3F5-E98E24952677}"/>
              </a:ext>
            </a:extLst>
          </p:cNvPr>
          <p:cNvSpPr>
            <a:spLocks noChangeArrowheads="1"/>
          </p:cNvSpPr>
          <p:nvPr userDrawn="1"/>
        </p:nvSpPr>
        <p:spPr bwMode="auto">
          <a:xfrm>
            <a:off x="11606084" y="4232758"/>
            <a:ext cx="464389" cy="344844"/>
          </a:xfrm>
          <a:custGeom>
            <a:avLst/>
            <a:gdLst>
              <a:gd name="T0" fmla="*/ 70 w 444"/>
              <a:gd name="T1" fmla="*/ 0 h 329"/>
              <a:gd name="T2" fmla="*/ 70 w 444"/>
              <a:gd name="T3" fmla="*/ 0 h 329"/>
              <a:gd name="T4" fmla="*/ 0 w 444"/>
              <a:gd name="T5" fmla="*/ 70 h 329"/>
              <a:gd name="T6" fmla="*/ 70 w 444"/>
              <a:gd name="T7" fmla="*/ 150 h 329"/>
              <a:gd name="T8" fmla="*/ 0 w 444"/>
              <a:gd name="T9" fmla="*/ 291 h 329"/>
              <a:gd name="T10" fmla="*/ 0 w 444"/>
              <a:gd name="T11" fmla="*/ 328 h 329"/>
              <a:gd name="T12" fmla="*/ 70 w 444"/>
              <a:gd name="T13" fmla="*/ 0 h 329"/>
              <a:gd name="T14" fmla="*/ 275 w 444"/>
              <a:gd name="T15" fmla="*/ 0 h 329"/>
              <a:gd name="T16" fmla="*/ 275 w 444"/>
              <a:gd name="T17" fmla="*/ 0 h 329"/>
              <a:gd name="T18" fmla="*/ 204 w 444"/>
              <a:gd name="T19" fmla="*/ 70 h 329"/>
              <a:gd name="T20" fmla="*/ 275 w 444"/>
              <a:gd name="T21" fmla="*/ 150 h 329"/>
              <a:gd name="T22" fmla="*/ 204 w 444"/>
              <a:gd name="T23" fmla="*/ 291 h 329"/>
              <a:gd name="T24" fmla="*/ 204 w 444"/>
              <a:gd name="T25" fmla="*/ 328 h 329"/>
              <a:gd name="T26" fmla="*/ 275 w 444"/>
              <a:gd name="T27" fmla="*/ 0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4" h="329">
                <a:moveTo>
                  <a:pt x="70" y="0"/>
                </a:moveTo>
                <a:lnTo>
                  <a:pt x="70" y="0"/>
                </a:lnTo>
                <a:cubicBezTo>
                  <a:pt x="26" y="0"/>
                  <a:pt x="0" y="35"/>
                  <a:pt x="0" y="70"/>
                </a:cubicBezTo>
                <a:cubicBezTo>
                  <a:pt x="0" y="115"/>
                  <a:pt x="26" y="150"/>
                  <a:pt x="70" y="150"/>
                </a:cubicBezTo>
                <a:cubicBezTo>
                  <a:pt x="142" y="150"/>
                  <a:pt x="98" y="291"/>
                  <a:pt x="0" y="291"/>
                </a:cubicBezTo>
                <a:cubicBezTo>
                  <a:pt x="0" y="328"/>
                  <a:pt x="0" y="328"/>
                  <a:pt x="0" y="328"/>
                </a:cubicBezTo>
                <a:cubicBezTo>
                  <a:pt x="168" y="328"/>
                  <a:pt x="239" y="0"/>
                  <a:pt x="70" y="0"/>
                </a:cubicBezTo>
                <a:close/>
                <a:moveTo>
                  <a:pt x="275" y="0"/>
                </a:moveTo>
                <a:lnTo>
                  <a:pt x="275" y="0"/>
                </a:lnTo>
                <a:cubicBezTo>
                  <a:pt x="239" y="0"/>
                  <a:pt x="204" y="35"/>
                  <a:pt x="204" y="70"/>
                </a:cubicBezTo>
                <a:cubicBezTo>
                  <a:pt x="204" y="115"/>
                  <a:pt x="239" y="150"/>
                  <a:pt x="275" y="150"/>
                </a:cubicBezTo>
                <a:cubicBezTo>
                  <a:pt x="354" y="150"/>
                  <a:pt x="301" y="291"/>
                  <a:pt x="204" y="291"/>
                </a:cubicBezTo>
                <a:cubicBezTo>
                  <a:pt x="204" y="328"/>
                  <a:pt x="204" y="328"/>
                  <a:pt x="204" y="328"/>
                </a:cubicBezTo>
                <a:cubicBezTo>
                  <a:pt x="381" y="328"/>
                  <a:pt x="443" y="0"/>
                  <a:pt x="275" y="0"/>
                </a:cubicBezTo>
                <a:close/>
              </a:path>
            </a:pathLst>
          </a:custGeom>
          <a:solidFill>
            <a:srgbClr val="7C00AA"/>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800" dirty="0"/>
          </a:p>
        </p:txBody>
      </p:sp>
    </p:spTree>
    <p:extLst>
      <p:ext uri="{BB962C8B-B14F-4D97-AF65-F5344CB8AC3E}">
        <p14:creationId xmlns:p14="http://schemas.microsoft.com/office/powerpoint/2010/main" val="34963130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Six Bullets">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1879742"/>
            <a:ext cx="12192000" cy="4038387"/>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7" name="Rectangle 6">
            <a:extLst>
              <a:ext uri="{FF2B5EF4-FFF2-40B4-BE49-F238E27FC236}">
                <a16:creationId xmlns:a16="http://schemas.microsoft.com/office/drawing/2014/main" id="{DE5DE7D4-A14F-4329-8ABE-6502646CDFD8}"/>
              </a:ext>
            </a:extLst>
          </p:cNvPr>
          <p:cNvSpPr/>
          <p:nvPr userDrawn="1"/>
        </p:nvSpPr>
        <p:spPr>
          <a:xfrm>
            <a:off x="0" y="0"/>
            <a:ext cx="12192000" cy="18797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 Placeholder 23">
            <a:extLst>
              <a:ext uri="{FF2B5EF4-FFF2-40B4-BE49-F238E27FC236}">
                <a16:creationId xmlns:a16="http://schemas.microsoft.com/office/drawing/2014/main" id="{5048FBC3-2AD6-40DB-B6EB-C13A634A9CA9}"/>
              </a:ext>
            </a:extLst>
          </p:cNvPr>
          <p:cNvSpPr>
            <a:spLocks noGrp="1"/>
          </p:cNvSpPr>
          <p:nvPr>
            <p:ph type="body" sz="quarter" idx="16" hasCustomPrompt="1"/>
          </p:nvPr>
        </p:nvSpPr>
        <p:spPr>
          <a:xfrm>
            <a:off x="1702904" y="2538929"/>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14" name="Text Placeholder 23">
            <a:extLst>
              <a:ext uri="{FF2B5EF4-FFF2-40B4-BE49-F238E27FC236}">
                <a16:creationId xmlns:a16="http://schemas.microsoft.com/office/drawing/2014/main" id="{282900B5-9BBA-420F-96C4-F940F00C54CD}"/>
              </a:ext>
            </a:extLst>
          </p:cNvPr>
          <p:cNvSpPr>
            <a:spLocks noGrp="1"/>
          </p:cNvSpPr>
          <p:nvPr>
            <p:ph type="body" sz="quarter" idx="22" hasCustomPrompt="1"/>
          </p:nvPr>
        </p:nvSpPr>
        <p:spPr>
          <a:xfrm>
            <a:off x="1702904" y="2098298"/>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#1</a:t>
            </a:r>
          </a:p>
        </p:txBody>
      </p:sp>
      <p:sp>
        <p:nvSpPr>
          <p:cNvPr id="15" name="Oval 14">
            <a:extLst>
              <a:ext uri="{FF2B5EF4-FFF2-40B4-BE49-F238E27FC236}">
                <a16:creationId xmlns:a16="http://schemas.microsoft.com/office/drawing/2014/main" id="{99BB555C-53B3-49D5-9ADC-9C4C659D48E6}"/>
              </a:ext>
            </a:extLst>
          </p:cNvPr>
          <p:cNvSpPr/>
          <p:nvPr userDrawn="1"/>
        </p:nvSpPr>
        <p:spPr>
          <a:xfrm>
            <a:off x="457203" y="2098299"/>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6" name="Text Placeholder 23">
            <a:extLst>
              <a:ext uri="{FF2B5EF4-FFF2-40B4-BE49-F238E27FC236}">
                <a16:creationId xmlns:a16="http://schemas.microsoft.com/office/drawing/2014/main" id="{FA8A436E-7F5D-4ED8-87F2-789EDC1E9F28}"/>
              </a:ext>
            </a:extLst>
          </p:cNvPr>
          <p:cNvSpPr>
            <a:spLocks noGrp="1"/>
          </p:cNvSpPr>
          <p:nvPr>
            <p:ph type="body" sz="quarter" idx="24" hasCustomPrompt="1"/>
          </p:nvPr>
        </p:nvSpPr>
        <p:spPr>
          <a:xfrm>
            <a:off x="1702904" y="383433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a:t>
            </a:r>
          </a:p>
        </p:txBody>
      </p:sp>
      <p:sp>
        <p:nvSpPr>
          <p:cNvPr id="17" name="Text Placeholder 23">
            <a:extLst>
              <a:ext uri="{FF2B5EF4-FFF2-40B4-BE49-F238E27FC236}">
                <a16:creationId xmlns:a16="http://schemas.microsoft.com/office/drawing/2014/main" id="{4CBC4D9E-EF50-477E-ADD8-B89BD9D124A1}"/>
              </a:ext>
            </a:extLst>
          </p:cNvPr>
          <p:cNvSpPr>
            <a:spLocks noGrp="1"/>
          </p:cNvSpPr>
          <p:nvPr>
            <p:ph type="body" sz="quarter" idx="25" hasCustomPrompt="1"/>
          </p:nvPr>
        </p:nvSpPr>
        <p:spPr>
          <a:xfrm>
            <a:off x="1702904" y="339369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#2</a:t>
            </a:r>
          </a:p>
        </p:txBody>
      </p:sp>
      <p:sp>
        <p:nvSpPr>
          <p:cNvPr id="18" name="Oval 17">
            <a:extLst>
              <a:ext uri="{FF2B5EF4-FFF2-40B4-BE49-F238E27FC236}">
                <a16:creationId xmlns:a16="http://schemas.microsoft.com/office/drawing/2014/main" id="{8B69728E-4AD5-4356-8BF8-C4C1A7A9AD59}"/>
              </a:ext>
            </a:extLst>
          </p:cNvPr>
          <p:cNvSpPr/>
          <p:nvPr userDrawn="1"/>
        </p:nvSpPr>
        <p:spPr>
          <a:xfrm>
            <a:off x="457203" y="339370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9" name="Text Placeholder 23">
            <a:extLst>
              <a:ext uri="{FF2B5EF4-FFF2-40B4-BE49-F238E27FC236}">
                <a16:creationId xmlns:a16="http://schemas.microsoft.com/office/drawing/2014/main" id="{A994DD7B-3118-4A54-BB55-FA0A2F7126F9}"/>
              </a:ext>
            </a:extLst>
          </p:cNvPr>
          <p:cNvSpPr>
            <a:spLocks noGrp="1"/>
          </p:cNvSpPr>
          <p:nvPr>
            <p:ph type="body" sz="quarter" idx="27" hasCustomPrompt="1"/>
          </p:nvPr>
        </p:nvSpPr>
        <p:spPr>
          <a:xfrm>
            <a:off x="1702904" y="5122271"/>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20" name="Text Placeholder 23">
            <a:extLst>
              <a:ext uri="{FF2B5EF4-FFF2-40B4-BE49-F238E27FC236}">
                <a16:creationId xmlns:a16="http://schemas.microsoft.com/office/drawing/2014/main" id="{BC920BD8-F63A-4284-A5C8-BE2741C7EA8F}"/>
              </a:ext>
            </a:extLst>
          </p:cNvPr>
          <p:cNvSpPr>
            <a:spLocks noGrp="1"/>
          </p:cNvSpPr>
          <p:nvPr>
            <p:ph type="body" sz="quarter" idx="28" hasCustomPrompt="1"/>
          </p:nvPr>
        </p:nvSpPr>
        <p:spPr>
          <a:xfrm>
            <a:off x="1702904" y="4681640"/>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#3</a:t>
            </a:r>
          </a:p>
        </p:txBody>
      </p:sp>
      <p:sp>
        <p:nvSpPr>
          <p:cNvPr id="21" name="Oval 20">
            <a:extLst>
              <a:ext uri="{FF2B5EF4-FFF2-40B4-BE49-F238E27FC236}">
                <a16:creationId xmlns:a16="http://schemas.microsoft.com/office/drawing/2014/main" id="{36F7FCD0-9022-4A0F-BA44-46CBB8B58EE4}"/>
              </a:ext>
            </a:extLst>
          </p:cNvPr>
          <p:cNvSpPr/>
          <p:nvPr userDrawn="1"/>
        </p:nvSpPr>
        <p:spPr>
          <a:xfrm>
            <a:off x="457203" y="4681641"/>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2" name="Text Placeholder 23">
            <a:extLst>
              <a:ext uri="{FF2B5EF4-FFF2-40B4-BE49-F238E27FC236}">
                <a16:creationId xmlns:a16="http://schemas.microsoft.com/office/drawing/2014/main" id="{9BCF573E-633D-440A-8832-5D9D16BFC13F}"/>
              </a:ext>
            </a:extLst>
          </p:cNvPr>
          <p:cNvSpPr>
            <a:spLocks noGrp="1"/>
          </p:cNvSpPr>
          <p:nvPr>
            <p:ph type="body" sz="quarter" idx="30" hasCustomPrompt="1"/>
          </p:nvPr>
        </p:nvSpPr>
        <p:spPr>
          <a:xfrm>
            <a:off x="7456001" y="383433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23" name="Text Placeholder 23">
            <a:extLst>
              <a:ext uri="{FF2B5EF4-FFF2-40B4-BE49-F238E27FC236}">
                <a16:creationId xmlns:a16="http://schemas.microsoft.com/office/drawing/2014/main" id="{43591F31-12A2-41B8-B0F0-AC9F3757BE82}"/>
              </a:ext>
            </a:extLst>
          </p:cNvPr>
          <p:cNvSpPr>
            <a:spLocks noGrp="1"/>
          </p:cNvSpPr>
          <p:nvPr>
            <p:ph type="body" sz="quarter" idx="31" hasCustomPrompt="1"/>
          </p:nvPr>
        </p:nvSpPr>
        <p:spPr>
          <a:xfrm>
            <a:off x="7456001" y="339369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#5</a:t>
            </a:r>
          </a:p>
        </p:txBody>
      </p:sp>
      <p:sp>
        <p:nvSpPr>
          <p:cNvPr id="24" name="Oval 23">
            <a:extLst>
              <a:ext uri="{FF2B5EF4-FFF2-40B4-BE49-F238E27FC236}">
                <a16:creationId xmlns:a16="http://schemas.microsoft.com/office/drawing/2014/main" id="{46309C22-2BA2-40E5-B71A-673841EFE282}"/>
              </a:ext>
            </a:extLst>
          </p:cNvPr>
          <p:cNvSpPr/>
          <p:nvPr userDrawn="1"/>
        </p:nvSpPr>
        <p:spPr>
          <a:xfrm>
            <a:off x="6210300" y="339370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5" name="Text Placeholder 23">
            <a:extLst>
              <a:ext uri="{FF2B5EF4-FFF2-40B4-BE49-F238E27FC236}">
                <a16:creationId xmlns:a16="http://schemas.microsoft.com/office/drawing/2014/main" id="{BC5B9D14-B737-4954-B013-DBC63F582FD8}"/>
              </a:ext>
            </a:extLst>
          </p:cNvPr>
          <p:cNvSpPr>
            <a:spLocks noGrp="1"/>
          </p:cNvSpPr>
          <p:nvPr>
            <p:ph type="body" sz="quarter" idx="33" hasCustomPrompt="1"/>
          </p:nvPr>
        </p:nvSpPr>
        <p:spPr>
          <a:xfrm>
            <a:off x="7456001" y="252982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a:t>
            </a:r>
          </a:p>
        </p:txBody>
      </p:sp>
      <p:sp>
        <p:nvSpPr>
          <p:cNvPr id="26" name="Text Placeholder 23">
            <a:extLst>
              <a:ext uri="{FF2B5EF4-FFF2-40B4-BE49-F238E27FC236}">
                <a16:creationId xmlns:a16="http://schemas.microsoft.com/office/drawing/2014/main" id="{9BF78926-8000-4E98-A199-13901734DB50}"/>
              </a:ext>
            </a:extLst>
          </p:cNvPr>
          <p:cNvSpPr>
            <a:spLocks noGrp="1"/>
          </p:cNvSpPr>
          <p:nvPr>
            <p:ph type="body" sz="quarter" idx="34" hasCustomPrompt="1"/>
          </p:nvPr>
        </p:nvSpPr>
        <p:spPr>
          <a:xfrm>
            <a:off x="7456001" y="208918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#4</a:t>
            </a:r>
          </a:p>
        </p:txBody>
      </p:sp>
      <p:sp>
        <p:nvSpPr>
          <p:cNvPr id="27" name="Oval 26">
            <a:extLst>
              <a:ext uri="{FF2B5EF4-FFF2-40B4-BE49-F238E27FC236}">
                <a16:creationId xmlns:a16="http://schemas.microsoft.com/office/drawing/2014/main" id="{68E1D16B-7B66-428E-AB09-78CEB13528AB}"/>
              </a:ext>
            </a:extLst>
          </p:cNvPr>
          <p:cNvSpPr/>
          <p:nvPr userDrawn="1"/>
        </p:nvSpPr>
        <p:spPr>
          <a:xfrm>
            <a:off x="6210300" y="208919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8" name="Text Placeholder 5">
            <a:extLst>
              <a:ext uri="{FF2B5EF4-FFF2-40B4-BE49-F238E27FC236}">
                <a16:creationId xmlns:a16="http://schemas.microsoft.com/office/drawing/2014/main" id="{E53CB882-1E6B-4961-9331-02EFB80604C1}"/>
              </a:ext>
            </a:extLst>
          </p:cNvPr>
          <p:cNvSpPr>
            <a:spLocks noGrp="1"/>
          </p:cNvSpPr>
          <p:nvPr>
            <p:ph type="body" sz="quarter" idx="35" hasCustomPrompt="1"/>
          </p:nvPr>
        </p:nvSpPr>
        <p:spPr>
          <a:xfrm>
            <a:off x="6354727" y="2221549"/>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4</a:t>
            </a:r>
          </a:p>
        </p:txBody>
      </p:sp>
      <p:sp>
        <p:nvSpPr>
          <p:cNvPr id="29" name="Text Placeholder 23">
            <a:extLst>
              <a:ext uri="{FF2B5EF4-FFF2-40B4-BE49-F238E27FC236}">
                <a16:creationId xmlns:a16="http://schemas.microsoft.com/office/drawing/2014/main" id="{A67710E3-DE69-45F0-A1EC-3C992160D31E}"/>
              </a:ext>
            </a:extLst>
          </p:cNvPr>
          <p:cNvSpPr>
            <a:spLocks noGrp="1"/>
          </p:cNvSpPr>
          <p:nvPr>
            <p:ph type="body" sz="quarter" idx="36" hasCustomPrompt="1"/>
          </p:nvPr>
        </p:nvSpPr>
        <p:spPr>
          <a:xfrm>
            <a:off x="7456001" y="5088318"/>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30" name="Text Placeholder 23">
            <a:extLst>
              <a:ext uri="{FF2B5EF4-FFF2-40B4-BE49-F238E27FC236}">
                <a16:creationId xmlns:a16="http://schemas.microsoft.com/office/drawing/2014/main" id="{3CE38EA0-9523-425C-BBB9-F3D546B748CF}"/>
              </a:ext>
            </a:extLst>
          </p:cNvPr>
          <p:cNvSpPr>
            <a:spLocks noGrp="1"/>
          </p:cNvSpPr>
          <p:nvPr>
            <p:ph type="body" sz="quarter" idx="37" hasCustomPrompt="1"/>
          </p:nvPr>
        </p:nvSpPr>
        <p:spPr>
          <a:xfrm>
            <a:off x="7456001" y="4647687"/>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#6</a:t>
            </a:r>
          </a:p>
        </p:txBody>
      </p:sp>
      <p:sp>
        <p:nvSpPr>
          <p:cNvPr id="31" name="Oval 30">
            <a:extLst>
              <a:ext uri="{FF2B5EF4-FFF2-40B4-BE49-F238E27FC236}">
                <a16:creationId xmlns:a16="http://schemas.microsoft.com/office/drawing/2014/main" id="{187C40E5-72D6-468E-B57C-CB8AA9AD030B}"/>
              </a:ext>
            </a:extLst>
          </p:cNvPr>
          <p:cNvSpPr/>
          <p:nvPr userDrawn="1"/>
        </p:nvSpPr>
        <p:spPr>
          <a:xfrm>
            <a:off x="6210300" y="4647688"/>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32" name="Text Placeholder 5">
            <a:extLst>
              <a:ext uri="{FF2B5EF4-FFF2-40B4-BE49-F238E27FC236}">
                <a16:creationId xmlns:a16="http://schemas.microsoft.com/office/drawing/2014/main" id="{DA04E595-34AF-4821-85CD-C51C5677A761}"/>
              </a:ext>
            </a:extLst>
          </p:cNvPr>
          <p:cNvSpPr>
            <a:spLocks noGrp="1"/>
          </p:cNvSpPr>
          <p:nvPr>
            <p:ph type="body" sz="quarter" idx="38" hasCustomPrompt="1"/>
          </p:nvPr>
        </p:nvSpPr>
        <p:spPr>
          <a:xfrm>
            <a:off x="6354727" y="3561632"/>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5</a:t>
            </a:r>
          </a:p>
        </p:txBody>
      </p:sp>
      <p:sp>
        <p:nvSpPr>
          <p:cNvPr id="33" name="Text Placeholder 5">
            <a:extLst>
              <a:ext uri="{FF2B5EF4-FFF2-40B4-BE49-F238E27FC236}">
                <a16:creationId xmlns:a16="http://schemas.microsoft.com/office/drawing/2014/main" id="{7070842C-4E7E-4667-8584-08E013FA09F5}"/>
              </a:ext>
            </a:extLst>
          </p:cNvPr>
          <p:cNvSpPr>
            <a:spLocks noGrp="1"/>
          </p:cNvSpPr>
          <p:nvPr>
            <p:ph type="body" sz="quarter" idx="39" hasCustomPrompt="1"/>
          </p:nvPr>
        </p:nvSpPr>
        <p:spPr>
          <a:xfrm>
            <a:off x="6354727" y="4808368"/>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6</a:t>
            </a:r>
          </a:p>
        </p:txBody>
      </p:sp>
      <p:sp>
        <p:nvSpPr>
          <p:cNvPr id="34" name="Text Placeholder 5">
            <a:extLst>
              <a:ext uri="{FF2B5EF4-FFF2-40B4-BE49-F238E27FC236}">
                <a16:creationId xmlns:a16="http://schemas.microsoft.com/office/drawing/2014/main" id="{CC4F7D02-9992-4B6D-8A5B-8CD56F92B387}"/>
              </a:ext>
            </a:extLst>
          </p:cNvPr>
          <p:cNvSpPr>
            <a:spLocks noGrp="1"/>
          </p:cNvSpPr>
          <p:nvPr>
            <p:ph type="body" sz="quarter" idx="40" hasCustomPrompt="1"/>
          </p:nvPr>
        </p:nvSpPr>
        <p:spPr>
          <a:xfrm>
            <a:off x="600760" y="2221549"/>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1</a:t>
            </a:r>
          </a:p>
        </p:txBody>
      </p:sp>
      <p:sp>
        <p:nvSpPr>
          <p:cNvPr id="35" name="Text Placeholder 5">
            <a:extLst>
              <a:ext uri="{FF2B5EF4-FFF2-40B4-BE49-F238E27FC236}">
                <a16:creationId xmlns:a16="http://schemas.microsoft.com/office/drawing/2014/main" id="{66A1D3DC-B4E9-4BD1-8836-CD42324F4054}"/>
              </a:ext>
            </a:extLst>
          </p:cNvPr>
          <p:cNvSpPr>
            <a:spLocks noGrp="1"/>
          </p:cNvSpPr>
          <p:nvPr>
            <p:ph type="body" sz="quarter" idx="41" hasCustomPrompt="1"/>
          </p:nvPr>
        </p:nvSpPr>
        <p:spPr>
          <a:xfrm>
            <a:off x="600760" y="3561632"/>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2</a:t>
            </a:r>
          </a:p>
        </p:txBody>
      </p:sp>
      <p:sp>
        <p:nvSpPr>
          <p:cNvPr id="36" name="Text Placeholder 5">
            <a:extLst>
              <a:ext uri="{FF2B5EF4-FFF2-40B4-BE49-F238E27FC236}">
                <a16:creationId xmlns:a16="http://schemas.microsoft.com/office/drawing/2014/main" id="{2E7D8FC6-84B6-444A-847D-1C894DD50CCD}"/>
              </a:ext>
            </a:extLst>
          </p:cNvPr>
          <p:cNvSpPr>
            <a:spLocks noGrp="1"/>
          </p:cNvSpPr>
          <p:nvPr>
            <p:ph type="body" sz="quarter" idx="42" hasCustomPrompt="1"/>
          </p:nvPr>
        </p:nvSpPr>
        <p:spPr>
          <a:xfrm>
            <a:off x="600760" y="4808368"/>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3</a:t>
            </a:r>
          </a:p>
        </p:txBody>
      </p:sp>
      <p:sp>
        <p:nvSpPr>
          <p:cNvPr id="37" name="Title 1">
            <a:extLst>
              <a:ext uri="{FF2B5EF4-FFF2-40B4-BE49-F238E27FC236}">
                <a16:creationId xmlns:a16="http://schemas.microsoft.com/office/drawing/2014/main" id="{5A4A6758-8273-45C7-98F5-4CEDEA81A3B4}"/>
              </a:ext>
            </a:extLst>
          </p:cNvPr>
          <p:cNvSpPr>
            <a:spLocks noGrp="1"/>
          </p:cNvSpPr>
          <p:nvPr>
            <p:ph type="title"/>
          </p:nvPr>
        </p:nvSpPr>
        <p:spPr>
          <a:xfrm>
            <a:off x="838200" y="365125"/>
            <a:ext cx="10515600" cy="1325563"/>
          </a:xfrm>
        </p:spPr>
        <p:txBody>
          <a:bodyPr/>
          <a:lstStyle/>
          <a:p>
            <a:r>
              <a:rPr lang="en-US" dirty="0"/>
              <a:t>Click to edit Master title style</a:t>
            </a:r>
            <a:endParaRPr lang="en-GB" dirty="0"/>
          </a:p>
        </p:txBody>
      </p:sp>
    </p:spTree>
    <p:extLst>
      <p:ext uri="{BB962C8B-B14F-4D97-AF65-F5344CB8AC3E}">
        <p14:creationId xmlns:p14="http://schemas.microsoft.com/office/powerpoint/2010/main" val="165069028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Process Diagra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66" name="Text Placeholder 55">
            <a:extLst>
              <a:ext uri="{FF2B5EF4-FFF2-40B4-BE49-F238E27FC236}">
                <a16:creationId xmlns:a16="http://schemas.microsoft.com/office/drawing/2014/main" id="{E5ADCE9E-E4AD-4AEF-A94F-41393D48498C}"/>
              </a:ext>
            </a:extLst>
          </p:cNvPr>
          <p:cNvSpPr>
            <a:spLocks noGrp="1"/>
          </p:cNvSpPr>
          <p:nvPr>
            <p:ph type="body" sz="quarter" idx="13" hasCustomPrompt="1"/>
          </p:nvPr>
        </p:nvSpPr>
        <p:spPr>
          <a:xfrm>
            <a:off x="1263926"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67" name="Text Placeholder 55">
            <a:extLst>
              <a:ext uri="{FF2B5EF4-FFF2-40B4-BE49-F238E27FC236}">
                <a16:creationId xmlns:a16="http://schemas.microsoft.com/office/drawing/2014/main" id="{D9145788-952E-4941-8CF5-0D9CDD4DE788}"/>
              </a:ext>
            </a:extLst>
          </p:cNvPr>
          <p:cNvSpPr>
            <a:spLocks noGrp="1"/>
          </p:cNvSpPr>
          <p:nvPr>
            <p:ph type="body" sz="quarter" idx="38" hasCustomPrompt="1"/>
          </p:nvPr>
        </p:nvSpPr>
        <p:spPr>
          <a:xfrm>
            <a:off x="1263926"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68" name="Freeform 1">
            <a:extLst>
              <a:ext uri="{FF2B5EF4-FFF2-40B4-BE49-F238E27FC236}">
                <a16:creationId xmlns:a16="http://schemas.microsoft.com/office/drawing/2014/main" id="{9E42FE19-48E1-463D-9A23-E3802B916889}"/>
              </a:ext>
            </a:extLst>
          </p:cNvPr>
          <p:cNvSpPr>
            <a:spLocks noChangeArrowheads="1"/>
          </p:cNvSpPr>
          <p:nvPr userDrawn="1"/>
        </p:nvSpPr>
        <p:spPr bwMode="auto">
          <a:xfrm>
            <a:off x="647701" y="2559982"/>
            <a:ext cx="3216228" cy="1284702"/>
          </a:xfrm>
          <a:custGeom>
            <a:avLst/>
            <a:gdLst>
              <a:gd name="T0" fmla="*/ 5639 w 7144"/>
              <a:gd name="T1" fmla="*/ 0 h 3558"/>
              <a:gd name="T2" fmla="*/ 0 w 7144"/>
              <a:gd name="T3" fmla="*/ 0 h 3558"/>
              <a:gd name="T4" fmla="*/ 1475 w 7144"/>
              <a:gd name="T5" fmla="*/ 1792 h 3558"/>
              <a:gd name="T6" fmla="*/ 0 w 7144"/>
              <a:gd name="T7" fmla="*/ 3557 h 3558"/>
              <a:gd name="T8" fmla="*/ 5669 w 7144"/>
              <a:gd name="T9" fmla="*/ 3557 h 3558"/>
              <a:gd name="T10" fmla="*/ 7143 w 7144"/>
              <a:gd name="T11" fmla="*/ 1792 h 3558"/>
              <a:gd name="T12" fmla="*/ 5639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39" y="0"/>
                </a:moveTo>
                <a:lnTo>
                  <a:pt x="0" y="0"/>
                </a:lnTo>
                <a:lnTo>
                  <a:pt x="1475" y="1792"/>
                </a:lnTo>
                <a:lnTo>
                  <a:pt x="0" y="3557"/>
                </a:lnTo>
                <a:lnTo>
                  <a:pt x="5669" y="3557"/>
                </a:lnTo>
                <a:lnTo>
                  <a:pt x="7143" y="1792"/>
                </a:lnTo>
                <a:lnTo>
                  <a:pt x="5639"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69" name="Freeform 2">
            <a:extLst>
              <a:ext uri="{FF2B5EF4-FFF2-40B4-BE49-F238E27FC236}">
                <a16:creationId xmlns:a16="http://schemas.microsoft.com/office/drawing/2014/main" id="{0DD4D37C-6114-4996-8B5E-33CF31208335}"/>
              </a:ext>
            </a:extLst>
          </p:cNvPr>
          <p:cNvSpPr>
            <a:spLocks noChangeArrowheads="1"/>
          </p:cNvSpPr>
          <p:nvPr userDrawn="1"/>
        </p:nvSpPr>
        <p:spPr bwMode="auto">
          <a:xfrm>
            <a:off x="3322091" y="2559982"/>
            <a:ext cx="3216228" cy="1284702"/>
          </a:xfrm>
          <a:custGeom>
            <a:avLst/>
            <a:gdLst>
              <a:gd name="T0" fmla="*/ 5668 w 7144"/>
              <a:gd name="T1" fmla="*/ 0 h 3558"/>
              <a:gd name="T2" fmla="*/ 0 w 7144"/>
              <a:gd name="T3" fmla="*/ 0 h 3558"/>
              <a:gd name="T4" fmla="*/ 1475 w 7144"/>
              <a:gd name="T5" fmla="*/ 1792 h 3558"/>
              <a:gd name="T6" fmla="*/ 0 w 7144"/>
              <a:gd name="T7" fmla="*/ 3557 h 3558"/>
              <a:gd name="T8" fmla="*/ 5668 w 7144"/>
              <a:gd name="T9" fmla="*/ 3557 h 3558"/>
              <a:gd name="T10" fmla="*/ 7143 w 7144"/>
              <a:gd name="T11" fmla="*/ 1792 h 3558"/>
              <a:gd name="T12" fmla="*/ 5668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68" y="0"/>
                </a:moveTo>
                <a:lnTo>
                  <a:pt x="0" y="0"/>
                </a:lnTo>
                <a:lnTo>
                  <a:pt x="1475" y="1792"/>
                </a:lnTo>
                <a:lnTo>
                  <a:pt x="0" y="3557"/>
                </a:lnTo>
                <a:lnTo>
                  <a:pt x="5668" y="3557"/>
                </a:lnTo>
                <a:lnTo>
                  <a:pt x="7143" y="1792"/>
                </a:lnTo>
                <a:lnTo>
                  <a:pt x="5668"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0" name="Freeform 1">
            <a:extLst>
              <a:ext uri="{FF2B5EF4-FFF2-40B4-BE49-F238E27FC236}">
                <a16:creationId xmlns:a16="http://schemas.microsoft.com/office/drawing/2014/main" id="{15DA022E-CD5A-4777-88D3-FBE63F7FD9B4}"/>
              </a:ext>
            </a:extLst>
          </p:cNvPr>
          <p:cNvSpPr>
            <a:spLocks noChangeArrowheads="1"/>
          </p:cNvSpPr>
          <p:nvPr userDrawn="1"/>
        </p:nvSpPr>
        <p:spPr bwMode="auto">
          <a:xfrm>
            <a:off x="5994635" y="2559982"/>
            <a:ext cx="3216228" cy="1284702"/>
          </a:xfrm>
          <a:custGeom>
            <a:avLst/>
            <a:gdLst>
              <a:gd name="T0" fmla="*/ 5639 w 7144"/>
              <a:gd name="T1" fmla="*/ 0 h 3558"/>
              <a:gd name="T2" fmla="*/ 0 w 7144"/>
              <a:gd name="T3" fmla="*/ 0 h 3558"/>
              <a:gd name="T4" fmla="*/ 1475 w 7144"/>
              <a:gd name="T5" fmla="*/ 1792 h 3558"/>
              <a:gd name="T6" fmla="*/ 0 w 7144"/>
              <a:gd name="T7" fmla="*/ 3557 h 3558"/>
              <a:gd name="T8" fmla="*/ 5669 w 7144"/>
              <a:gd name="T9" fmla="*/ 3557 h 3558"/>
              <a:gd name="T10" fmla="*/ 7143 w 7144"/>
              <a:gd name="T11" fmla="*/ 1792 h 3558"/>
              <a:gd name="T12" fmla="*/ 5639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39" y="0"/>
                </a:moveTo>
                <a:lnTo>
                  <a:pt x="0" y="0"/>
                </a:lnTo>
                <a:lnTo>
                  <a:pt x="1475" y="1792"/>
                </a:lnTo>
                <a:lnTo>
                  <a:pt x="0" y="3557"/>
                </a:lnTo>
                <a:lnTo>
                  <a:pt x="5669" y="3557"/>
                </a:lnTo>
                <a:lnTo>
                  <a:pt x="7143" y="1792"/>
                </a:lnTo>
                <a:lnTo>
                  <a:pt x="5639"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1" name="Freeform 2">
            <a:extLst>
              <a:ext uri="{FF2B5EF4-FFF2-40B4-BE49-F238E27FC236}">
                <a16:creationId xmlns:a16="http://schemas.microsoft.com/office/drawing/2014/main" id="{C53A12BF-4FB5-483E-900D-CDDA640F5F7A}"/>
              </a:ext>
            </a:extLst>
          </p:cNvPr>
          <p:cNvSpPr>
            <a:spLocks noChangeArrowheads="1"/>
          </p:cNvSpPr>
          <p:nvPr userDrawn="1"/>
        </p:nvSpPr>
        <p:spPr bwMode="auto">
          <a:xfrm>
            <a:off x="8670973" y="2559982"/>
            <a:ext cx="3216228" cy="1284702"/>
          </a:xfrm>
          <a:custGeom>
            <a:avLst/>
            <a:gdLst>
              <a:gd name="T0" fmla="*/ 5668 w 7144"/>
              <a:gd name="T1" fmla="*/ 0 h 3558"/>
              <a:gd name="T2" fmla="*/ 0 w 7144"/>
              <a:gd name="T3" fmla="*/ 0 h 3558"/>
              <a:gd name="T4" fmla="*/ 1475 w 7144"/>
              <a:gd name="T5" fmla="*/ 1792 h 3558"/>
              <a:gd name="T6" fmla="*/ 0 w 7144"/>
              <a:gd name="T7" fmla="*/ 3557 h 3558"/>
              <a:gd name="T8" fmla="*/ 5668 w 7144"/>
              <a:gd name="T9" fmla="*/ 3557 h 3558"/>
              <a:gd name="T10" fmla="*/ 7143 w 7144"/>
              <a:gd name="T11" fmla="*/ 1792 h 3558"/>
              <a:gd name="T12" fmla="*/ 5668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68" y="0"/>
                </a:moveTo>
                <a:lnTo>
                  <a:pt x="0" y="0"/>
                </a:lnTo>
                <a:lnTo>
                  <a:pt x="1475" y="1792"/>
                </a:lnTo>
                <a:lnTo>
                  <a:pt x="0" y="3557"/>
                </a:lnTo>
                <a:lnTo>
                  <a:pt x="5668" y="3557"/>
                </a:lnTo>
                <a:lnTo>
                  <a:pt x="7143" y="1792"/>
                </a:lnTo>
                <a:lnTo>
                  <a:pt x="5668"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2" name="Text Placeholder 55">
            <a:extLst>
              <a:ext uri="{FF2B5EF4-FFF2-40B4-BE49-F238E27FC236}">
                <a16:creationId xmlns:a16="http://schemas.microsoft.com/office/drawing/2014/main" id="{261065B2-A760-43AD-B407-AC6B669E39B5}"/>
              </a:ext>
            </a:extLst>
          </p:cNvPr>
          <p:cNvSpPr>
            <a:spLocks noGrp="1"/>
          </p:cNvSpPr>
          <p:nvPr>
            <p:ph type="body" sz="quarter" idx="39" hasCustomPrompt="1"/>
          </p:nvPr>
        </p:nvSpPr>
        <p:spPr>
          <a:xfrm>
            <a:off x="3863928"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3" name="Text Placeholder 55">
            <a:extLst>
              <a:ext uri="{FF2B5EF4-FFF2-40B4-BE49-F238E27FC236}">
                <a16:creationId xmlns:a16="http://schemas.microsoft.com/office/drawing/2014/main" id="{1B349D51-BC96-4771-97CE-D15F6B78FD4A}"/>
              </a:ext>
            </a:extLst>
          </p:cNvPr>
          <p:cNvSpPr>
            <a:spLocks noGrp="1"/>
          </p:cNvSpPr>
          <p:nvPr>
            <p:ph type="body" sz="quarter" idx="40" hasCustomPrompt="1"/>
          </p:nvPr>
        </p:nvSpPr>
        <p:spPr>
          <a:xfrm>
            <a:off x="3863928"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74" name="Text Placeholder 55">
            <a:extLst>
              <a:ext uri="{FF2B5EF4-FFF2-40B4-BE49-F238E27FC236}">
                <a16:creationId xmlns:a16="http://schemas.microsoft.com/office/drawing/2014/main" id="{C069241E-56FB-4EAA-9752-CEC87D9A6D17}"/>
              </a:ext>
            </a:extLst>
          </p:cNvPr>
          <p:cNvSpPr>
            <a:spLocks noGrp="1"/>
          </p:cNvSpPr>
          <p:nvPr>
            <p:ph type="body" sz="quarter" idx="41" hasCustomPrompt="1"/>
          </p:nvPr>
        </p:nvSpPr>
        <p:spPr>
          <a:xfrm>
            <a:off x="6567399"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5" name="Text Placeholder 55">
            <a:extLst>
              <a:ext uri="{FF2B5EF4-FFF2-40B4-BE49-F238E27FC236}">
                <a16:creationId xmlns:a16="http://schemas.microsoft.com/office/drawing/2014/main" id="{EE4FBE5D-78AC-4EC2-9972-827D54D7D011}"/>
              </a:ext>
            </a:extLst>
          </p:cNvPr>
          <p:cNvSpPr>
            <a:spLocks noGrp="1"/>
          </p:cNvSpPr>
          <p:nvPr>
            <p:ph type="body" sz="quarter" idx="42" hasCustomPrompt="1"/>
          </p:nvPr>
        </p:nvSpPr>
        <p:spPr>
          <a:xfrm>
            <a:off x="6567399"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76" name="Text Placeholder 55">
            <a:extLst>
              <a:ext uri="{FF2B5EF4-FFF2-40B4-BE49-F238E27FC236}">
                <a16:creationId xmlns:a16="http://schemas.microsoft.com/office/drawing/2014/main" id="{F4E6D8D6-5942-48F4-9558-241AE3C4D65B}"/>
              </a:ext>
            </a:extLst>
          </p:cNvPr>
          <p:cNvSpPr>
            <a:spLocks noGrp="1"/>
          </p:cNvSpPr>
          <p:nvPr>
            <p:ph type="body" sz="quarter" idx="43" hasCustomPrompt="1"/>
          </p:nvPr>
        </p:nvSpPr>
        <p:spPr>
          <a:xfrm>
            <a:off x="9286724"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7" name="Text Placeholder 55">
            <a:extLst>
              <a:ext uri="{FF2B5EF4-FFF2-40B4-BE49-F238E27FC236}">
                <a16:creationId xmlns:a16="http://schemas.microsoft.com/office/drawing/2014/main" id="{E617A342-8F7C-452F-BFB6-47C7C972DCB3}"/>
              </a:ext>
            </a:extLst>
          </p:cNvPr>
          <p:cNvSpPr>
            <a:spLocks noGrp="1"/>
          </p:cNvSpPr>
          <p:nvPr>
            <p:ph type="body" sz="quarter" idx="44" hasCustomPrompt="1"/>
          </p:nvPr>
        </p:nvSpPr>
        <p:spPr>
          <a:xfrm>
            <a:off x="9286724"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grpSp>
        <p:nvGrpSpPr>
          <p:cNvPr id="78" name="Group 77">
            <a:extLst>
              <a:ext uri="{FF2B5EF4-FFF2-40B4-BE49-F238E27FC236}">
                <a16:creationId xmlns:a16="http://schemas.microsoft.com/office/drawing/2014/main" id="{7F3C5CE5-4889-4552-8522-7B82DCF7E3EB}"/>
              </a:ext>
            </a:extLst>
          </p:cNvPr>
          <p:cNvGrpSpPr/>
          <p:nvPr userDrawn="1"/>
        </p:nvGrpSpPr>
        <p:grpSpPr>
          <a:xfrm>
            <a:off x="1890337" y="2754645"/>
            <a:ext cx="943726" cy="891899"/>
            <a:chOff x="1420044" y="3221629"/>
            <a:chExt cx="894969" cy="845820"/>
          </a:xfrm>
        </p:grpSpPr>
        <p:sp>
          <p:nvSpPr>
            <p:cNvPr id="79" name="Freeform 66">
              <a:extLst>
                <a:ext uri="{FF2B5EF4-FFF2-40B4-BE49-F238E27FC236}">
                  <a16:creationId xmlns:a16="http://schemas.microsoft.com/office/drawing/2014/main" id="{BEF0F8A0-2E0A-4CBF-80F5-ABA606F538F5}"/>
                </a:ext>
              </a:extLst>
            </p:cNvPr>
            <p:cNvSpPr>
              <a:spLocks/>
            </p:cNvSpPr>
            <p:nvPr/>
          </p:nvSpPr>
          <p:spPr bwMode="auto">
            <a:xfrm>
              <a:off x="1420044" y="3221629"/>
              <a:ext cx="65151" cy="845820"/>
            </a:xfrm>
            <a:custGeom>
              <a:avLst/>
              <a:gdLst>
                <a:gd name="T0" fmla="*/ 8 w 17"/>
                <a:gd name="T1" fmla="*/ 222 h 222"/>
                <a:gd name="T2" fmla="*/ 0 w 17"/>
                <a:gd name="T3" fmla="*/ 213 h 222"/>
                <a:gd name="T4" fmla="*/ 0 w 17"/>
                <a:gd name="T5" fmla="*/ 8 h 222"/>
                <a:gd name="T6" fmla="*/ 8 w 17"/>
                <a:gd name="T7" fmla="*/ 0 h 222"/>
                <a:gd name="T8" fmla="*/ 17 w 17"/>
                <a:gd name="T9" fmla="*/ 8 h 222"/>
                <a:gd name="T10" fmla="*/ 17 w 17"/>
                <a:gd name="T11" fmla="*/ 213 h 222"/>
                <a:gd name="T12" fmla="*/ 8 w 17"/>
                <a:gd name="T13" fmla="*/ 222 h 222"/>
              </a:gdLst>
              <a:ahLst/>
              <a:cxnLst>
                <a:cxn ang="0">
                  <a:pos x="T0" y="T1"/>
                </a:cxn>
                <a:cxn ang="0">
                  <a:pos x="T2" y="T3"/>
                </a:cxn>
                <a:cxn ang="0">
                  <a:pos x="T4" y="T5"/>
                </a:cxn>
                <a:cxn ang="0">
                  <a:pos x="T6" y="T7"/>
                </a:cxn>
                <a:cxn ang="0">
                  <a:pos x="T8" y="T9"/>
                </a:cxn>
                <a:cxn ang="0">
                  <a:pos x="T10" y="T11"/>
                </a:cxn>
                <a:cxn ang="0">
                  <a:pos x="T12" y="T13"/>
                </a:cxn>
              </a:cxnLst>
              <a:rect l="0" t="0" r="r" b="b"/>
              <a:pathLst>
                <a:path w="17" h="222">
                  <a:moveTo>
                    <a:pt x="8" y="222"/>
                  </a:moveTo>
                  <a:cubicBezTo>
                    <a:pt x="4" y="222"/>
                    <a:pt x="0" y="218"/>
                    <a:pt x="0" y="213"/>
                  </a:cubicBezTo>
                  <a:cubicBezTo>
                    <a:pt x="0" y="8"/>
                    <a:pt x="0" y="8"/>
                    <a:pt x="0" y="8"/>
                  </a:cubicBezTo>
                  <a:cubicBezTo>
                    <a:pt x="0" y="4"/>
                    <a:pt x="4" y="0"/>
                    <a:pt x="8" y="0"/>
                  </a:cubicBezTo>
                  <a:cubicBezTo>
                    <a:pt x="13" y="0"/>
                    <a:pt x="17" y="4"/>
                    <a:pt x="17" y="8"/>
                  </a:cubicBezTo>
                  <a:cubicBezTo>
                    <a:pt x="17" y="213"/>
                    <a:pt x="17" y="213"/>
                    <a:pt x="17" y="213"/>
                  </a:cubicBezTo>
                  <a:cubicBezTo>
                    <a:pt x="17" y="218"/>
                    <a:pt x="13" y="222"/>
                    <a:pt x="8" y="222"/>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sp>
          <p:nvSpPr>
            <p:cNvPr id="80" name="Freeform 67">
              <a:extLst>
                <a:ext uri="{FF2B5EF4-FFF2-40B4-BE49-F238E27FC236}">
                  <a16:creationId xmlns:a16="http://schemas.microsoft.com/office/drawing/2014/main" id="{9AB640A6-6E78-422A-8498-A6D1071A5D57}"/>
                </a:ext>
              </a:extLst>
            </p:cNvPr>
            <p:cNvSpPr>
              <a:spLocks noEditPoints="1"/>
            </p:cNvSpPr>
            <p:nvPr/>
          </p:nvSpPr>
          <p:spPr bwMode="auto">
            <a:xfrm>
              <a:off x="1537773" y="3267349"/>
              <a:ext cx="777240" cy="648081"/>
            </a:xfrm>
            <a:custGeom>
              <a:avLst/>
              <a:gdLst>
                <a:gd name="T0" fmla="*/ 46 w 204"/>
                <a:gd name="T1" fmla="*/ 17 h 170"/>
                <a:gd name="T2" fmla="*/ 95 w 204"/>
                <a:gd name="T3" fmla="*/ 32 h 170"/>
                <a:gd name="T4" fmla="*/ 158 w 204"/>
                <a:gd name="T5" fmla="*/ 49 h 170"/>
                <a:gd name="T6" fmla="*/ 180 w 204"/>
                <a:gd name="T7" fmla="*/ 46 h 170"/>
                <a:gd name="T8" fmla="*/ 187 w 204"/>
                <a:gd name="T9" fmla="*/ 52 h 170"/>
                <a:gd name="T10" fmla="*/ 187 w 204"/>
                <a:gd name="T11" fmla="*/ 142 h 170"/>
                <a:gd name="T12" fmla="*/ 184 w 204"/>
                <a:gd name="T13" fmla="*/ 147 h 170"/>
                <a:gd name="T14" fmla="*/ 158 w 204"/>
                <a:gd name="T15" fmla="*/ 153 h 170"/>
                <a:gd name="T16" fmla="*/ 109 w 204"/>
                <a:gd name="T17" fmla="*/ 139 h 170"/>
                <a:gd name="T18" fmla="*/ 46 w 204"/>
                <a:gd name="T19" fmla="*/ 122 h 170"/>
                <a:gd name="T20" fmla="*/ 24 w 204"/>
                <a:gd name="T21" fmla="*/ 124 h 170"/>
                <a:gd name="T22" fmla="*/ 17 w 204"/>
                <a:gd name="T23" fmla="*/ 119 h 170"/>
                <a:gd name="T24" fmla="*/ 17 w 204"/>
                <a:gd name="T25" fmla="*/ 29 h 170"/>
                <a:gd name="T26" fmla="*/ 20 w 204"/>
                <a:gd name="T27" fmla="*/ 24 h 170"/>
                <a:gd name="T28" fmla="*/ 46 w 204"/>
                <a:gd name="T29" fmla="*/ 17 h 170"/>
                <a:gd name="T30" fmla="*/ 46 w 204"/>
                <a:gd name="T31" fmla="*/ 0 h 170"/>
                <a:gd name="T32" fmla="*/ 2 w 204"/>
                <a:gd name="T33" fmla="*/ 15 h 170"/>
                <a:gd name="T34" fmla="*/ 0 w 204"/>
                <a:gd name="T35" fmla="*/ 19 h 170"/>
                <a:gd name="T36" fmla="*/ 0 w 204"/>
                <a:gd name="T37" fmla="*/ 145 h 170"/>
                <a:gd name="T38" fmla="*/ 8 w 204"/>
                <a:gd name="T39" fmla="*/ 149 h 170"/>
                <a:gd name="T40" fmla="*/ 46 w 204"/>
                <a:gd name="T41" fmla="*/ 139 h 170"/>
                <a:gd name="T42" fmla="*/ 158 w 204"/>
                <a:gd name="T43" fmla="*/ 170 h 170"/>
                <a:gd name="T44" fmla="*/ 202 w 204"/>
                <a:gd name="T45" fmla="*/ 156 h 170"/>
                <a:gd name="T46" fmla="*/ 204 w 204"/>
                <a:gd name="T47" fmla="*/ 152 h 170"/>
                <a:gd name="T48" fmla="*/ 204 w 204"/>
                <a:gd name="T49" fmla="*/ 26 h 170"/>
                <a:gd name="T50" fmla="*/ 196 w 204"/>
                <a:gd name="T51" fmla="*/ 21 h 170"/>
                <a:gd name="T52" fmla="*/ 158 w 204"/>
                <a:gd name="T53" fmla="*/ 32 h 170"/>
                <a:gd name="T54" fmla="*/ 46 w 204"/>
                <a:gd name="T55"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4" h="170">
                  <a:moveTo>
                    <a:pt x="46" y="17"/>
                  </a:moveTo>
                  <a:cubicBezTo>
                    <a:pt x="62" y="17"/>
                    <a:pt x="78" y="24"/>
                    <a:pt x="95" y="32"/>
                  </a:cubicBezTo>
                  <a:cubicBezTo>
                    <a:pt x="115" y="40"/>
                    <a:pt x="135" y="49"/>
                    <a:pt x="158" y="49"/>
                  </a:cubicBezTo>
                  <a:cubicBezTo>
                    <a:pt x="165" y="49"/>
                    <a:pt x="173" y="48"/>
                    <a:pt x="180" y="46"/>
                  </a:cubicBezTo>
                  <a:cubicBezTo>
                    <a:pt x="183" y="45"/>
                    <a:pt x="187" y="48"/>
                    <a:pt x="187" y="52"/>
                  </a:cubicBezTo>
                  <a:cubicBezTo>
                    <a:pt x="187" y="142"/>
                    <a:pt x="187" y="142"/>
                    <a:pt x="187" y="142"/>
                  </a:cubicBezTo>
                  <a:cubicBezTo>
                    <a:pt x="187" y="144"/>
                    <a:pt x="186" y="146"/>
                    <a:pt x="184" y="147"/>
                  </a:cubicBezTo>
                  <a:cubicBezTo>
                    <a:pt x="175" y="151"/>
                    <a:pt x="167" y="153"/>
                    <a:pt x="158" y="153"/>
                  </a:cubicBezTo>
                  <a:cubicBezTo>
                    <a:pt x="142" y="153"/>
                    <a:pt x="126" y="146"/>
                    <a:pt x="109" y="139"/>
                  </a:cubicBezTo>
                  <a:cubicBezTo>
                    <a:pt x="89" y="130"/>
                    <a:pt x="69" y="122"/>
                    <a:pt x="46" y="122"/>
                  </a:cubicBezTo>
                  <a:cubicBezTo>
                    <a:pt x="39" y="122"/>
                    <a:pt x="31" y="123"/>
                    <a:pt x="24" y="124"/>
                  </a:cubicBezTo>
                  <a:cubicBezTo>
                    <a:pt x="21" y="125"/>
                    <a:pt x="17" y="123"/>
                    <a:pt x="17" y="119"/>
                  </a:cubicBezTo>
                  <a:cubicBezTo>
                    <a:pt x="17" y="29"/>
                    <a:pt x="17" y="29"/>
                    <a:pt x="17" y="29"/>
                  </a:cubicBezTo>
                  <a:cubicBezTo>
                    <a:pt x="17" y="27"/>
                    <a:pt x="18" y="25"/>
                    <a:pt x="20" y="24"/>
                  </a:cubicBezTo>
                  <a:cubicBezTo>
                    <a:pt x="29" y="20"/>
                    <a:pt x="37" y="17"/>
                    <a:pt x="46" y="17"/>
                  </a:cubicBezTo>
                  <a:moveTo>
                    <a:pt x="46" y="0"/>
                  </a:moveTo>
                  <a:cubicBezTo>
                    <a:pt x="32" y="0"/>
                    <a:pt x="18" y="4"/>
                    <a:pt x="2" y="15"/>
                  </a:cubicBezTo>
                  <a:cubicBezTo>
                    <a:pt x="1" y="16"/>
                    <a:pt x="0" y="17"/>
                    <a:pt x="0" y="19"/>
                  </a:cubicBezTo>
                  <a:cubicBezTo>
                    <a:pt x="0" y="61"/>
                    <a:pt x="0" y="103"/>
                    <a:pt x="0" y="145"/>
                  </a:cubicBezTo>
                  <a:cubicBezTo>
                    <a:pt x="0" y="149"/>
                    <a:pt x="5" y="151"/>
                    <a:pt x="8" y="149"/>
                  </a:cubicBezTo>
                  <a:cubicBezTo>
                    <a:pt x="22" y="142"/>
                    <a:pt x="34" y="139"/>
                    <a:pt x="46" y="139"/>
                  </a:cubicBezTo>
                  <a:cubicBezTo>
                    <a:pt x="85" y="139"/>
                    <a:pt x="119" y="170"/>
                    <a:pt x="158" y="170"/>
                  </a:cubicBezTo>
                  <a:cubicBezTo>
                    <a:pt x="172" y="170"/>
                    <a:pt x="186" y="167"/>
                    <a:pt x="202" y="156"/>
                  </a:cubicBezTo>
                  <a:cubicBezTo>
                    <a:pt x="203" y="155"/>
                    <a:pt x="204" y="154"/>
                    <a:pt x="204" y="152"/>
                  </a:cubicBezTo>
                  <a:cubicBezTo>
                    <a:pt x="204" y="26"/>
                    <a:pt x="204" y="26"/>
                    <a:pt x="204" y="26"/>
                  </a:cubicBezTo>
                  <a:cubicBezTo>
                    <a:pt x="204" y="22"/>
                    <a:pt x="199" y="19"/>
                    <a:pt x="196" y="21"/>
                  </a:cubicBezTo>
                  <a:cubicBezTo>
                    <a:pt x="182" y="29"/>
                    <a:pt x="170" y="32"/>
                    <a:pt x="158" y="32"/>
                  </a:cubicBezTo>
                  <a:cubicBezTo>
                    <a:pt x="119" y="32"/>
                    <a:pt x="85" y="0"/>
                    <a:pt x="4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grpSp>
        <p:nvGrpSpPr>
          <p:cNvPr id="81" name="Group 80">
            <a:extLst>
              <a:ext uri="{FF2B5EF4-FFF2-40B4-BE49-F238E27FC236}">
                <a16:creationId xmlns:a16="http://schemas.microsoft.com/office/drawing/2014/main" id="{868D0B46-5636-462C-9C0A-66B022555352}"/>
              </a:ext>
            </a:extLst>
          </p:cNvPr>
          <p:cNvGrpSpPr/>
          <p:nvPr userDrawn="1"/>
        </p:nvGrpSpPr>
        <p:grpSpPr>
          <a:xfrm>
            <a:off x="4448333" y="2726788"/>
            <a:ext cx="919621" cy="908773"/>
            <a:chOff x="3525202" y="3213628"/>
            <a:chExt cx="872109" cy="861822"/>
          </a:xfrm>
        </p:grpSpPr>
        <p:sp>
          <p:nvSpPr>
            <p:cNvPr id="82" name="Freeform 60">
              <a:extLst>
                <a:ext uri="{FF2B5EF4-FFF2-40B4-BE49-F238E27FC236}">
                  <a16:creationId xmlns:a16="http://schemas.microsoft.com/office/drawing/2014/main" id="{BBB642E4-31BC-4223-A51C-B461968DCF58}"/>
                </a:ext>
              </a:extLst>
            </p:cNvPr>
            <p:cNvSpPr>
              <a:spLocks noEditPoints="1"/>
            </p:cNvSpPr>
            <p:nvPr/>
          </p:nvSpPr>
          <p:spPr bwMode="auto">
            <a:xfrm>
              <a:off x="3525202" y="3213628"/>
              <a:ext cx="872109" cy="861822"/>
            </a:xfrm>
            <a:custGeom>
              <a:avLst/>
              <a:gdLst>
                <a:gd name="T0" fmla="*/ 199 w 229"/>
                <a:gd name="T1" fmla="*/ 21 h 226"/>
                <a:gd name="T2" fmla="*/ 148 w 229"/>
                <a:gd name="T3" fmla="*/ 0 h 226"/>
                <a:gd name="T4" fmla="*/ 102 w 229"/>
                <a:gd name="T5" fmla="*/ 17 h 226"/>
                <a:gd name="T6" fmla="*/ 89 w 229"/>
                <a:gd name="T7" fmla="*/ 117 h 226"/>
                <a:gd name="T8" fmla="*/ 90 w 229"/>
                <a:gd name="T9" fmla="*/ 118 h 226"/>
                <a:gd name="T10" fmla="*/ 88 w 229"/>
                <a:gd name="T11" fmla="*/ 121 h 226"/>
                <a:gd name="T12" fmla="*/ 87 w 229"/>
                <a:gd name="T13" fmla="*/ 122 h 226"/>
                <a:gd name="T14" fmla="*/ 6 w 229"/>
                <a:gd name="T15" fmla="*/ 204 h 226"/>
                <a:gd name="T16" fmla="*/ 3 w 229"/>
                <a:gd name="T17" fmla="*/ 207 h 226"/>
                <a:gd name="T18" fmla="*/ 3 w 229"/>
                <a:gd name="T19" fmla="*/ 220 h 226"/>
                <a:gd name="T20" fmla="*/ 14 w 229"/>
                <a:gd name="T21" fmla="*/ 225 h 226"/>
                <a:gd name="T22" fmla="*/ 22 w 229"/>
                <a:gd name="T23" fmla="*/ 220 h 226"/>
                <a:gd name="T24" fmla="*/ 89 w 229"/>
                <a:gd name="T25" fmla="*/ 152 h 226"/>
                <a:gd name="T26" fmla="*/ 103 w 229"/>
                <a:gd name="T27" fmla="*/ 138 h 226"/>
                <a:gd name="T28" fmla="*/ 105 w 229"/>
                <a:gd name="T29" fmla="*/ 136 h 226"/>
                <a:gd name="T30" fmla="*/ 107 w 229"/>
                <a:gd name="T31" fmla="*/ 134 h 226"/>
                <a:gd name="T32" fmla="*/ 109 w 229"/>
                <a:gd name="T33" fmla="*/ 135 h 226"/>
                <a:gd name="T34" fmla="*/ 209 w 229"/>
                <a:gd name="T35" fmla="*/ 115 h 226"/>
                <a:gd name="T36" fmla="*/ 199 w 229"/>
                <a:gd name="T37" fmla="*/ 21 h 226"/>
                <a:gd name="T38" fmla="*/ 149 w 229"/>
                <a:gd name="T39" fmla="*/ 124 h 226"/>
                <a:gd name="T40" fmla="*/ 149 w 229"/>
                <a:gd name="T41" fmla="*/ 124 h 226"/>
                <a:gd name="T42" fmla="*/ 98 w 229"/>
                <a:gd name="T43" fmla="*/ 74 h 226"/>
                <a:gd name="T44" fmla="*/ 113 w 229"/>
                <a:gd name="T45" fmla="*/ 38 h 226"/>
                <a:gd name="T46" fmla="*/ 149 w 229"/>
                <a:gd name="T47" fmla="*/ 23 h 226"/>
                <a:gd name="T48" fmla="*/ 149 w 229"/>
                <a:gd name="T49" fmla="*/ 23 h 226"/>
                <a:gd name="T50" fmla="*/ 184 w 229"/>
                <a:gd name="T51" fmla="*/ 38 h 226"/>
                <a:gd name="T52" fmla="*/ 199 w 229"/>
                <a:gd name="T53" fmla="*/ 73 h 226"/>
                <a:gd name="T54" fmla="*/ 149 w 229"/>
                <a:gd name="T55" fmla="*/ 124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9" h="226">
                  <a:moveTo>
                    <a:pt x="199" y="21"/>
                  </a:moveTo>
                  <a:cubicBezTo>
                    <a:pt x="185" y="7"/>
                    <a:pt x="167" y="0"/>
                    <a:pt x="148" y="0"/>
                  </a:cubicBezTo>
                  <a:cubicBezTo>
                    <a:pt x="132" y="0"/>
                    <a:pt x="115" y="6"/>
                    <a:pt x="102" y="17"/>
                  </a:cubicBezTo>
                  <a:cubicBezTo>
                    <a:pt x="72" y="42"/>
                    <a:pt x="66" y="84"/>
                    <a:pt x="89" y="117"/>
                  </a:cubicBezTo>
                  <a:cubicBezTo>
                    <a:pt x="90" y="118"/>
                    <a:pt x="90" y="118"/>
                    <a:pt x="90" y="118"/>
                  </a:cubicBezTo>
                  <a:cubicBezTo>
                    <a:pt x="88" y="121"/>
                    <a:pt x="88" y="121"/>
                    <a:pt x="88" y="121"/>
                  </a:cubicBezTo>
                  <a:cubicBezTo>
                    <a:pt x="88" y="121"/>
                    <a:pt x="87" y="122"/>
                    <a:pt x="87" y="122"/>
                  </a:cubicBezTo>
                  <a:cubicBezTo>
                    <a:pt x="6" y="204"/>
                    <a:pt x="6" y="204"/>
                    <a:pt x="6" y="204"/>
                  </a:cubicBezTo>
                  <a:cubicBezTo>
                    <a:pt x="5" y="205"/>
                    <a:pt x="4" y="206"/>
                    <a:pt x="3" y="207"/>
                  </a:cubicBezTo>
                  <a:cubicBezTo>
                    <a:pt x="0" y="211"/>
                    <a:pt x="0" y="216"/>
                    <a:pt x="3" y="220"/>
                  </a:cubicBezTo>
                  <a:cubicBezTo>
                    <a:pt x="5" y="223"/>
                    <a:pt x="9" y="226"/>
                    <a:pt x="14" y="225"/>
                  </a:cubicBezTo>
                  <a:cubicBezTo>
                    <a:pt x="17" y="224"/>
                    <a:pt x="19" y="223"/>
                    <a:pt x="22" y="220"/>
                  </a:cubicBezTo>
                  <a:cubicBezTo>
                    <a:pt x="44" y="198"/>
                    <a:pt x="67" y="175"/>
                    <a:pt x="89" y="152"/>
                  </a:cubicBezTo>
                  <a:cubicBezTo>
                    <a:pt x="103" y="138"/>
                    <a:pt x="103" y="138"/>
                    <a:pt x="103" y="138"/>
                  </a:cubicBezTo>
                  <a:cubicBezTo>
                    <a:pt x="104" y="137"/>
                    <a:pt x="104" y="137"/>
                    <a:pt x="105" y="136"/>
                  </a:cubicBezTo>
                  <a:cubicBezTo>
                    <a:pt x="107" y="134"/>
                    <a:pt x="107" y="134"/>
                    <a:pt x="107" y="134"/>
                  </a:cubicBezTo>
                  <a:cubicBezTo>
                    <a:pt x="109" y="135"/>
                    <a:pt x="109" y="135"/>
                    <a:pt x="109" y="135"/>
                  </a:cubicBezTo>
                  <a:cubicBezTo>
                    <a:pt x="147" y="159"/>
                    <a:pt x="190" y="144"/>
                    <a:pt x="209" y="115"/>
                  </a:cubicBezTo>
                  <a:cubicBezTo>
                    <a:pt x="229" y="85"/>
                    <a:pt x="225" y="45"/>
                    <a:pt x="199" y="21"/>
                  </a:cubicBezTo>
                  <a:close/>
                  <a:moveTo>
                    <a:pt x="149" y="124"/>
                  </a:moveTo>
                  <a:cubicBezTo>
                    <a:pt x="149" y="124"/>
                    <a:pt x="149" y="124"/>
                    <a:pt x="149" y="124"/>
                  </a:cubicBezTo>
                  <a:cubicBezTo>
                    <a:pt x="121" y="124"/>
                    <a:pt x="98" y="102"/>
                    <a:pt x="98" y="74"/>
                  </a:cubicBezTo>
                  <a:cubicBezTo>
                    <a:pt x="98" y="60"/>
                    <a:pt x="103" y="47"/>
                    <a:pt x="113" y="38"/>
                  </a:cubicBezTo>
                  <a:cubicBezTo>
                    <a:pt x="122" y="28"/>
                    <a:pt x="135" y="23"/>
                    <a:pt x="149" y="23"/>
                  </a:cubicBezTo>
                  <a:cubicBezTo>
                    <a:pt x="149" y="23"/>
                    <a:pt x="149" y="23"/>
                    <a:pt x="149" y="23"/>
                  </a:cubicBezTo>
                  <a:cubicBezTo>
                    <a:pt x="162" y="23"/>
                    <a:pt x="175" y="28"/>
                    <a:pt x="184" y="38"/>
                  </a:cubicBezTo>
                  <a:cubicBezTo>
                    <a:pt x="194" y="47"/>
                    <a:pt x="199" y="60"/>
                    <a:pt x="199" y="73"/>
                  </a:cubicBezTo>
                  <a:cubicBezTo>
                    <a:pt x="199" y="101"/>
                    <a:pt x="176" y="124"/>
                    <a:pt x="149" y="1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sp>
          <p:nvSpPr>
            <p:cNvPr id="83" name="Freeform 61">
              <a:extLst>
                <a:ext uri="{FF2B5EF4-FFF2-40B4-BE49-F238E27FC236}">
                  <a16:creationId xmlns:a16="http://schemas.microsoft.com/office/drawing/2014/main" id="{125AAEC8-D6A1-4562-8249-89856865DF22}"/>
                </a:ext>
              </a:extLst>
            </p:cNvPr>
            <p:cNvSpPr>
              <a:spLocks/>
            </p:cNvSpPr>
            <p:nvPr/>
          </p:nvSpPr>
          <p:spPr bwMode="auto">
            <a:xfrm>
              <a:off x="3948112" y="3350788"/>
              <a:ext cx="156591" cy="156591"/>
            </a:xfrm>
            <a:custGeom>
              <a:avLst/>
              <a:gdLst>
                <a:gd name="T0" fmla="*/ 38 w 41"/>
                <a:gd name="T1" fmla="*/ 0 h 41"/>
                <a:gd name="T2" fmla="*/ 36 w 41"/>
                <a:gd name="T3" fmla="*/ 0 h 41"/>
                <a:gd name="T4" fmla="*/ 35 w 41"/>
                <a:gd name="T5" fmla="*/ 0 h 41"/>
                <a:gd name="T6" fmla="*/ 34 w 41"/>
                <a:gd name="T7" fmla="*/ 0 h 41"/>
                <a:gd name="T8" fmla="*/ 34 w 41"/>
                <a:gd name="T9" fmla="*/ 0 h 41"/>
                <a:gd name="T10" fmla="*/ 30 w 41"/>
                <a:gd name="T11" fmla="*/ 1 h 41"/>
                <a:gd name="T12" fmla="*/ 0 w 41"/>
                <a:gd name="T13" fmla="*/ 30 h 41"/>
                <a:gd name="T14" fmla="*/ 0 w 41"/>
                <a:gd name="T15" fmla="*/ 39 h 41"/>
                <a:gd name="T16" fmla="*/ 3 w 41"/>
                <a:gd name="T17" fmla="*/ 41 h 41"/>
                <a:gd name="T18" fmla="*/ 6 w 41"/>
                <a:gd name="T19" fmla="*/ 38 h 41"/>
                <a:gd name="T20" fmla="*/ 6 w 41"/>
                <a:gd name="T21" fmla="*/ 36 h 41"/>
                <a:gd name="T22" fmla="*/ 6 w 41"/>
                <a:gd name="T23" fmla="*/ 36 h 41"/>
                <a:gd name="T24" fmla="*/ 33 w 41"/>
                <a:gd name="T25" fmla="*/ 7 h 41"/>
                <a:gd name="T26" fmla="*/ 35 w 41"/>
                <a:gd name="T27" fmla="*/ 7 h 41"/>
                <a:gd name="T28" fmla="*/ 39 w 41"/>
                <a:gd name="T29" fmla="*/ 6 h 41"/>
                <a:gd name="T30" fmla="*/ 41 w 41"/>
                <a:gd name="T31" fmla="*/ 3 h 41"/>
                <a:gd name="T32" fmla="*/ 38 w 41"/>
                <a:gd name="T33"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 h="41">
                  <a:moveTo>
                    <a:pt x="38" y="0"/>
                  </a:moveTo>
                  <a:cubicBezTo>
                    <a:pt x="38" y="0"/>
                    <a:pt x="37" y="0"/>
                    <a:pt x="36" y="0"/>
                  </a:cubicBezTo>
                  <a:cubicBezTo>
                    <a:pt x="36" y="0"/>
                    <a:pt x="36" y="0"/>
                    <a:pt x="35" y="0"/>
                  </a:cubicBezTo>
                  <a:cubicBezTo>
                    <a:pt x="34" y="0"/>
                    <a:pt x="34" y="0"/>
                    <a:pt x="34" y="0"/>
                  </a:cubicBezTo>
                  <a:cubicBezTo>
                    <a:pt x="34" y="0"/>
                    <a:pt x="34" y="0"/>
                    <a:pt x="34" y="0"/>
                  </a:cubicBezTo>
                  <a:cubicBezTo>
                    <a:pt x="32" y="0"/>
                    <a:pt x="31" y="0"/>
                    <a:pt x="30" y="1"/>
                  </a:cubicBezTo>
                  <a:cubicBezTo>
                    <a:pt x="14" y="5"/>
                    <a:pt x="4" y="14"/>
                    <a:pt x="0" y="30"/>
                  </a:cubicBezTo>
                  <a:cubicBezTo>
                    <a:pt x="0" y="33"/>
                    <a:pt x="0" y="36"/>
                    <a:pt x="0" y="39"/>
                  </a:cubicBezTo>
                  <a:cubicBezTo>
                    <a:pt x="0" y="40"/>
                    <a:pt x="2" y="41"/>
                    <a:pt x="3" y="41"/>
                  </a:cubicBezTo>
                  <a:cubicBezTo>
                    <a:pt x="5" y="41"/>
                    <a:pt x="6" y="40"/>
                    <a:pt x="6" y="38"/>
                  </a:cubicBezTo>
                  <a:cubicBezTo>
                    <a:pt x="6" y="38"/>
                    <a:pt x="6" y="37"/>
                    <a:pt x="6" y="36"/>
                  </a:cubicBezTo>
                  <a:cubicBezTo>
                    <a:pt x="6" y="36"/>
                    <a:pt x="6" y="36"/>
                    <a:pt x="6" y="36"/>
                  </a:cubicBezTo>
                  <a:cubicBezTo>
                    <a:pt x="7" y="19"/>
                    <a:pt x="20" y="8"/>
                    <a:pt x="33" y="7"/>
                  </a:cubicBezTo>
                  <a:cubicBezTo>
                    <a:pt x="33" y="7"/>
                    <a:pt x="34" y="7"/>
                    <a:pt x="35" y="7"/>
                  </a:cubicBezTo>
                  <a:cubicBezTo>
                    <a:pt x="36" y="6"/>
                    <a:pt x="37" y="6"/>
                    <a:pt x="39" y="6"/>
                  </a:cubicBezTo>
                  <a:cubicBezTo>
                    <a:pt x="40" y="6"/>
                    <a:pt x="41" y="4"/>
                    <a:pt x="41" y="3"/>
                  </a:cubicBezTo>
                  <a:cubicBezTo>
                    <a:pt x="41" y="1"/>
                    <a:pt x="40" y="0"/>
                    <a:pt x="38" y="0"/>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7030A0"/>
                </a:solidFill>
              </a:endParaRPr>
            </a:p>
          </p:txBody>
        </p:sp>
      </p:grpSp>
      <p:sp>
        <p:nvSpPr>
          <p:cNvPr id="84" name="Freeform 6">
            <a:extLst>
              <a:ext uri="{FF2B5EF4-FFF2-40B4-BE49-F238E27FC236}">
                <a16:creationId xmlns:a16="http://schemas.microsoft.com/office/drawing/2014/main" id="{B36933DC-FE69-4766-9AFD-29A65FB645F3}"/>
              </a:ext>
            </a:extLst>
          </p:cNvPr>
          <p:cNvSpPr>
            <a:spLocks noEditPoints="1"/>
          </p:cNvSpPr>
          <p:nvPr userDrawn="1"/>
        </p:nvSpPr>
        <p:spPr bwMode="auto">
          <a:xfrm>
            <a:off x="7164886" y="2771383"/>
            <a:ext cx="823199" cy="819583"/>
          </a:xfrm>
          <a:custGeom>
            <a:avLst/>
            <a:gdLst>
              <a:gd name="T0" fmla="*/ 198 w 205"/>
              <a:gd name="T1" fmla="*/ 15 h 204"/>
              <a:gd name="T2" fmla="*/ 189 w 205"/>
              <a:gd name="T3" fmla="*/ 6 h 204"/>
              <a:gd name="T4" fmla="*/ 173 w 205"/>
              <a:gd name="T5" fmla="*/ 0 h 204"/>
              <a:gd name="T6" fmla="*/ 158 w 205"/>
              <a:gd name="T7" fmla="*/ 6 h 204"/>
              <a:gd name="T8" fmla="*/ 146 w 205"/>
              <a:gd name="T9" fmla="*/ 18 h 204"/>
              <a:gd name="T10" fmla="*/ 27 w 205"/>
              <a:gd name="T11" fmla="*/ 137 h 204"/>
              <a:gd name="T12" fmla="*/ 27 w 205"/>
              <a:gd name="T13" fmla="*/ 137 h 204"/>
              <a:gd name="T14" fmla="*/ 27 w 205"/>
              <a:gd name="T15" fmla="*/ 137 h 204"/>
              <a:gd name="T16" fmla="*/ 26 w 205"/>
              <a:gd name="T17" fmla="*/ 138 h 204"/>
              <a:gd name="T18" fmla="*/ 26 w 205"/>
              <a:gd name="T19" fmla="*/ 138 h 204"/>
              <a:gd name="T20" fmla="*/ 26 w 205"/>
              <a:gd name="T21" fmla="*/ 139 h 204"/>
              <a:gd name="T22" fmla="*/ 25 w 205"/>
              <a:gd name="T23" fmla="*/ 139 h 204"/>
              <a:gd name="T24" fmla="*/ 1 w 205"/>
              <a:gd name="T25" fmla="*/ 195 h 204"/>
              <a:gd name="T26" fmla="*/ 3 w 205"/>
              <a:gd name="T27" fmla="*/ 202 h 204"/>
              <a:gd name="T28" fmla="*/ 7 w 205"/>
              <a:gd name="T29" fmla="*/ 204 h 204"/>
              <a:gd name="T30" fmla="*/ 10 w 205"/>
              <a:gd name="T31" fmla="*/ 203 h 204"/>
              <a:gd name="T32" fmla="*/ 65 w 205"/>
              <a:gd name="T33" fmla="*/ 179 h 204"/>
              <a:gd name="T34" fmla="*/ 66 w 205"/>
              <a:gd name="T35" fmla="*/ 179 h 204"/>
              <a:gd name="T36" fmla="*/ 66 w 205"/>
              <a:gd name="T37" fmla="*/ 178 h 204"/>
              <a:gd name="T38" fmla="*/ 67 w 205"/>
              <a:gd name="T39" fmla="*/ 178 h 204"/>
              <a:gd name="T40" fmla="*/ 67 w 205"/>
              <a:gd name="T41" fmla="*/ 178 h 204"/>
              <a:gd name="T42" fmla="*/ 186 w 205"/>
              <a:gd name="T43" fmla="*/ 59 h 204"/>
              <a:gd name="T44" fmla="*/ 198 w 205"/>
              <a:gd name="T45" fmla="*/ 47 h 204"/>
              <a:gd name="T46" fmla="*/ 205 w 205"/>
              <a:gd name="T47" fmla="*/ 31 h 204"/>
              <a:gd name="T48" fmla="*/ 198 w 205"/>
              <a:gd name="T49" fmla="*/ 15 h 204"/>
              <a:gd name="T50" fmla="*/ 33 w 205"/>
              <a:gd name="T51" fmla="*/ 153 h 204"/>
              <a:gd name="T52" fmla="*/ 52 w 205"/>
              <a:gd name="T53" fmla="*/ 171 h 204"/>
              <a:gd name="T54" fmla="*/ 20 w 205"/>
              <a:gd name="T55" fmla="*/ 185 h 204"/>
              <a:gd name="T56" fmla="*/ 33 w 205"/>
              <a:gd name="T57" fmla="*/ 153 h 204"/>
              <a:gd name="T58" fmla="*/ 63 w 205"/>
              <a:gd name="T59" fmla="*/ 164 h 204"/>
              <a:gd name="T60" fmla="*/ 40 w 205"/>
              <a:gd name="T61" fmla="*/ 142 h 204"/>
              <a:gd name="T62" fmla="*/ 150 w 205"/>
              <a:gd name="T63" fmla="*/ 32 h 204"/>
              <a:gd name="T64" fmla="*/ 173 w 205"/>
              <a:gd name="T65" fmla="*/ 54 h 204"/>
              <a:gd name="T66" fmla="*/ 63 w 205"/>
              <a:gd name="T67" fmla="*/ 164 h 204"/>
              <a:gd name="T68" fmla="*/ 189 w 205"/>
              <a:gd name="T69" fmla="*/ 38 h 204"/>
              <a:gd name="T70" fmla="*/ 182 w 205"/>
              <a:gd name="T71" fmla="*/ 45 h 204"/>
              <a:gd name="T72" fmla="*/ 160 w 205"/>
              <a:gd name="T73" fmla="*/ 23 h 204"/>
              <a:gd name="T74" fmla="*/ 167 w 205"/>
              <a:gd name="T75" fmla="*/ 15 h 204"/>
              <a:gd name="T76" fmla="*/ 173 w 205"/>
              <a:gd name="T77" fmla="*/ 13 h 204"/>
              <a:gd name="T78" fmla="*/ 180 w 205"/>
              <a:gd name="T79" fmla="*/ 15 h 204"/>
              <a:gd name="T80" fmla="*/ 189 w 205"/>
              <a:gd name="T81" fmla="*/ 24 h 204"/>
              <a:gd name="T82" fmla="*/ 192 w 205"/>
              <a:gd name="T83" fmla="*/ 31 h 204"/>
              <a:gd name="T84" fmla="*/ 189 w 205"/>
              <a:gd name="T85" fmla="*/ 38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5" h="204">
                <a:moveTo>
                  <a:pt x="198" y="15"/>
                </a:moveTo>
                <a:cubicBezTo>
                  <a:pt x="189" y="6"/>
                  <a:pt x="189" y="6"/>
                  <a:pt x="189" y="6"/>
                </a:cubicBezTo>
                <a:cubicBezTo>
                  <a:pt x="185" y="2"/>
                  <a:pt x="179" y="0"/>
                  <a:pt x="173" y="0"/>
                </a:cubicBezTo>
                <a:cubicBezTo>
                  <a:pt x="168" y="0"/>
                  <a:pt x="162" y="2"/>
                  <a:pt x="158" y="6"/>
                </a:cubicBezTo>
                <a:cubicBezTo>
                  <a:pt x="146" y="18"/>
                  <a:pt x="146" y="18"/>
                  <a:pt x="146" y="18"/>
                </a:cubicBezTo>
                <a:cubicBezTo>
                  <a:pt x="27" y="137"/>
                  <a:pt x="27" y="137"/>
                  <a:pt x="27" y="137"/>
                </a:cubicBezTo>
                <a:cubicBezTo>
                  <a:pt x="27" y="137"/>
                  <a:pt x="27" y="137"/>
                  <a:pt x="27" y="137"/>
                </a:cubicBezTo>
                <a:cubicBezTo>
                  <a:pt x="27" y="137"/>
                  <a:pt x="27" y="137"/>
                  <a:pt x="27" y="137"/>
                </a:cubicBezTo>
                <a:cubicBezTo>
                  <a:pt x="27" y="137"/>
                  <a:pt x="27" y="137"/>
                  <a:pt x="26" y="138"/>
                </a:cubicBezTo>
                <a:cubicBezTo>
                  <a:pt x="26" y="138"/>
                  <a:pt x="26" y="138"/>
                  <a:pt x="26" y="138"/>
                </a:cubicBezTo>
                <a:cubicBezTo>
                  <a:pt x="26" y="138"/>
                  <a:pt x="26" y="139"/>
                  <a:pt x="26" y="139"/>
                </a:cubicBezTo>
                <a:cubicBezTo>
                  <a:pt x="26" y="139"/>
                  <a:pt x="26" y="139"/>
                  <a:pt x="25" y="139"/>
                </a:cubicBezTo>
                <a:cubicBezTo>
                  <a:pt x="1" y="195"/>
                  <a:pt x="1" y="195"/>
                  <a:pt x="1" y="195"/>
                </a:cubicBezTo>
                <a:cubicBezTo>
                  <a:pt x="0" y="197"/>
                  <a:pt x="1" y="200"/>
                  <a:pt x="3" y="202"/>
                </a:cubicBezTo>
                <a:cubicBezTo>
                  <a:pt x="4" y="203"/>
                  <a:pt x="5" y="204"/>
                  <a:pt x="7" y="204"/>
                </a:cubicBezTo>
                <a:cubicBezTo>
                  <a:pt x="8" y="204"/>
                  <a:pt x="9" y="204"/>
                  <a:pt x="10" y="203"/>
                </a:cubicBezTo>
                <a:cubicBezTo>
                  <a:pt x="65" y="179"/>
                  <a:pt x="65" y="179"/>
                  <a:pt x="65" y="179"/>
                </a:cubicBezTo>
                <a:cubicBezTo>
                  <a:pt x="65" y="179"/>
                  <a:pt x="66" y="179"/>
                  <a:pt x="66" y="179"/>
                </a:cubicBezTo>
                <a:cubicBezTo>
                  <a:pt x="66" y="179"/>
                  <a:pt x="66" y="179"/>
                  <a:pt x="66" y="178"/>
                </a:cubicBezTo>
                <a:cubicBezTo>
                  <a:pt x="67" y="178"/>
                  <a:pt x="67" y="178"/>
                  <a:pt x="67" y="178"/>
                </a:cubicBezTo>
                <a:cubicBezTo>
                  <a:pt x="67" y="178"/>
                  <a:pt x="67" y="178"/>
                  <a:pt x="67" y="178"/>
                </a:cubicBezTo>
                <a:cubicBezTo>
                  <a:pt x="186" y="59"/>
                  <a:pt x="186" y="59"/>
                  <a:pt x="186" y="59"/>
                </a:cubicBezTo>
                <a:cubicBezTo>
                  <a:pt x="198" y="47"/>
                  <a:pt x="198" y="47"/>
                  <a:pt x="198" y="47"/>
                </a:cubicBezTo>
                <a:cubicBezTo>
                  <a:pt x="202" y="43"/>
                  <a:pt x="205" y="37"/>
                  <a:pt x="205" y="31"/>
                </a:cubicBezTo>
                <a:cubicBezTo>
                  <a:pt x="205" y="25"/>
                  <a:pt x="202" y="19"/>
                  <a:pt x="198" y="15"/>
                </a:cubicBezTo>
                <a:close/>
                <a:moveTo>
                  <a:pt x="33" y="153"/>
                </a:moveTo>
                <a:cubicBezTo>
                  <a:pt x="52" y="171"/>
                  <a:pt x="52" y="171"/>
                  <a:pt x="52" y="171"/>
                </a:cubicBezTo>
                <a:cubicBezTo>
                  <a:pt x="20" y="185"/>
                  <a:pt x="20" y="185"/>
                  <a:pt x="20" y="185"/>
                </a:cubicBezTo>
                <a:lnTo>
                  <a:pt x="33" y="153"/>
                </a:lnTo>
                <a:close/>
                <a:moveTo>
                  <a:pt x="63" y="164"/>
                </a:moveTo>
                <a:cubicBezTo>
                  <a:pt x="40" y="142"/>
                  <a:pt x="40" y="142"/>
                  <a:pt x="40" y="142"/>
                </a:cubicBezTo>
                <a:cubicBezTo>
                  <a:pt x="150" y="32"/>
                  <a:pt x="150" y="32"/>
                  <a:pt x="150" y="32"/>
                </a:cubicBezTo>
                <a:cubicBezTo>
                  <a:pt x="173" y="54"/>
                  <a:pt x="173" y="54"/>
                  <a:pt x="173" y="54"/>
                </a:cubicBezTo>
                <a:lnTo>
                  <a:pt x="63" y="164"/>
                </a:lnTo>
                <a:close/>
                <a:moveTo>
                  <a:pt x="189" y="38"/>
                </a:moveTo>
                <a:cubicBezTo>
                  <a:pt x="182" y="45"/>
                  <a:pt x="182" y="45"/>
                  <a:pt x="182" y="45"/>
                </a:cubicBezTo>
                <a:cubicBezTo>
                  <a:pt x="160" y="23"/>
                  <a:pt x="160" y="23"/>
                  <a:pt x="160" y="23"/>
                </a:cubicBezTo>
                <a:cubicBezTo>
                  <a:pt x="167" y="15"/>
                  <a:pt x="167" y="15"/>
                  <a:pt x="167" y="15"/>
                </a:cubicBezTo>
                <a:cubicBezTo>
                  <a:pt x="169" y="14"/>
                  <a:pt x="171" y="13"/>
                  <a:pt x="173" y="13"/>
                </a:cubicBezTo>
                <a:cubicBezTo>
                  <a:pt x="176" y="13"/>
                  <a:pt x="178" y="14"/>
                  <a:pt x="180" y="15"/>
                </a:cubicBezTo>
                <a:cubicBezTo>
                  <a:pt x="189" y="24"/>
                  <a:pt x="189" y="24"/>
                  <a:pt x="189" y="24"/>
                </a:cubicBezTo>
                <a:cubicBezTo>
                  <a:pt x="191" y="26"/>
                  <a:pt x="192" y="29"/>
                  <a:pt x="192" y="31"/>
                </a:cubicBezTo>
                <a:cubicBezTo>
                  <a:pt x="192" y="34"/>
                  <a:pt x="191" y="36"/>
                  <a:pt x="189" y="3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nvGrpSpPr>
          <p:cNvPr id="85" name="Group 84">
            <a:extLst>
              <a:ext uri="{FF2B5EF4-FFF2-40B4-BE49-F238E27FC236}">
                <a16:creationId xmlns:a16="http://schemas.microsoft.com/office/drawing/2014/main" id="{7358E257-82FE-4F8C-A9C0-812B0102F974}"/>
              </a:ext>
            </a:extLst>
          </p:cNvPr>
          <p:cNvGrpSpPr/>
          <p:nvPr userDrawn="1"/>
        </p:nvGrpSpPr>
        <p:grpSpPr>
          <a:xfrm>
            <a:off x="9792522" y="2757523"/>
            <a:ext cx="883463" cy="847304"/>
            <a:chOff x="9756203" y="3241060"/>
            <a:chExt cx="837819" cy="803529"/>
          </a:xfrm>
        </p:grpSpPr>
        <p:sp>
          <p:nvSpPr>
            <p:cNvPr id="86" name="Freeform 13">
              <a:extLst>
                <a:ext uri="{FF2B5EF4-FFF2-40B4-BE49-F238E27FC236}">
                  <a16:creationId xmlns:a16="http://schemas.microsoft.com/office/drawing/2014/main" id="{DAB9DC59-E499-4ED0-AB03-7D83647E2E06}"/>
                </a:ext>
              </a:extLst>
            </p:cNvPr>
            <p:cNvSpPr>
              <a:spLocks/>
            </p:cNvSpPr>
            <p:nvPr/>
          </p:nvSpPr>
          <p:spPr bwMode="auto">
            <a:xfrm>
              <a:off x="9896792" y="3263920"/>
              <a:ext cx="697230" cy="537210"/>
            </a:xfrm>
            <a:custGeom>
              <a:avLst/>
              <a:gdLst>
                <a:gd name="T0" fmla="*/ 178 w 183"/>
                <a:gd name="T1" fmla="*/ 2 h 141"/>
                <a:gd name="T2" fmla="*/ 172 w 183"/>
                <a:gd name="T3" fmla="*/ 0 h 141"/>
                <a:gd name="T4" fmla="*/ 165 w 183"/>
                <a:gd name="T5" fmla="*/ 3 h 141"/>
                <a:gd name="T6" fmla="*/ 69 w 183"/>
                <a:gd name="T7" fmla="*/ 116 h 141"/>
                <a:gd name="T8" fmla="*/ 69 w 183"/>
                <a:gd name="T9" fmla="*/ 116 h 141"/>
                <a:gd name="T10" fmla="*/ 18 w 183"/>
                <a:gd name="T11" fmla="*/ 59 h 141"/>
                <a:gd name="T12" fmla="*/ 11 w 183"/>
                <a:gd name="T13" fmla="*/ 56 h 141"/>
                <a:gd name="T14" fmla="*/ 5 w 183"/>
                <a:gd name="T15" fmla="*/ 58 h 141"/>
                <a:gd name="T16" fmla="*/ 4 w 183"/>
                <a:gd name="T17" fmla="*/ 73 h 141"/>
                <a:gd name="T18" fmla="*/ 61 w 183"/>
                <a:gd name="T19" fmla="*/ 138 h 141"/>
                <a:gd name="T20" fmla="*/ 69 w 183"/>
                <a:gd name="T21" fmla="*/ 141 h 141"/>
                <a:gd name="T22" fmla="*/ 69 w 183"/>
                <a:gd name="T23" fmla="*/ 141 h 141"/>
                <a:gd name="T24" fmla="*/ 76 w 183"/>
                <a:gd name="T25" fmla="*/ 137 h 141"/>
                <a:gd name="T26" fmla="*/ 156 w 183"/>
                <a:gd name="T27" fmla="*/ 44 h 141"/>
                <a:gd name="T28" fmla="*/ 163 w 183"/>
                <a:gd name="T29" fmla="*/ 36 h 141"/>
                <a:gd name="T30" fmla="*/ 179 w 183"/>
                <a:gd name="T31" fmla="*/ 17 h 141"/>
                <a:gd name="T32" fmla="*/ 178 w 183"/>
                <a:gd name="T33" fmla="*/ 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3" h="141">
                  <a:moveTo>
                    <a:pt x="178" y="2"/>
                  </a:moveTo>
                  <a:cubicBezTo>
                    <a:pt x="177" y="0"/>
                    <a:pt x="174" y="0"/>
                    <a:pt x="172" y="0"/>
                  </a:cubicBezTo>
                  <a:cubicBezTo>
                    <a:pt x="169" y="0"/>
                    <a:pt x="167" y="1"/>
                    <a:pt x="165" y="3"/>
                  </a:cubicBezTo>
                  <a:cubicBezTo>
                    <a:pt x="69" y="116"/>
                    <a:pt x="69" y="116"/>
                    <a:pt x="69" y="116"/>
                  </a:cubicBezTo>
                  <a:cubicBezTo>
                    <a:pt x="69" y="116"/>
                    <a:pt x="69" y="116"/>
                    <a:pt x="69" y="116"/>
                  </a:cubicBezTo>
                  <a:cubicBezTo>
                    <a:pt x="18" y="59"/>
                    <a:pt x="18" y="59"/>
                    <a:pt x="18" y="59"/>
                  </a:cubicBezTo>
                  <a:cubicBezTo>
                    <a:pt x="16" y="57"/>
                    <a:pt x="14" y="56"/>
                    <a:pt x="11" y="56"/>
                  </a:cubicBezTo>
                  <a:cubicBezTo>
                    <a:pt x="9" y="56"/>
                    <a:pt x="7" y="56"/>
                    <a:pt x="5" y="58"/>
                  </a:cubicBezTo>
                  <a:cubicBezTo>
                    <a:pt x="0" y="61"/>
                    <a:pt x="0" y="68"/>
                    <a:pt x="4" y="73"/>
                  </a:cubicBezTo>
                  <a:cubicBezTo>
                    <a:pt x="61" y="138"/>
                    <a:pt x="61" y="138"/>
                    <a:pt x="61" y="138"/>
                  </a:cubicBezTo>
                  <a:cubicBezTo>
                    <a:pt x="63" y="140"/>
                    <a:pt x="66" y="141"/>
                    <a:pt x="69" y="141"/>
                  </a:cubicBezTo>
                  <a:cubicBezTo>
                    <a:pt x="69" y="141"/>
                    <a:pt x="69" y="141"/>
                    <a:pt x="69" y="141"/>
                  </a:cubicBezTo>
                  <a:cubicBezTo>
                    <a:pt x="72" y="141"/>
                    <a:pt x="74" y="140"/>
                    <a:pt x="76" y="137"/>
                  </a:cubicBezTo>
                  <a:cubicBezTo>
                    <a:pt x="156" y="44"/>
                    <a:pt x="156" y="44"/>
                    <a:pt x="156" y="44"/>
                  </a:cubicBezTo>
                  <a:cubicBezTo>
                    <a:pt x="163" y="36"/>
                    <a:pt x="163" y="36"/>
                    <a:pt x="163" y="36"/>
                  </a:cubicBezTo>
                  <a:cubicBezTo>
                    <a:pt x="179" y="17"/>
                    <a:pt x="179" y="17"/>
                    <a:pt x="179" y="17"/>
                  </a:cubicBezTo>
                  <a:cubicBezTo>
                    <a:pt x="183" y="12"/>
                    <a:pt x="183" y="5"/>
                    <a:pt x="178" y="2"/>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7030A0"/>
                </a:solidFill>
              </a:endParaRPr>
            </a:p>
          </p:txBody>
        </p:sp>
        <p:sp>
          <p:nvSpPr>
            <p:cNvPr id="87" name="Freeform 14">
              <a:extLst>
                <a:ext uri="{FF2B5EF4-FFF2-40B4-BE49-F238E27FC236}">
                  <a16:creationId xmlns:a16="http://schemas.microsoft.com/office/drawing/2014/main" id="{6C4AA45E-B67E-46C9-9E48-A158EC132CD0}"/>
                </a:ext>
              </a:extLst>
            </p:cNvPr>
            <p:cNvSpPr>
              <a:spLocks/>
            </p:cNvSpPr>
            <p:nvPr/>
          </p:nvSpPr>
          <p:spPr bwMode="auto">
            <a:xfrm>
              <a:off x="9756203" y="3241060"/>
              <a:ext cx="800100" cy="803529"/>
            </a:xfrm>
            <a:custGeom>
              <a:avLst/>
              <a:gdLst>
                <a:gd name="T0" fmla="*/ 193 w 210"/>
                <a:gd name="T1" fmla="*/ 180 h 211"/>
                <a:gd name="T2" fmla="*/ 179 w 210"/>
                <a:gd name="T3" fmla="*/ 194 h 211"/>
                <a:gd name="T4" fmla="*/ 30 w 210"/>
                <a:gd name="T5" fmla="*/ 194 h 211"/>
                <a:gd name="T6" fmla="*/ 17 w 210"/>
                <a:gd name="T7" fmla="*/ 180 h 211"/>
                <a:gd name="T8" fmla="*/ 17 w 210"/>
                <a:gd name="T9" fmla="*/ 31 h 211"/>
                <a:gd name="T10" fmla="*/ 30 w 210"/>
                <a:gd name="T11" fmla="*/ 17 h 211"/>
                <a:gd name="T12" fmla="*/ 172 w 210"/>
                <a:gd name="T13" fmla="*/ 17 h 211"/>
                <a:gd name="T14" fmla="*/ 186 w 210"/>
                <a:gd name="T15" fmla="*/ 1 h 211"/>
                <a:gd name="T16" fmla="*/ 179 w 210"/>
                <a:gd name="T17" fmla="*/ 0 h 211"/>
                <a:gd name="T18" fmla="*/ 30 w 210"/>
                <a:gd name="T19" fmla="*/ 0 h 211"/>
                <a:gd name="T20" fmla="*/ 0 w 210"/>
                <a:gd name="T21" fmla="*/ 31 h 211"/>
                <a:gd name="T22" fmla="*/ 0 w 210"/>
                <a:gd name="T23" fmla="*/ 180 h 211"/>
                <a:gd name="T24" fmla="*/ 30 w 210"/>
                <a:gd name="T25" fmla="*/ 211 h 211"/>
                <a:gd name="T26" fmla="*/ 179 w 210"/>
                <a:gd name="T27" fmla="*/ 211 h 211"/>
                <a:gd name="T28" fmla="*/ 210 w 210"/>
                <a:gd name="T29" fmla="*/ 180 h 211"/>
                <a:gd name="T30" fmla="*/ 210 w 210"/>
                <a:gd name="T31" fmla="*/ 56 h 211"/>
                <a:gd name="T32" fmla="*/ 193 w 210"/>
                <a:gd name="T33" fmla="*/ 76 h 211"/>
                <a:gd name="T34" fmla="*/ 193 w 210"/>
                <a:gd name="T35" fmla="*/ 18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0" h="211">
                  <a:moveTo>
                    <a:pt x="193" y="180"/>
                  </a:moveTo>
                  <a:cubicBezTo>
                    <a:pt x="193" y="188"/>
                    <a:pt x="187" y="194"/>
                    <a:pt x="179" y="194"/>
                  </a:cubicBezTo>
                  <a:cubicBezTo>
                    <a:pt x="30" y="194"/>
                    <a:pt x="30" y="194"/>
                    <a:pt x="30" y="194"/>
                  </a:cubicBezTo>
                  <a:cubicBezTo>
                    <a:pt x="23" y="194"/>
                    <a:pt x="17" y="188"/>
                    <a:pt x="17" y="180"/>
                  </a:cubicBezTo>
                  <a:cubicBezTo>
                    <a:pt x="17" y="31"/>
                    <a:pt x="17" y="31"/>
                    <a:pt x="17" y="31"/>
                  </a:cubicBezTo>
                  <a:cubicBezTo>
                    <a:pt x="17" y="24"/>
                    <a:pt x="23" y="17"/>
                    <a:pt x="30" y="17"/>
                  </a:cubicBezTo>
                  <a:cubicBezTo>
                    <a:pt x="172" y="17"/>
                    <a:pt x="172" y="17"/>
                    <a:pt x="172" y="17"/>
                  </a:cubicBezTo>
                  <a:cubicBezTo>
                    <a:pt x="186" y="1"/>
                    <a:pt x="186" y="1"/>
                    <a:pt x="186" y="1"/>
                  </a:cubicBezTo>
                  <a:cubicBezTo>
                    <a:pt x="184" y="1"/>
                    <a:pt x="182" y="0"/>
                    <a:pt x="179" y="0"/>
                  </a:cubicBezTo>
                  <a:cubicBezTo>
                    <a:pt x="30" y="0"/>
                    <a:pt x="30" y="0"/>
                    <a:pt x="30" y="0"/>
                  </a:cubicBezTo>
                  <a:cubicBezTo>
                    <a:pt x="13" y="0"/>
                    <a:pt x="0" y="14"/>
                    <a:pt x="0" y="31"/>
                  </a:cubicBezTo>
                  <a:cubicBezTo>
                    <a:pt x="0" y="180"/>
                    <a:pt x="0" y="180"/>
                    <a:pt x="0" y="180"/>
                  </a:cubicBezTo>
                  <a:cubicBezTo>
                    <a:pt x="0" y="197"/>
                    <a:pt x="13" y="211"/>
                    <a:pt x="30" y="211"/>
                  </a:cubicBezTo>
                  <a:cubicBezTo>
                    <a:pt x="179" y="211"/>
                    <a:pt x="179" y="211"/>
                    <a:pt x="179" y="211"/>
                  </a:cubicBezTo>
                  <a:cubicBezTo>
                    <a:pt x="196" y="211"/>
                    <a:pt x="210" y="197"/>
                    <a:pt x="210" y="180"/>
                  </a:cubicBezTo>
                  <a:cubicBezTo>
                    <a:pt x="210" y="56"/>
                    <a:pt x="210" y="56"/>
                    <a:pt x="210" y="56"/>
                  </a:cubicBezTo>
                  <a:cubicBezTo>
                    <a:pt x="193" y="76"/>
                    <a:pt x="193" y="76"/>
                    <a:pt x="193" y="76"/>
                  </a:cubicBezTo>
                  <a:lnTo>
                    <a:pt x="193" y="18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spTree>
    <p:extLst>
      <p:ext uri="{BB962C8B-B14F-4D97-AF65-F5344CB8AC3E}">
        <p14:creationId xmlns:p14="http://schemas.microsoft.com/office/powerpoint/2010/main" val="258970335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imeline 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26" name="Rectangle 25">
            <a:extLst>
              <a:ext uri="{FF2B5EF4-FFF2-40B4-BE49-F238E27FC236}">
                <a16:creationId xmlns:a16="http://schemas.microsoft.com/office/drawing/2014/main" id="{DDD7C2B2-BFA5-4A8B-B077-C4BB2D0F626A}"/>
              </a:ext>
            </a:extLst>
          </p:cNvPr>
          <p:cNvSpPr/>
          <p:nvPr userDrawn="1"/>
        </p:nvSpPr>
        <p:spPr>
          <a:xfrm flipV="1">
            <a:off x="1524" y="3888437"/>
            <a:ext cx="12188952" cy="68098"/>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lIns="243797" tIns="121899" rIns="243797" bIns="121899" rtlCol="0" anchor="ctr"/>
          <a:lstStyle/>
          <a:p>
            <a:pPr algn="ctr"/>
            <a:r>
              <a:rPr lang="en-US" sz="1800" dirty="0">
                <a:latin typeface="Subway Six-Inch Office" pitchFamily="50" charset="0"/>
              </a:rPr>
              <a:t> </a:t>
            </a:r>
          </a:p>
        </p:txBody>
      </p:sp>
      <p:sp>
        <p:nvSpPr>
          <p:cNvPr id="27" name="Oval 26">
            <a:extLst>
              <a:ext uri="{FF2B5EF4-FFF2-40B4-BE49-F238E27FC236}">
                <a16:creationId xmlns:a16="http://schemas.microsoft.com/office/drawing/2014/main" id="{B01493C9-ED70-44B6-9092-E97F4954212E}"/>
              </a:ext>
            </a:extLst>
          </p:cNvPr>
          <p:cNvSpPr/>
          <p:nvPr userDrawn="1"/>
        </p:nvSpPr>
        <p:spPr>
          <a:xfrm>
            <a:off x="3498564"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8" name="Oval 27">
            <a:extLst>
              <a:ext uri="{FF2B5EF4-FFF2-40B4-BE49-F238E27FC236}">
                <a16:creationId xmlns:a16="http://schemas.microsoft.com/office/drawing/2014/main" id="{9FDC38CE-C623-4A9B-93DD-ED4840E361B7}"/>
              </a:ext>
            </a:extLst>
          </p:cNvPr>
          <p:cNvSpPr/>
          <p:nvPr userDrawn="1"/>
        </p:nvSpPr>
        <p:spPr>
          <a:xfrm>
            <a:off x="632607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9" name="Oval 28">
            <a:extLst>
              <a:ext uri="{FF2B5EF4-FFF2-40B4-BE49-F238E27FC236}">
                <a16:creationId xmlns:a16="http://schemas.microsoft.com/office/drawing/2014/main" id="{E1E00338-6396-4E49-B06C-5F288564386A}"/>
              </a:ext>
            </a:extLst>
          </p:cNvPr>
          <p:cNvSpPr/>
          <p:nvPr userDrawn="1"/>
        </p:nvSpPr>
        <p:spPr>
          <a:xfrm>
            <a:off x="671052"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30" name="Group 29">
            <a:extLst>
              <a:ext uri="{FF2B5EF4-FFF2-40B4-BE49-F238E27FC236}">
                <a16:creationId xmlns:a16="http://schemas.microsoft.com/office/drawing/2014/main" id="{132D82B8-F76A-4737-916C-A1A2CB6B1C3C}"/>
              </a:ext>
            </a:extLst>
          </p:cNvPr>
          <p:cNvGrpSpPr/>
          <p:nvPr userDrawn="1"/>
        </p:nvGrpSpPr>
        <p:grpSpPr>
          <a:xfrm>
            <a:off x="461093" y="2666459"/>
            <a:ext cx="638796" cy="945933"/>
            <a:chOff x="2042802" y="2926963"/>
            <a:chExt cx="638796" cy="945933"/>
          </a:xfrm>
        </p:grpSpPr>
        <p:sp>
          <p:nvSpPr>
            <p:cNvPr id="31" name="Freeform 14">
              <a:extLst>
                <a:ext uri="{FF2B5EF4-FFF2-40B4-BE49-F238E27FC236}">
                  <a16:creationId xmlns:a16="http://schemas.microsoft.com/office/drawing/2014/main" id="{1AAA8EF3-8078-4693-BFF9-73D66DD69B09}"/>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9EFF"/>
            </a:solidFill>
            <a:ln w="38100" cmpd="sng">
              <a:noFill/>
            </a:ln>
            <a:effectLst/>
          </p:spPr>
          <p:txBody>
            <a:bodyPr wrap="none" anchor="ctr"/>
            <a:lstStyle/>
            <a:p>
              <a:endParaRPr lang="en-US" sz="1800" dirty="0">
                <a:solidFill>
                  <a:srgbClr val="009EFF"/>
                </a:solidFill>
                <a:latin typeface="+mj-lt"/>
              </a:endParaRPr>
            </a:p>
          </p:txBody>
        </p:sp>
        <p:sp>
          <p:nvSpPr>
            <p:cNvPr id="32" name="Oval 31">
              <a:extLst>
                <a:ext uri="{FF2B5EF4-FFF2-40B4-BE49-F238E27FC236}">
                  <a16:creationId xmlns:a16="http://schemas.microsoft.com/office/drawing/2014/main" id="{2B833ED8-2A48-4DCC-A98D-F8C17E77B700}"/>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solidFill>
                  <a:srgbClr val="009EFF"/>
                </a:solidFill>
                <a:latin typeface="+mj-lt"/>
              </a:endParaRPr>
            </a:p>
          </p:txBody>
        </p:sp>
      </p:grpSp>
      <p:grpSp>
        <p:nvGrpSpPr>
          <p:cNvPr id="33" name="Group 32">
            <a:extLst>
              <a:ext uri="{FF2B5EF4-FFF2-40B4-BE49-F238E27FC236}">
                <a16:creationId xmlns:a16="http://schemas.microsoft.com/office/drawing/2014/main" id="{D93995F3-0023-42FB-A296-B8C785D4D921}"/>
              </a:ext>
            </a:extLst>
          </p:cNvPr>
          <p:cNvGrpSpPr/>
          <p:nvPr userDrawn="1"/>
        </p:nvGrpSpPr>
        <p:grpSpPr>
          <a:xfrm>
            <a:off x="6122105" y="2666459"/>
            <a:ext cx="638796" cy="945933"/>
            <a:chOff x="2042802" y="2926963"/>
            <a:chExt cx="638796" cy="945933"/>
          </a:xfrm>
        </p:grpSpPr>
        <p:sp>
          <p:nvSpPr>
            <p:cNvPr id="34" name="Freeform 14">
              <a:extLst>
                <a:ext uri="{FF2B5EF4-FFF2-40B4-BE49-F238E27FC236}">
                  <a16:creationId xmlns:a16="http://schemas.microsoft.com/office/drawing/2014/main" id="{7893BEC7-8D31-481F-A9B7-FFB943E78C85}"/>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E74011"/>
            </a:solidFill>
            <a:ln w="38100" cmpd="sng">
              <a:noFill/>
            </a:ln>
            <a:effectLst/>
          </p:spPr>
          <p:txBody>
            <a:bodyPr wrap="none" anchor="ctr"/>
            <a:lstStyle/>
            <a:p>
              <a:endParaRPr lang="en-US" sz="1800" dirty="0">
                <a:latin typeface="+mj-lt"/>
              </a:endParaRPr>
            </a:p>
          </p:txBody>
        </p:sp>
        <p:sp>
          <p:nvSpPr>
            <p:cNvPr id="35" name="Oval 34">
              <a:extLst>
                <a:ext uri="{FF2B5EF4-FFF2-40B4-BE49-F238E27FC236}">
                  <a16:creationId xmlns:a16="http://schemas.microsoft.com/office/drawing/2014/main" id="{A5A4D980-C366-4EF3-AE44-F7102DB91090}"/>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36" name="Group 35">
            <a:extLst>
              <a:ext uri="{FF2B5EF4-FFF2-40B4-BE49-F238E27FC236}">
                <a16:creationId xmlns:a16="http://schemas.microsoft.com/office/drawing/2014/main" id="{B25DB66B-CA88-408B-A0C7-1A8B19EAB161}"/>
              </a:ext>
            </a:extLst>
          </p:cNvPr>
          <p:cNvGrpSpPr/>
          <p:nvPr userDrawn="1"/>
        </p:nvGrpSpPr>
        <p:grpSpPr>
          <a:xfrm rot="10800000">
            <a:off x="3292328" y="4242724"/>
            <a:ext cx="638796" cy="945933"/>
            <a:chOff x="2042802" y="2926963"/>
            <a:chExt cx="638796" cy="945933"/>
          </a:xfrm>
        </p:grpSpPr>
        <p:sp>
          <p:nvSpPr>
            <p:cNvPr id="37" name="Freeform 14">
              <a:extLst>
                <a:ext uri="{FF2B5EF4-FFF2-40B4-BE49-F238E27FC236}">
                  <a16:creationId xmlns:a16="http://schemas.microsoft.com/office/drawing/2014/main" id="{73DD69F9-E441-47D3-9255-6008485A4206}"/>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BE00"/>
            </a:solidFill>
            <a:ln w="38100" cmpd="sng">
              <a:noFill/>
            </a:ln>
            <a:effectLst/>
          </p:spPr>
          <p:txBody>
            <a:bodyPr wrap="none" anchor="ctr"/>
            <a:lstStyle/>
            <a:p>
              <a:endParaRPr lang="en-US" sz="1800" dirty="0">
                <a:latin typeface="+mj-lt"/>
              </a:endParaRPr>
            </a:p>
          </p:txBody>
        </p:sp>
        <p:sp>
          <p:nvSpPr>
            <p:cNvPr id="38" name="Oval 37">
              <a:extLst>
                <a:ext uri="{FF2B5EF4-FFF2-40B4-BE49-F238E27FC236}">
                  <a16:creationId xmlns:a16="http://schemas.microsoft.com/office/drawing/2014/main" id="{6E0B2106-48AC-412C-9612-006B6A8E5583}"/>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sp>
        <p:nvSpPr>
          <p:cNvPr id="39" name="Oval 38">
            <a:extLst>
              <a:ext uri="{FF2B5EF4-FFF2-40B4-BE49-F238E27FC236}">
                <a16:creationId xmlns:a16="http://schemas.microsoft.com/office/drawing/2014/main" id="{80B6A911-5B49-4E4F-9F8B-788A067C74CF}"/>
              </a:ext>
            </a:extLst>
          </p:cNvPr>
          <p:cNvSpPr/>
          <p:nvPr userDrawn="1"/>
        </p:nvSpPr>
        <p:spPr>
          <a:xfrm>
            <a:off x="915358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40" name="Group 39">
            <a:extLst>
              <a:ext uri="{FF2B5EF4-FFF2-40B4-BE49-F238E27FC236}">
                <a16:creationId xmlns:a16="http://schemas.microsoft.com/office/drawing/2014/main" id="{50DCDDB5-DA61-4D26-977D-F187286F38B3}"/>
              </a:ext>
            </a:extLst>
          </p:cNvPr>
          <p:cNvGrpSpPr/>
          <p:nvPr userDrawn="1"/>
        </p:nvGrpSpPr>
        <p:grpSpPr>
          <a:xfrm rot="10800000">
            <a:off x="8951664" y="4242724"/>
            <a:ext cx="638796" cy="945933"/>
            <a:chOff x="2042802" y="2926963"/>
            <a:chExt cx="638796" cy="945933"/>
          </a:xfrm>
        </p:grpSpPr>
        <p:sp>
          <p:nvSpPr>
            <p:cNvPr id="41" name="Freeform 14">
              <a:extLst>
                <a:ext uri="{FF2B5EF4-FFF2-40B4-BE49-F238E27FC236}">
                  <a16:creationId xmlns:a16="http://schemas.microsoft.com/office/drawing/2014/main" id="{01E4AAB5-CCC7-4F96-B12C-DA3E3A29426C}"/>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8100AF"/>
            </a:solidFill>
            <a:ln w="38100" cmpd="sng">
              <a:noFill/>
            </a:ln>
            <a:effectLst/>
          </p:spPr>
          <p:txBody>
            <a:bodyPr wrap="none" anchor="ctr"/>
            <a:lstStyle/>
            <a:p>
              <a:endParaRPr lang="en-US" sz="1800" dirty="0">
                <a:latin typeface="+mj-lt"/>
              </a:endParaRPr>
            </a:p>
          </p:txBody>
        </p:sp>
        <p:sp>
          <p:nvSpPr>
            <p:cNvPr id="42" name="Oval 41">
              <a:extLst>
                <a:ext uri="{FF2B5EF4-FFF2-40B4-BE49-F238E27FC236}">
                  <a16:creationId xmlns:a16="http://schemas.microsoft.com/office/drawing/2014/main" id="{6846D3BF-C15A-4415-B313-0DCAF6167623}"/>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sp>
        <p:nvSpPr>
          <p:cNvPr id="43" name="Text Placeholder 55">
            <a:extLst>
              <a:ext uri="{FF2B5EF4-FFF2-40B4-BE49-F238E27FC236}">
                <a16:creationId xmlns:a16="http://schemas.microsoft.com/office/drawing/2014/main" id="{08BBBF8D-A7CD-4333-B299-645B4E5230C0}"/>
              </a:ext>
            </a:extLst>
          </p:cNvPr>
          <p:cNvSpPr>
            <a:spLocks noGrp="1"/>
          </p:cNvSpPr>
          <p:nvPr>
            <p:ph type="body" sz="quarter" idx="13" hasCustomPrompt="1"/>
          </p:nvPr>
        </p:nvSpPr>
        <p:spPr>
          <a:xfrm>
            <a:off x="1137987" y="2376677"/>
            <a:ext cx="2088085" cy="503692"/>
          </a:xfrm>
        </p:spPr>
        <p:txBody>
          <a:bodyPr bIns="0" anchor="b" anchorCtr="0"/>
          <a:lstStyle>
            <a:lvl1pPr marL="0" indent="0" algn="l">
              <a:lnSpc>
                <a:spcPts val="2000"/>
              </a:lnSpc>
              <a:spcBef>
                <a:spcPts val="0"/>
              </a:spcBef>
              <a:buNone/>
              <a:defRPr sz="1600">
                <a:solidFill>
                  <a:srgbClr val="009EFF"/>
                </a:solidFill>
                <a:latin typeface="Arial" panose="020B0604020202020204" pitchFamily="34" charset="0"/>
                <a:cs typeface="Arial" panose="020B0604020202020204" pitchFamily="34" charset="0"/>
              </a:defRPr>
            </a:lvl1pPr>
          </a:lstStyle>
          <a:p>
            <a:pPr lvl="0"/>
            <a:r>
              <a:rPr lang="en-US" dirty="0"/>
              <a:t>1965: ITEM GOES HERE</a:t>
            </a:r>
          </a:p>
        </p:txBody>
      </p:sp>
      <p:sp>
        <p:nvSpPr>
          <p:cNvPr id="44" name="Text Placeholder 55">
            <a:extLst>
              <a:ext uri="{FF2B5EF4-FFF2-40B4-BE49-F238E27FC236}">
                <a16:creationId xmlns:a16="http://schemas.microsoft.com/office/drawing/2014/main" id="{629CA489-8940-4C35-814F-B512D563A1AF}"/>
              </a:ext>
            </a:extLst>
          </p:cNvPr>
          <p:cNvSpPr>
            <a:spLocks noGrp="1"/>
          </p:cNvSpPr>
          <p:nvPr>
            <p:ph type="body" sz="quarter" idx="38" hasCustomPrompt="1"/>
          </p:nvPr>
        </p:nvSpPr>
        <p:spPr>
          <a:xfrm>
            <a:off x="1137989" y="2982003"/>
            <a:ext cx="2088084" cy="825465"/>
          </a:xfrm>
        </p:spPr>
        <p:txBody>
          <a:bodyPr bIns="0"/>
          <a:lstStyle>
            <a:lvl1pPr marL="0" indent="0" algn="l">
              <a:lnSpc>
                <a:spcPts val="2000"/>
              </a:lnSpc>
              <a:spcBef>
                <a:spcPts val="600"/>
              </a:spcBef>
              <a:buNone/>
              <a:defRPr sz="1600">
                <a:solidFill>
                  <a:srgbClr val="009EF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5" name="Text Placeholder 55">
            <a:extLst>
              <a:ext uri="{FF2B5EF4-FFF2-40B4-BE49-F238E27FC236}">
                <a16:creationId xmlns:a16="http://schemas.microsoft.com/office/drawing/2014/main" id="{4F1DB194-587C-46AE-9693-0DFBDB2A5023}"/>
              </a:ext>
            </a:extLst>
          </p:cNvPr>
          <p:cNvSpPr>
            <a:spLocks noGrp="1"/>
          </p:cNvSpPr>
          <p:nvPr>
            <p:ph type="body" sz="quarter" idx="39" hasCustomPrompt="1"/>
          </p:nvPr>
        </p:nvSpPr>
        <p:spPr>
          <a:xfrm>
            <a:off x="4060211" y="4239568"/>
            <a:ext cx="2088085" cy="503692"/>
          </a:xfrm>
        </p:spPr>
        <p:txBody>
          <a:bodyPr bIns="0" anchor="b" anchorCtr="0"/>
          <a:lstStyle>
            <a:lvl1pPr marL="0" indent="0" algn="l">
              <a:lnSpc>
                <a:spcPts val="2000"/>
              </a:lnSpc>
              <a:spcBef>
                <a:spcPts val="0"/>
              </a:spcBef>
              <a:buNone/>
              <a:defRPr sz="1600">
                <a:solidFill>
                  <a:srgbClr val="00BE00"/>
                </a:solidFill>
                <a:latin typeface="Arial" panose="020B0604020202020204" pitchFamily="34" charset="0"/>
                <a:cs typeface="Arial" panose="020B0604020202020204" pitchFamily="34" charset="0"/>
              </a:defRPr>
            </a:lvl1pPr>
          </a:lstStyle>
          <a:p>
            <a:pPr lvl="0"/>
            <a:r>
              <a:rPr lang="en-US" dirty="0"/>
              <a:t>1974: ITEM GOES HERE</a:t>
            </a:r>
          </a:p>
        </p:txBody>
      </p:sp>
      <p:sp>
        <p:nvSpPr>
          <p:cNvPr id="46" name="Text Placeholder 55">
            <a:extLst>
              <a:ext uri="{FF2B5EF4-FFF2-40B4-BE49-F238E27FC236}">
                <a16:creationId xmlns:a16="http://schemas.microsoft.com/office/drawing/2014/main" id="{8C7BC640-A8E3-4927-A9D5-9C9F77500763}"/>
              </a:ext>
            </a:extLst>
          </p:cNvPr>
          <p:cNvSpPr>
            <a:spLocks noGrp="1"/>
          </p:cNvSpPr>
          <p:nvPr>
            <p:ph type="body" sz="quarter" idx="40" hasCustomPrompt="1"/>
          </p:nvPr>
        </p:nvSpPr>
        <p:spPr>
          <a:xfrm>
            <a:off x="4060212" y="4844896"/>
            <a:ext cx="2088084" cy="825465"/>
          </a:xfrm>
        </p:spPr>
        <p:txBody>
          <a:bodyPr bIns="0"/>
          <a:lstStyle>
            <a:lvl1pPr marL="0" indent="0" algn="l">
              <a:lnSpc>
                <a:spcPts val="2000"/>
              </a:lnSpc>
              <a:spcBef>
                <a:spcPts val="600"/>
              </a:spcBef>
              <a:buNone/>
              <a:defRPr sz="1600">
                <a:solidFill>
                  <a:srgbClr val="00BE00"/>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7" name="Text Placeholder 55">
            <a:extLst>
              <a:ext uri="{FF2B5EF4-FFF2-40B4-BE49-F238E27FC236}">
                <a16:creationId xmlns:a16="http://schemas.microsoft.com/office/drawing/2014/main" id="{1B6BAED6-3534-4522-93CA-0D7DE6B5B42E}"/>
              </a:ext>
            </a:extLst>
          </p:cNvPr>
          <p:cNvSpPr>
            <a:spLocks noGrp="1"/>
          </p:cNvSpPr>
          <p:nvPr>
            <p:ph type="body" sz="quarter" idx="41" hasCustomPrompt="1"/>
          </p:nvPr>
        </p:nvSpPr>
        <p:spPr>
          <a:xfrm>
            <a:off x="6880554" y="2376677"/>
            <a:ext cx="2088085" cy="503692"/>
          </a:xfrm>
        </p:spPr>
        <p:txBody>
          <a:bodyPr bIns="0" anchor="b" anchorCtr="0"/>
          <a:lstStyle>
            <a:lvl1pPr marL="0" indent="0" algn="l">
              <a:lnSpc>
                <a:spcPts val="2000"/>
              </a:lnSpc>
              <a:spcBef>
                <a:spcPts val="0"/>
              </a:spcBef>
              <a:buNone/>
              <a:defRPr sz="1600">
                <a:solidFill>
                  <a:srgbClr val="E74011"/>
                </a:solidFill>
                <a:latin typeface="Arial" panose="020B0604020202020204" pitchFamily="34" charset="0"/>
                <a:cs typeface="Arial" panose="020B0604020202020204" pitchFamily="34" charset="0"/>
              </a:defRPr>
            </a:lvl1pPr>
          </a:lstStyle>
          <a:p>
            <a:pPr lvl="0"/>
            <a:r>
              <a:rPr lang="en-US" dirty="0"/>
              <a:t>1982: ITEM GOES HERE</a:t>
            </a:r>
          </a:p>
        </p:txBody>
      </p:sp>
      <p:sp>
        <p:nvSpPr>
          <p:cNvPr id="48" name="Text Placeholder 55">
            <a:extLst>
              <a:ext uri="{FF2B5EF4-FFF2-40B4-BE49-F238E27FC236}">
                <a16:creationId xmlns:a16="http://schemas.microsoft.com/office/drawing/2014/main" id="{1CB45B4F-9A17-417A-92D3-10D78FA99E7A}"/>
              </a:ext>
            </a:extLst>
          </p:cNvPr>
          <p:cNvSpPr>
            <a:spLocks noGrp="1"/>
          </p:cNvSpPr>
          <p:nvPr>
            <p:ph type="body" sz="quarter" idx="42" hasCustomPrompt="1"/>
          </p:nvPr>
        </p:nvSpPr>
        <p:spPr>
          <a:xfrm>
            <a:off x="6880554" y="2982003"/>
            <a:ext cx="2088084" cy="825465"/>
          </a:xfrm>
        </p:spPr>
        <p:txBody>
          <a:bodyPr bIns="0"/>
          <a:lstStyle>
            <a:lvl1pPr marL="0" indent="0" algn="l">
              <a:lnSpc>
                <a:spcPts val="2000"/>
              </a:lnSpc>
              <a:spcBef>
                <a:spcPts val="600"/>
              </a:spcBef>
              <a:buNone/>
              <a:defRPr sz="1600">
                <a:solidFill>
                  <a:srgbClr val="E7401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9" name="Text Placeholder 55">
            <a:extLst>
              <a:ext uri="{FF2B5EF4-FFF2-40B4-BE49-F238E27FC236}">
                <a16:creationId xmlns:a16="http://schemas.microsoft.com/office/drawing/2014/main" id="{D91C9DD9-9EC7-421E-9806-37A2A7A4AB1E}"/>
              </a:ext>
            </a:extLst>
          </p:cNvPr>
          <p:cNvSpPr>
            <a:spLocks noGrp="1"/>
          </p:cNvSpPr>
          <p:nvPr>
            <p:ph type="body" sz="quarter" idx="43" hasCustomPrompt="1"/>
          </p:nvPr>
        </p:nvSpPr>
        <p:spPr>
          <a:xfrm>
            <a:off x="9710110" y="4239568"/>
            <a:ext cx="2088085" cy="503692"/>
          </a:xfrm>
        </p:spPr>
        <p:txBody>
          <a:bodyPr bIns="0" anchor="b" anchorCtr="0"/>
          <a:lstStyle>
            <a:lvl1pPr marL="0" indent="0" algn="l">
              <a:lnSpc>
                <a:spcPts val="2000"/>
              </a:lnSpc>
              <a:spcBef>
                <a:spcPts val="0"/>
              </a:spcBef>
              <a:buNone/>
              <a:defRPr sz="1600">
                <a:solidFill>
                  <a:srgbClr val="8100AF"/>
                </a:solidFill>
                <a:latin typeface="Arial" panose="020B0604020202020204" pitchFamily="34" charset="0"/>
                <a:cs typeface="Arial" panose="020B0604020202020204" pitchFamily="34" charset="0"/>
              </a:defRPr>
            </a:lvl1pPr>
          </a:lstStyle>
          <a:p>
            <a:pPr lvl="0"/>
            <a:r>
              <a:rPr lang="en-US" dirty="0"/>
              <a:t>2000: ITEM GOES HERE</a:t>
            </a:r>
          </a:p>
        </p:txBody>
      </p:sp>
      <p:sp>
        <p:nvSpPr>
          <p:cNvPr id="50" name="Text Placeholder 55">
            <a:extLst>
              <a:ext uri="{FF2B5EF4-FFF2-40B4-BE49-F238E27FC236}">
                <a16:creationId xmlns:a16="http://schemas.microsoft.com/office/drawing/2014/main" id="{FFD233C4-03D5-45B2-AD4B-2D9C7A132216}"/>
              </a:ext>
            </a:extLst>
          </p:cNvPr>
          <p:cNvSpPr>
            <a:spLocks noGrp="1"/>
          </p:cNvSpPr>
          <p:nvPr>
            <p:ph type="body" sz="quarter" idx="44" hasCustomPrompt="1"/>
          </p:nvPr>
        </p:nvSpPr>
        <p:spPr>
          <a:xfrm>
            <a:off x="9710110" y="4844896"/>
            <a:ext cx="2088084" cy="825465"/>
          </a:xfrm>
        </p:spPr>
        <p:txBody>
          <a:bodyPr bIns="0"/>
          <a:lstStyle>
            <a:lvl1pPr marL="0" indent="0" algn="l">
              <a:lnSpc>
                <a:spcPts val="2000"/>
              </a:lnSpc>
              <a:spcBef>
                <a:spcPts val="600"/>
              </a:spcBef>
              <a:buNone/>
              <a:defRPr sz="1600">
                <a:solidFill>
                  <a:srgbClr val="8100A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Tree>
    <p:extLst>
      <p:ext uri="{BB962C8B-B14F-4D97-AF65-F5344CB8AC3E}">
        <p14:creationId xmlns:p14="http://schemas.microsoft.com/office/powerpoint/2010/main" val="27239703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meline B">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7" name="Rectangle 6">
            <a:extLst>
              <a:ext uri="{FF2B5EF4-FFF2-40B4-BE49-F238E27FC236}">
                <a16:creationId xmlns:a16="http://schemas.microsoft.com/office/drawing/2014/main" id="{B2ADA329-9B7C-4886-A522-467214742846}"/>
              </a:ext>
            </a:extLst>
          </p:cNvPr>
          <p:cNvSpPr/>
          <p:nvPr userDrawn="1"/>
        </p:nvSpPr>
        <p:spPr>
          <a:xfrm flipV="1">
            <a:off x="3048" y="3888437"/>
            <a:ext cx="12188952" cy="68098"/>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lIns="243797" tIns="121899" rIns="243797" bIns="121899" rtlCol="0" anchor="ctr"/>
          <a:lstStyle/>
          <a:p>
            <a:pPr algn="ctr"/>
            <a:r>
              <a:rPr lang="en-US" sz="1800" dirty="0">
                <a:latin typeface="Subway Six-Inch Office" pitchFamily="50" charset="0"/>
              </a:rPr>
              <a:t> </a:t>
            </a:r>
          </a:p>
        </p:txBody>
      </p:sp>
      <p:sp>
        <p:nvSpPr>
          <p:cNvPr id="8" name="Oval 7">
            <a:extLst>
              <a:ext uri="{FF2B5EF4-FFF2-40B4-BE49-F238E27FC236}">
                <a16:creationId xmlns:a16="http://schemas.microsoft.com/office/drawing/2014/main" id="{1A102CCD-A803-4765-865C-CF851A52C206}"/>
              </a:ext>
            </a:extLst>
          </p:cNvPr>
          <p:cNvSpPr/>
          <p:nvPr userDrawn="1"/>
        </p:nvSpPr>
        <p:spPr>
          <a:xfrm>
            <a:off x="477229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9" name="Oval 8">
            <a:extLst>
              <a:ext uri="{FF2B5EF4-FFF2-40B4-BE49-F238E27FC236}">
                <a16:creationId xmlns:a16="http://schemas.microsoft.com/office/drawing/2014/main" id="{B66EA7C5-1F66-4F2C-BB66-5C75735B38D0}"/>
              </a:ext>
            </a:extLst>
          </p:cNvPr>
          <p:cNvSpPr/>
          <p:nvPr userDrawn="1"/>
        </p:nvSpPr>
        <p:spPr>
          <a:xfrm>
            <a:off x="7599807"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0" name="Oval 9">
            <a:extLst>
              <a:ext uri="{FF2B5EF4-FFF2-40B4-BE49-F238E27FC236}">
                <a16:creationId xmlns:a16="http://schemas.microsoft.com/office/drawing/2014/main" id="{9DDE2FE0-4153-4E40-91E1-0F00E7DD2BD6}"/>
              </a:ext>
            </a:extLst>
          </p:cNvPr>
          <p:cNvSpPr/>
          <p:nvPr userDrawn="1"/>
        </p:nvSpPr>
        <p:spPr>
          <a:xfrm>
            <a:off x="1944784"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11" name="Group 10">
            <a:extLst>
              <a:ext uri="{FF2B5EF4-FFF2-40B4-BE49-F238E27FC236}">
                <a16:creationId xmlns:a16="http://schemas.microsoft.com/office/drawing/2014/main" id="{6B86D487-716E-42F0-8715-49F9EDD0CBA9}"/>
              </a:ext>
            </a:extLst>
          </p:cNvPr>
          <p:cNvGrpSpPr/>
          <p:nvPr userDrawn="1"/>
        </p:nvGrpSpPr>
        <p:grpSpPr>
          <a:xfrm>
            <a:off x="1734825" y="2666459"/>
            <a:ext cx="638796" cy="945933"/>
            <a:chOff x="2042802" y="2926963"/>
            <a:chExt cx="638796" cy="945933"/>
          </a:xfrm>
        </p:grpSpPr>
        <p:sp>
          <p:nvSpPr>
            <p:cNvPr id="12" name="Freeform 14">
              <a:extLst>
                <a:ext uri="{FF2B5EF4-FFF2-40B4-BE49-F238E27FC236}">
                  <a16:creationId xmlns:a16="http://schemas.microsoft.com/office/drawing/2014/main" id="{1A940EE6-04A4-4E02-9445-D18E772565EF}"/>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FF0096"/>
            </a:solidFill>
            <a:ln w="38100" cmpd="sng">
              <a:noFill/>
            </a:ln>
            <a:effectLst/>
          </p:spPr>
          <p:txBody>
            <a:bodyPr wrap="none" anchor="ctr"/>
            <a:lstStyle/>
            <a:p>
              <a:endParaRPr lang="en-US" sz="1800" dirty="0">
                <a:latin typeface="+mj-lt"/>
              </a:endParaRPr>
            </a:p>
          </p:txBody>
        </p:sp>
        <p:sp>
          <p:nvSpPr>
            <p:cNvPr id="13" name="Oval 12">
              <a:extLst>
                <a:ext uri="{FF2B5EF4-FFF2-40B4-BE49-F238E27FC236}">
                  <a16:creationId xmlns:a16="http://schemas.microsoft.com/office/drawing/2014/main" id="{6E9D1B6C-2DCB-4F74-B303-6B1A14EDB46E}"/>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14" name="Group 13">
            <a:extLst>
              <a:ext uri="{FF2B5EF4-FFF2-40B4-BE49-F238E27FC236}">
                <a16:creationId xmlns:a16="http://schemas.microsoft.com/office/drawing/2014/main" id="{2F6EDBBF-2713-4817-94A0-0B3C1B511CDB}"/>
              </a:ext>
            </a:extLst>
          </p:cNvPr>
          <p:cNvGrpSpPr/>
          <p:nvPr userDrawn="1"/>
        </p:nvGrpSpPr>
        <p:grpSpPr>
          <a:xfrm>
            <a:off x="7395837" y="2666459"/>
            <a:ext cx="638796" cy="945933"/>
            <a:chOff x="2042802" y="2926963"/>
            <a:chExt cx="638796" cy="945933"/>
          </a:xfrm>
        </p:grpSpPr>
        <p:sp>
          <p:nvSpPr>
            <p:cNvPr id="15" name="Freeform 14">
              <a:extLst>
                <a:ext uri="{FF2B5EF4-FFF2-40B4-BE49-F238E27FC236}">
                  <a16:creationId xmlns:a16="http://schemas.microsoft.com/office/drawing/2014/main" id="{0E7C3EAE-BF16-4D14-B1DB-F0012EACAEC6}"/>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BE00"/>
            </a:solidFill>
            <a:ln w="38100" cmpd="sng">
              <a:noFill/>
            </a:ln>
            <a:effectLst/>
          </p:spPr>
          <p:txBody>
            <a:bodyPr wrap="none" anchor="ctr"/>
            <a:lstStyle/>
            <a:p>
              <a:endParaRPr lang="en-US" sz="1800" dirty="0">
                <a:latin typeface="+mj-lt"/>
              </a:endParaRPr>
            </a:p>
          </p:txBody>
        </p:sp>
        <p:sp>
          <p:nvSpPr>
            <p:cNvPr id="16" name="Oval 15">
              <a:extLst>
                <a:ext uri="{FF2B5EF4-FFF2-40B4-BE49-F238E27FC236}">
                  <a16:creationId xmlns:a16="http://schemas.microsoft.com/office/drawing/2014/main" id="{41BBA278-05CE-4484-9445-75DC57B01E62}"/>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17" name="Group 16">
            <a:extLst>
              <a:ext uri="{FF2B5EF4-FFF2-40B4-BE49-F238E27FC236}">
                <a16:creationId xmlns:a16="http://schemas.microsoft.com/office/drawing/2014/main" id="{3AE8449B-CF3D-4F5E-8BA2-C195AF180C52}"/>
              </a:ext>
            </a:extLst>
          </p:cNvPr>
          <p:cNvGrpSpPr/>
          <p:nvPr userDrawn="1"/>
        </p:nvGrpSpPr>
        <p:grpSpPr>
          <a:xfrm rot="10800000">
            <a:off x="4566060" y="4242724"/>
            <a:ext cx="638796" cy="945933"/>
            <a:chOff x="2042802" y="2926963"/>
            <a:chExt cx="638796" cy="945933"/>
          </a:xfrm>
        </p:grpSpPr>
        <p:sp>
          <p:nvSpPr>
            <p:cNvPr id="18" name="Freeform 14">
              <a:extLst>
                <a:ext uri="{FF2B5EF4-FFF2-40B4-BE49-F238E27FC236}">
                  <a16:creationId xmlns:a16="http://schemas.microsoft.com/office/drawing/2014/main" id="{150948DC-5A88-4B5C-A3E8-DA6792E5405C}"/>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9EFF"/>
            </a:solidFill>
            <a:ln w="38100" cmpd="sng">
              <a:noFill/>
            </a:ln>
            <a:effectLst/>
          </p:spPr>
          <p:txBody>
            <a:bodyPr wrap="none" anchor="ctr"/>
            <a:lstStyle/>
            <a:p>
              <a:endParaRPr lang="en-US" sz="1800" dirty="0">
                <a:latin typeface="+mj-lt"/>
              </a:endParaRPr>
            </a:p>
          </p:txBody>
        </p:sp>
        <p:sp>
          <p:nvSpPr>
            <p:cNvPr id="19" name="Oval 18">
              <a:extLst>
                <a:ext uri="{FF2B5EF4-FFF2-40B4-BE49-F238E27FC236}">
                  <a16:creationId xmlns:a16="http://schemas.microsoft.com/office/drawing/2014/main" id="{1682EBD5-277B-4472-B8E3-49113E2B3DE9}"/>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Subway Six-Inch Office" pitchFamily="50" charset="0"/>
              </a:endParaRPr>
            </a:p>
          </p:txBody>
        </p:sp>
      </p:grpSp>
      <p:sp>
        <p:nvSpPr>
          <p:cNvPr id="20" name="Text Placeholder 55">
            <a:extLst>
              <a:ext uri="{FF2B5EF4-FFF2-40B4-BE49-F238E27FC236}">
                <a16:creationId xmlns:a16="http://schemas.microsoft.com/office/drawing/2014/main" id="{A1CD7512-ECC4-4FD4-A939-E874C6ABF3E8}"/>
              </a:ext>
            </a:extLst>
          </p:cNvPr>
          <p:cNvSpPr>
            <a:spLocks noGrp="1"/>
          </p:cNvSpPr>
          <p:nvPr>
            <p:ph type="body" sz="quarter" idx="13" hasCustomPrompt="1"/>
          </p:nvPr>
        </p:nvSpPr>
        <p:spPr>
          <a:xfrm>
            <a:off x="2535703" y="2376677"/>
            <a:ext cx="2088085" cy="503692"/>
          </a:xfrm>
        </p:spPr>
        <p:txBody>
          <a:bodyPr bIns="0" anchor="b" anchorCtr="0"/>
          <a:lstStyle>
            <a:lvl1pPr marL="0" indent="0" algn="l">
              <a:lnSpc>
                <a:spcPts val="2000"/>
              </a:lnSpc>
              <a:spcBef>
                <a:spcPts val="0"/>
              </a:spcBef>
              <a:buNone/>
              <a:defRPr sz="1600">
                <a:solidFill>
                  <a:srgbClr val="FF0096"/>
                </a:solidFill>
                <a:latin typeface="Arial" panose="020B0604020202020204" pitchFamily="34" charset="0"/>
                <a:cs typeface="Arial" panose="020B0604020202020204" pitchFamily="34" charset="0"/>
              </a:defRPr>
            </a:lvl1pPr>
          </a:lstStyle>
          <a:p>
            <a:pPr lvl="0"/>
            <a:r>
              <a:rPr lang="en-US" dirty="0"/>
              <a:t>2003: ITEM GOES HERE</a:t>
            </a:r>
          </a:p>
        </p:txBody>
      </p:sp>
      <p:sp>
        <p:nvSpPr>
          <p:cNvPr id="21" name="Text Placeholder 55">
            <a:extLst>
              <a:ext uri="{FF2B5EF4-FFF2-40B4-BE49-F238E27FC236}">
                <a16:creationId xmlns:a16="http://schemas.microsoft.com/office/drawing/2014/main" id="{88454EC6-7C85-4D82-B6C3-01A921D3537E}"/>
              </a:ext>
            </a:extLst>
          </p:cNvPr>
          <p:cNvSpPr>
            <a:spLocks noGrp="1"/>
          </p:cNvSpPr>
          <p:nvPr>
            <p:ph type="body" sz="quarter" idx="38" hasCustomPrompt="1"/>
          </p:nvPr>
        </p:nvSpPr>
        <p:spPr>
          <a:xfrm>
            <a:off x="2535705" y="2982003"/>
            <a:ext cx="2088084" cy="825465"/>
          </a:xfrm>
        </p:spPr>
        <p:txBody>
          <a:bodyPr bIns="0"/>
          <a:lstStyle>
            <a:lvl1pPr marL="0" indent="0" algn="l">
              <a:lnSpc>
                <a:spcPts val="2000"/>
              </a:lnSpc>
              <a:spcBef>
                <a:spcPts val="600"/>
              </a:spcBef>
              <a:buNone/>
              <a:defRPr sz="1600">
                <a:solidFill>
                  <a:srgbClr val="FF0096"/>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22" name="Text Placeholder 55">
            <a:extLst>
              <a:ext uri="{FF2B5EF4-FFF2-40B4-BE49-F238E27FC236}">
                <a16:creationId xmlns:a16="http://schemas.microsoft.com/office/drawing/2014/main" id="{B45F9AC5-33AD-4047-90F9-B4EFD14ACF67}"/>
              </a:ext>
            </a:extLst>
          </p:cNvPr>
          <p:cNvSpPr>
            <a:spLocks noGrp="1"/>
          </p:cNvSpPr>
          <p:nvPr>
            <p:ph type="body" sz="quarter" idx="39" hasCustomPrompt="1"/>
          </p:nvPr>
        </p:nvSpPr>
        <p:spPr>
          <a:xfrm>
            <a:off x="5333943" y="4239568"/>
            <a:ext cx="2088085" cy="503692"/>
          </a:xfrm>
        </p:spPr>
        <p:txBody>
          <a:bodyPr bIns="0" anchor="b" anchorCtr="0"/>
          <a:lstStyle>
            <a:lvl1pPr marL="0" indent="0" algn="l">
              <a:lnSpc>
                <a:spcPts val="2000"/>
              </a:lnSpc>
              <a:spcBef>
                <a:spcPts val="0"/>
              </a:spcBef>
              <a:buNone/>
              <a:defRPr sz="1600">
                <a:solidFill>
                  <a:srgbClr val="009EFF"/>
                </a:solidFill>
                <a:latin typeface="Arial" panose="020B0604020202020204" pitchFamily="34" charset="0"/>
                <a:cs typeface="Arial" panose="020B0604020202020204" pitchFamily="34" charset="0"/>
              </a:defRPr>
            </a:lvl1pPr>
          </a:lstStyle>
          <a:p>
            <a:pPr lvl="0"/>
            <a:r>
              <a:rPr lang="en-US" dirty="0"/>
              <a:t>2008: ITEM GOES HERE</a:t>
            </a:r>
          </a:p>
        </p:txBody>
      </p:sp>
      <p:sp>
        <p:nvSpPr>
          <p:cNvPr id="23" name="Text Placeholder 55">
            <a:extLst>
              <a:ext uri="{FF2B5EF4-FFF2-40B4-BE49-F238E27FC236}">
                <a16:creationId xmlns:a16="http://schemas.microsoft.com/office/drawing/2014/main" id="{2EAC20B3-3C92-44BA-A862-E3C8E568AC37}"/>
              </a:ext>
            </a:extLst>
          </p:cNvPr>
          <p:cNvSpPr>
            <a:spLocks noGrp="1"/>
          </p:cNvSpPr>
          <p:nvPr>
            <p:ph type="body" sz="quarter" idx="40" hasCustomPrompt="1"/>
          </p:nvPr>
        </p:nvSpPr>
        <p:spPr>
          <a:xfrm>
            <a:off x="5333944" y="4844896"/>
            <a:ext cx="2088084" cy="825465"/>
          </a:xfrm>
        </p:spPr>
        <p:txBody>
          <a:bodyPr bIns="0"/>
          <a:lstStyle>
            <a:lvl1pPr marL="0" indent="0" algn="l">
              <a:lnSpc>
                <a:spcPts val="2000"/>
              </a:lnSpc>
              <a:spcBef>
                <a:spcPts val="600"/>
              </a:spcBef>
              <a:buNone/>
              <a:defRPr sz="1600">
                <a:solidFill>
                  <a:srgbClr val="009EF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24" name="Text Placeholder 55">
            <a:extLst>
              <a:ext uri="{FF2B5EF4-FFF2-40B4-BE49-F238E27FC236}">
                <a16:creationId xmlns:a16="http://schemas.microsoft.com/office/drawing/2014/main" id="{3555C930-DFCA-4939-9A11-A2BFCFE68B2B}"/>
              </a:ext>
            </a:extLst>
          </p:cNvPr>
          <p:cNvSpPr>
            <a:spLocks noGrp="1"/>
          </p:cNvSpPr>
          <p:nvPr>
            <p:ph type="body" sz="quarter" idx="41" hasCustomPrompt="1"/>
          </p:nvPr>
        </p:nvSpPr>
        <p:spPr>
          <a:xfrm>
            <a:off x="8154286" y="2376677"/>
            <a:ext cx="2088085" cy="503692"/>
          </a:xfrm>
        </p:spPr>
        <p:txBody>
          <a:bodyPr bIns="0" anchor="b" anchorCtr="0"/>
          <a:lstStyle>
            <a:lvl1pPr marL="0" indent="0" algn="l">
              <a:lnSpc>
                <a:spcPts val="2000"/>
              </a:lnSpc>
              <a:spcBef>
                <a:spcPts val="0"/>
              </a:spcBef>
              <a:buNone/>
              <a:defRPr sz="1600">
                <a:solidFill>
                  <a:srgbClr val="00BE00"/>
                </a:solidFill>
                <a:latin typeface="Arial" panose="020B0604020202020204" pitchFamily="34" charset="0"/>
                <a:cs typeface="Arial" panose="020B0604020202020204" pitchFamily="34" charset="0"/>
              </a:defRPr>
            </a:lvl1pPr>
          </a:lstStyle>
          <a:p>
            <a:pPr lvl="0"/>
            <a:r>
              <a:rPr lang="en-US" dirty="0"/>
              <a:t>2018: ITEM GOES HERE</a:t>
            </a:r>
          </a:p>
        </p:txBody>
      </p:sp>
      <p:sp>
        <p:nvSpPr>
          <p:cNvPr id="25" name="Text Placeholder 55">
            <a:extLst>
              <a:ext uri="{FF2B5EF4-FFF2-40B4-BE49-F238E27FC236}">
                <a16:creationId xmlns:a16="http://schemas.microsoft.com/office/drawing/2014/main" id="{7B991D95-8427-40B5-9196-3B802007670C}"/>
              </a:ext>
            </a:extLst>
          </p:cNvPr>
          <p:cNvSpPr>
            <a:spLocks noGrp="1"/>
          </p:cNvSpPr>
          <p:nvPr>
            <p:ph type="body" sz="quarter" idx="42" hasCustomPrompt="1"/>
          </p:nvPr>
        </p:nvSpPr>
        <p:spPr>
          <a:xfrm>
            <a:off x="8154286" y="2982003"/>
            <a:ext cx="2088084" cy="825465"/>
          </a:xfrm>
        </p:spPr>
        <p:txBody>
          <a:bodyPr bIns="0"/>
          <a:lstStyle>
            <a:lvl1pPr marL="0" indent="0" algn="l">
              <a:lnSpc>
                <a:spcPts val="2000"/>
              </a:lnSpc>
              <a:spcBef>
                <a:spcPts val="600"/>
              </a:spcBef>
              <a:buNone/>
              <a:defRPr sz="1600">
                <a:solidFill>
                  <a:srgbClr val="00BE00"/>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Tree>
    <p:extLst>
      <p:ext uri="{BB962C8B-B14F-4D97-AF65-F5344CB8AC3E}">
        <p14:creationId xmlns:p14="http://schemas.microsoft.com/office/powerpoint/2010/main" val="203237879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6858000"/>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pic>
        <p:nvPicPr>
          <p:cNvPr id="7" name="Picture 6">
            <a:extLst>
              <a:ext uri="{FF2B5EF4-FFF2-40B4-BE49-F238E27FC236}">
                <a16:creationId xmlns:a16="http://schemas.microsoft.com/office/drawing/2014/main" id="{67720A2D-CBD2-4ED8-B590-F5F23C69142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4417795" y="2844000"/>
            <a:ext cx="3356409" cy="1170000"/>
          </a:xfrm>
          <a:prstGeom prst="rect">
            <a:avLst/>
          </a:prstGeom>
        </p:spPr>
      </p:pic>
    </p:spTree>
    <p:extLst>
      <p:ext uri="{BB962C8B-B14F-4D97-AF65-F5344CB8AC3E}">
        <p14:creationId xmlns:p14="http://schemas.microsoft.com/office/powerpoint/2010/main" val="268097989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Cover 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6858000"/>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85B9181-00FB-4E86-93D8-8FA469DE1D3D}"/>
              </a:ext>
            </a:extLst>
          </p:cNvPr>
          <p:cNvSpPr>
            <a:spLocks noGrp="1"/>
          </p:cNvSpPr>
          <p:nvPr>
            <p:ph type="ctrTitle" hasCustomPrompt="1"/>
          </p:nvPr>
        </p:nvSpPr>
        <p:spPr>
          <a:xfrm>
            <a:off x="1524000" y="1122363"/>
            <a:ext cx="9144000" cy="2387600"/>
          </a:xfrm>
        </p:spPr>
        <p:txBody>
          <a:bodyPr anchor="b"/>
          <a:lstStyle>
            <a:lvl1pPr algn="ctr">
              <a:defRPr sz="5000" b="1">
                <a:solidFill>
                  <a:schemeClr val="bg1"/>
                </a:solidFill>
                <a:latin typeface="Arial" panose="020B0604020202020204" pitchFamily="34" charset="0"/>
                <a:cs typeface="Arial" panose="020B0604020202020204" pitchFamily="34" charset="0"/>
              </a:defRPr>
            </a:lvl1pPr>
          </a:lstStyle>
          <a:p>
            <a:r>
              <a:rPr lang="en-US" dirty="0"/>
              <a:t>Type your presentation title here in sentence case.</a:t>
            </a:r>
            <a:endParaRPr lang="en-GB" dirty="0"/>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hasCustomPrompt="1"/>
          </p:nvPr>
        </p:nvSpPr>
        <p:spPr>
          <a:xfrm>
            <a:off x="1523999" y="4381499"/>
            <a:ext cx="9143999" cy="1799239"/>
          </a:xfrm>
        </p:spPr>
        <p:txBody>
          <a:bodyPr/>
          <a:lstStyle>
            <a:lvl1pPr marL="0" indent="0" algn="ctr">
              <a:buNone/>
              <a:defRPr sz="2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&lt;Insert presenter name&gt;</a:t>
            </a:r>
          </a:p>
          <a:p>
            <a:r>
              <a:rPr lang="en-US" dirty="0"/>
              <a:t>&lt;Insert presenter job title&gt;</a:t>
            </a:r>
          </a:p>
          <a:p>
            <a:endParaRPr lang="en-US" dirty="0"/>
          </a:p>
          <a:p>
            <a:r>
              <a:rPr lang="en-GB" dirty="0"/>
              <a:t>Wednesday, 09 September 2020</a:t>
            </a:r>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pic>
        <p:nvPicPr>
          <p:cNvPr id="7" name="Picture 6">
            <a:extLst>
              <a:ext uri="{FF2B5EF4-FFF2-40B4-BE49-F238E27FC236}">
                <a16:creationId xmlns:a16="http://schemas.microsoft.com/office/drawing/2014/main" id="{67720A2D-CBD2-4ED8-B590-F5F23C69142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210800" y="6053743"/>
            <a:ext cx="1803413" cy="628646"/>
          </a:xfrm>
          <a:prstGeom prst="rect">
            <a:avLst/>
          </a:prstGeom>
        </p:spPr>
      </p:pic>
    </p:spTree>
    <p:extLst>
      <p:ext uri="{BB962C8B-B14F-4D97-AF65-F5344CB8AC3E}">
        <p14:creationId xmlns:p14="http://schemas.microsoft.com/office/powerpoint/2010/main" val="270444316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Title Slide (Purpl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5918129"/>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85B9181-00FB-4E86-93D8-8FA469DE1D3D}"/>
              </a:ext>
            </a:extLst>
          </p:cNvPr>
          <p:cNvSpPr>
            <a:spLocks noGrp="1"/>
          </p:cNvSpPr>
          <p:nvPr>
            <p:ph type="ctrTitle"/>
          </p:nvPr>
        </p:nvSpPr>
        <p:spPr>
          <a:xfrm>
            <a:off x="1524000" y="1122363"/>
            <a:ext cx="9144000" cy="2387600"/>
          </a:xfrm>
        </p:spPr>
        <p:txBody>
          <a:bodyPr anchor="b"/>
          <a:lstStyle>
            <a:lvl1pPr algn="ctr">
              <a:defRPr sz="5000">
                <a:solidFill>
                  <a:schemeClr val="bg1"/>
                </a:solidFill>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p:nvPr>
        </p:nvSpPr>
        <p:spPr>
          <a:xfrm>
            <a:off x="1524000" y="3602038"/>
            <a:ext cx="9144000" cy="1655762"/>
          </a:xfrm>
        </p:spPr>
        <p:txBody>
          <a:bodyPr/>
          <a:lstStyle>
            <a:lvl1pPr marL="0" indent="0" algn="ctr">
              <a:buNone/>
              <a:defRPr sz="2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58929503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A74AE222-B9C9-42F3-96F1-973D18EDF8B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80190506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A69C-BC08-41BD-9FC1-5D2CDFA36E9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46C69F4-F3BA-4BE6-8F3B-FD16195D70D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FFD4D136-C64D-4E6E-9504-392D481BBCE7}"/>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72DD13E2-FC99-473B-BB5F-02EEFD8807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CB058F-32FB-43BF-95B3-8127D15BAA72}"/>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52115052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262EC0-C4CA-4562-8536-BFFB5011E3DE}"/>
              </a:ext>
            </a:extLst>
          </p:cNvPr>
          <p:cNvSpPr>
            <a:spLocks noGrp="1"/>
          </p:cNvSpPr>
          <p:nvPr>
            <p:ph type="title"/>
          </p:nvPr>
        </p:nvSpPr>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3346C947-17FF-4A60-B834-7BE380B62257}"/>
              </a:ext>
            </a:extLst>
          </p:cNvPr>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a:extLst>
              <a:ext uri="{FF2B5EF4-FFF2-40B4-BE49-F238E27FC236}">
                <a16:creationId xmlns:a16="http://schemas.microsoft.com/office/drawing/2014/main" id="{D0946815-9938-40BC-82A6-1B5F421061D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A242765-852B-4FD5-9337-0C4F8CAFA476}"/>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52446F60-C286-456A-B9D8-2E7890CBD7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E49960E-0C98-42F3-9D51-42FA50817EFA}"/>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92330036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E771F-15A8-4E65-86FB-80CAFD5FB4DF}"/>
              </a:ext>
            </a:extLst>
          </p:cNvPr>
          <p:cNvSpPr>
            <a:spLocks noGrp="1"/>
          </p:cNvSpPr>
          <p:nvPr>
            <p:ph type="title"/>
          </p:nvPr>
        </p:nvSpPr>
        <p:spPr>
          <a:xfrm>
            <a:off x="839788" y="365125"/>
            <a:ext cx="10515600" cy="1325563"/>
          </a:xfrm>
        </p:spPr>
        <p:txBody>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9BD695EF-731A-4F33-A8EE-7F7E5174DA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C9BC53-7A18-4DB9-A3D9-988A9D7D267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3113DD9-B7A8-4712-B3C5-A69E2469EB6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C6F5053-96C2-449A-832B-FA885CE3EB4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C35D321-4F72-42C9-A4B9-35CBDA585DBC}"/>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8" name="Footer Placeholder 7">
            <a:extLst>
              <a:ext uri="{FF2B5EF4-FFF2-40B4-BE49-F238E27FC236}">
                <a16:creationId xmlns:a16="http://schemas.microsoft.com/office/drawing/2014/main" id="{DC477578-E348-4763-B109-4DFC416C951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B764DD2-402B-40E7-8B0A-F138C099CADA}"/>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91322838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82ADCF-311A-4BC4-A790-64999A605D0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7C30226-7E7D-458B-84D9-57A93C854DC1}"/>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4" name="Footer Placeholder 3">
            <a:extLst>
              <a:ext uri="{FF2B5EF4-FFF2-40B4-BE49-F238E27FC236}">
                <a16:creationId xmlns:a16="http://schemas.microsoft.com/office/drawing/2014/main" id="{1028244E-B46F-4B4A-B501-5E3C0F56636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16C9674-3E80-4B3E-90AA-29A0EDD2FE73}"/>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70319701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3427BF1-57CD-4BA8-BD48-D72074D5AAF6}"/>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3" name="Footer Placeholder 2">
            <a:extLst>
              <a:ext uri="{FF2B5EF4-FFF2-40B4-BE49-F238E27FC236}">
                <a16:creationId xmlns:a16="http://schemas.microsoft.com/office/drawing/2014/main" id="{BAC4A647-23B5-4EEE-AC86-0456EA64120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2807E73-BB96-4C59-9C91-BDD67991A576}"/>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08916755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3F2D6-9037-473D-81DA-0628C6DE87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DCCCDD7-0D65-4C4A-8708-593DEE5CFE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AB43887-57BF-4EC8-8529-3AA68AB99F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0EA569-3E7D-4C46-8836-4784D25E8C57}"/>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EE86B87E-460A-498A-9BE5-153C3CB984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CE9BC03-AC6B-4181-BFE9-88060E959D81}"/>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166045099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49E547-8CAB-4A03-A8E9-AC05B6415D0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5608C75-343D-42BE-B9AC-1CE99E0E4C1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EDB5A6D-1951-400C-8DCF-C7914782B8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015EC01-5577-4313-A869-06B7CD804248}"/>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956BF77E-86FC-4C6D-B3D1-C9C9AD1E57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68D0C08-1DF2-4E32-90D8-A4007E329E01}"/>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109829354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5E020-043D-4077-AC99-C49DD74B6F4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C737DDE-B517-4B25-91E6-AFEA0F8B299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52F80DC-1E48-46C5-A1AC-A1CECAC97EF3}"/>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7B0FBE0A-1827-4290-919D-042637A317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2A2A37-05C2-4A1F-AF6E-033DC9913544}"/>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06685785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0595BCA-911E-41FE-BB4E-22E31183872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A9C214D-C2C2-496A-8A43-BCE39FEA3AA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0675821-B71B-4E67-97A4-7D9DB9C962BE}"/>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F75369C4-C65E-4753-B9E9-9064F37B2F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D5C714-CFC5-43DE-8ECD-965BF7D65B68}"/>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87609408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preserve="1" userDrawn="1">
  <p:cSld name="Full frame imag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26AC3629-21CA-41B1-BB87-076728A65CC7}"/>
              </a:ext>
            </a:extLst>
          </p:cNvPr>
          <p:cNvSpPr>
            <a:spLocks noGrp="1"/>
          </p:cNvSpPr>
          <p:nvPr>
            <p:ph type="pic" sz="quarter" idx="10" hasCustomPrompt="1"/>
          </p:nvPr>
        </p:nvSpPr>
        <p:spPr>
          <a:xfrm>
            <a:off x="0" y="0"/>
            <a:ext cx="12192000" cy="6858000"/>
          </a:xfrm>
        </p:spPr>
        <p:txBody>
          <a:bodyPr anchor="ctr"/>
          <a:lstStyle>
            <a:lvl1pPr marL="0" indent="0" algn="ctr">
              <a:buNone/>
              <a:defRPr>
                <a:solidFill>
                  <a:srgbClr val="7030A0"/>
                </a:solidFill>
              </a:defRPr>
            </a:lvl1pPr>
          </a:lstStyle>
          <a:p>
            <a:r>
              <a:rPr lang="en-US" dirty="0"/>
              <a:t>Full frame image</a:t>
            </a:r>
          </a:p>
        </p:txBody>
      </p:sp>
    </p:spTree>
    <p:extLst>
      <p:ext uri="{BB962C8B-B14F-4D97-AF65-F5344CB8AC3E}">
        <p14:creationId xmlns:p14="http://schemas.microsoft.com/office/powerpoint/2010/main" val="24264197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E697B6B-58C3-4D1D-9D2A-DFDA171AD483}"/>
              </a:ext>
            </a:extLst>
          </p:cNvPr>
          <p:cNvSpPr/>
          <p:nvPr userDrawn="1"/>
        </p:nvSpPr>
        <p:spPr>
          <a:xfrm>
            <a:off x="8153400" y="0"/>
            <a:ext cx="4038600" cy="5918129"/>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Picture Placeholder 16">
            <a:extLst>
              <a:ext uri="{FF2B5EF4-FFF2-40B4-BE49-F238E27FC236}">
                <a16:creationId xmlns:a16="http://schemas.microsoft.com/office/drawing/2014/main" id="{9108BCCC-826A-4032-87BA-87F17E1F0675}"/>
              </a:ext>
            </a:extLst>
          </p:cNvPr>
          <p:cNvSpPr>
            <a:spLocks noGrp="1"/>
          </p:cNvSpPr>
          <p:nvPr>
            <p:ph type="pic" sz="quarter" idx="13"/>
          </p:nvPr>
        </p:nvSpPr>
        <p:spPr>
          <a:xfrm>
            <a:off x="0" y="0"/>
            <a:ext cx="8153400" cy="5918129"/>
          </a:xfrm>
          <a:solidFill>
            <a:schemeClr val="bg1">
              <a:lumMod val="95000"/>
            </a:schemeClr>
          </a:solidFill>
        </p:spPr>
        <p:txBody>
          <a:bodyPr bIns="0" anchor="ctr"/>
          <a:lstStyle>
            <a:lvl1pPr marL="0" indent="0" algn="ctr">
              <a:buNone/>
              <a:defRPr>
                <a:solidFill>
                  <a:srgbClr val="7030A0"/>
                </a:solidFill>
              </a:defRPr>
            </a:lvl1pPr>
          </a:lstStyle>
          <a:p>
            <a:r>
              <a:rPr lang="en-US" dirty="0"/>
              <a:t>Click icon to add picture</a:t>
            </a:r>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hasCustomPrompt="1"/>
          </p:nvPr>
        </p:nvSpPr>
        <p:spPr>
          <a:xfrm>
            <a:off x="8610600" y="485775"/>
            <a:ext cx="3133725" cy="4095750"/>
          </a:xfrm>
        </p:spPr>
        <p:txBody>
          <a:bodyPr>
            <a:normAutofit/>
          </a:bodyPr>
          <a:lstStyle>
            <a:lvl1pPr marL="0" indent="0" algn="ctr">
              <a:buNone/>
              <a:defRPr sz="2500" b="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dirty="0"/>
              <a:t>Sed </a:t>
            </a:r>
            <a:r>
              <a:rPr lang="en-US" dirty="0" err="1"/>
              <a:t>ut</a:t>
            </a:r>
            <a:r>
              <a:rPr lang="en-US" dirty="0"/>
              <a:t> </a:t>
            </a:r>
            <a:r>
              <a:rPr lang="en-US" dirty="0" err="1"/>
              <a:t>eros</a:t>
            </a:r>
            <a:r>
              <a:rPr lang="en-US" dirty="0"/>
              <a:t> </a:t>
            </a:r>
            <a:r>
              <a:rPr lang="en-US" dirty="0" err="1"/>
              <a:t>dapibus</a:t>
            </a:r>
            <a:r>
              <a:rPr lang="en-US" dirty="0"/>
              <a:t>, convallis dui </a:t>
            </a:r>
            <a:r>
              <a:rPr lang="en-US" dirty="0" err="1"/>
              <a:t>eget</a:t>
            </a:r>
            <a:r>
              <a:rPr lang="en-US" dirty="0"/>
              <a:t>, </a:t>
            </a:r>
            <a:r>
              <a:rPr lang="en-US" dirty="0" err="1"/>
              <a:t>ultrices</a:t>
            </a:r>
            <a:r>
              <a:rPr lang="en-US" dirty="0"/>
              <a:t> </a:t>
            </a:r>
            <a:r>
              <a:rPr lang="en-US" dirty="0" err="1"/>
              <a:t>eros</a:t>
            </a:r>
            <a:r>
              <a:rPr lang="en-US" dirty="0"/>
              <a:t>. Nunc sit </a:t>
            </a:r>
            <a:r>
              <a:rPr lang="en-US" dirty="0" err="1"/>
              <a:t>amet</a:t>
            </a:r>
            <a:r>
              <a:rPr lang="en-US" dirty="0"/>
              <a:t> </a:t>
            </a:r>
            <a:r>
              <a:rPr lang="en-US" dirty="0" err="1"/>
              <a:t>eros</a:t>
            </a:r>
            <a:r>
              <a:rPr lang="en-US" dirty="0"/>
              <a:t> vitae ipsum </a:t>
            </a:r>
            <a:r>
              <a:rPr lang="en-US" dirty="0" err="1"/>
              <a:t>egestas</a:t>
            </a:r>
            <a:r>
              <a:rPr lang="en-US" dirty="0"/>
              <a:t> lacinia </a:t>
            </a:r>
            <a:r>
              <a:rPr lang="en-US" dirty="0" err="1"/>
              <a:t>nec</a:t>
            </a:r>
            <a:r>
              <a:rPr lang="en-US" dirty="0"/>
              <a:t> a </a:t>
            </a:r>
            <a:r>
              <a:rPr lang="en-US" dirty="0" err="1"/>
              <a:t>augue</a:t>
            </a:r>
            <a:r>
              <a:rPr lang="en-US" dirty="0"/>
              <a:t>. Proin </a:t>
            </a:r>
            <a:r>
              <a:rPr lang="en-US" dirty="0" err="1"/>
              <a:t>laoreet</a:t>
            </a:r>
            <a:r>
              <a:rPr lang="en-US" dirty="0"/>
              <a:t> </a:t>
            </a:r>
            <a:r>
              <a:rPr lang="en-US" dirty="0" err="1"/>
              <a:t>bibendum</a:t>
            </a:r>
            <a:r>
              <a:rPr lang="en-US" dirty="0"/>
              <a:t> </a:t>
            </a:r>
            <a:r>
              <a:rPr lang="en-US" dirty="0" err="1"/>
              <a:t>eros</a:t>
            </a:r>
            <a:r>
              <a:rPr lang="en-US" dirty="0"/>
              <a:t>, in </a:t>
            </a:r>
            <a:r>
              <a:rPr lang="en-US" dirty="0" err="1"/>
              <a:t>lobortis</a:t>
            </a:r>
            <a:r>
              <a:rPr lang="en-US" dirty="0"/>
              <a:t> magna </a:t>
            </a:r>
            <a:r>
              <a:rPr lang="en-US" dirty="0" err="1"/>
              <a:t>malesuada</a:t>
            </a:r>
            <a:r>
              <a:rPr lang="en-US" dirty="0"/>
              <a:t> vel. Nunc </a:t>
            </a:r>
            <a:r>
              <a:rPr lang="en-US" dirty="0" err="1"/>
              <a:t>tristique</a:t>
            </a:r>
            <a:r>
              <a:rPr lang="en-US" dirty="0"/>
              <a:t> pulvinar </a:t>
            </a:r>
            <a:r>
              <a:rPr lang="en-US" dirty="0" err="1"/>
              <a:t>sagittis</a:t>
            </a:r>
            <a:r>
              <a:rPr lang="en-US" dirty="0"/>
              <a:t>.</a:t>
            </a:r>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17" name="Text Placeholder 13">
            <a:extLst>
              <a:ext uri="{FF2B5EF4-FFF2-40B4-BE49-F238E27FC236}">
                <a16:creationId xmlns:a16="http://schemas.microsoft.com/office/drawing/2014/main" id="{ADC89ECD-45DC-46F4-A717-9F18D07A1AFF}"/>
              </a:ext>
            </a:extLst>
          </p:cNvPr>
          <p:cNvSpPr>
            <a:spLocks noGrp="1"/>
          </p:cNvSpPr>
          <p:nvPr>
            <p:ph type="body" sz="quarter" idx="14" hasCustomPrompt="1"/>
          </p:nvPr>
        </p:nvSpPr>
        <p:spPr>
          <a:xfrm>
            <a:off x="8620125" y="4918522"/>
            <a:ext cx="3124200" cy="662609"/>
          </a:xfrm>
        </p:spPr>
        <p:txBody>
          <a:bodyPr bIns="0"/>
          <a:lstStyle>
            <a:lvl1pPr marL="0" indent="0" algn="ctr">
              <a:lnSpc>
                <a:spcPts val="2200"/>
              </a:lnSpc>
              <a:spcBef>
                <a:spcPts val="0"/>
              </a:spcBef>
              <a:buNone/>
              <a:defRPr sz="1800" b="1">
                <a:solidFill>
                  <a:schemeClr val="bg1"/>
                </a:solidFill>
                <a:latin typeface="Arial" panose="020B0604020202020204" pitchFamily="34" charset="0"/>
                <a:cs typeface="Arial" panose="020B0604020202020204" pitchFamily="34" charset="0"/>
              </a:defRPr>
            </a:lvl1pPr>
            <a:lvl2pPr marL="457166" indent="0">
              <a:buNone/>
              <a:defRPr sz="1800">
                <a:solidFill>
                  <a:schemeClr val="bg1"/>
                </a:solidFill>
                <a:latin typeface="+mj-lt"/>
              </a:defRPr>
            </a:lvl2pPr>
            <a:lvl3pPr marL="914330" indent="0">
              <a:buNone/>
              <a:defRPr sz="1800">
                <a:solidFill>
                  <a:schemeClr val="bg1"/>
                </a:solidFill>
                <a:latin typeface="+mj-lt"/>
              </a:defRPr>
            </a:lvl3pPr>
            <a:lvl4pPr marL="1371496" indent="0">
              <a:buNone/>
              <a:defRPr sz="1800">
                <a:solidFill>
                  <a:schemeClr val="bg1"/>
                </a:solidFill>
                <a:latin typeface="+mj-lt"/>
              </a:defRPr>
            </a:lvl4pPr>
            <a:lvl5pPr marL="1828664" indent="0">
              <a:buNone/>
              <a:defRPr sz="1800">
                <a:solidFill>
                  <a:schemeClr val="bg1"/>
                </a:solidFill>
                <a:latin typeface="+mj-lt"/>
              </a:defRPr>
            </a:lvl5pPr>
          </a:lstStyle>
          <a:p>
            <a:pPr lvl="0"/>
            <a:r>
              <a:rPr lang="en-US" dirty="0"/>
              <a:t>NAME GOES HERE</a:t>
            </a:r>
          </a:p>
        </p:txBody>
      </p:sp>
      <p:sp>
        <p:nvSpPr>
          <p:cNvPr id="19" name="Freeform 71">
            <a:extLst>
              <a:ext uri="{FF2B5EF4-FFF2-40B4-BE49-F238E27FC236}">
                <a16:creationId xmlns:a16="http://schemas.microsoft.com/office/drawing/2014/main" id="{5AE9737E-E058-4FCF-B558-4F889444FF8C}"/>
              </a:ext>
            </a:extLst>
          </p:cNvPr>
          <p:cNvSpPr>
            <a:spLocks noChangeArrowheads="1"/>
          </p:cNvSpPr>
          <p:nvPr userDrawn="1"/>
        </p:nvSpPr>
        <p:spPr bwMode="auto">
          <a:xfrm rot="11131217">
            <a:off x="8299962" y="377161"/>
            <a:ext cx="464389" cy="344844"/>
          </a:xfrm>
          <a:custGeom>
            <a:avLst/>
            <a:gdLst>
              <a:gd name="T0" fmla="*/ 70 w 444"/>
              <a:gd name="T1" fmla="*/ 0 h 329"/>
              <a:gd name="T2" fmla="*/ 70 w 444"/>
              <a:gd name="T3" fmla="*/ 0 h 329"/>
              <a:gd name="T4" fmla="*/ 0 w 444"/>
              <a:gd name="T5" fmla="*/ 70 h 329"/>
              <a:gd name="T6" fmla="*/ 70 w 444"/>
              <a:gd name="T7" fmla="*/ 150 h 329"/>
              <a:gd name="T8" fmla="*/ 0 w 444"/>
              <a:gd name="T9" fmla="*/ 291 h 329"/>
              <a:gd name="T10" fmla="*/ 0 w 444"/>
              <a:gd name="T11" fmla="*/ 328 h 329"/>
              <a:gd name="T12" fmla="*/ 70 w 444"/>
              <a:gd name="T13" fmla="*/ 0 h 329"/>
              <a:gd name="T14" fmla="*/ 275 w 444"/>
              <a:gd name="T15" fmla="*/ 0 h 329"/>
              <a:gd name="T16" fmla="*/ 275 w 444"/>
              <a:gd name="T17" fmla="*/ 0 h 329"/>
              <a:gd name="T18" fmla="*/ 204 w 444"/>
              <a:gd name="T19" fmla="*/ 70 h 329"/>
              <a:gd name="T20" fmla="*/ 275 w 444"/>
              <a:gd name="T21" fmla="*/ 150 h 329"/>
              <a:gd name="T22" fmla="*/ 204 w 444"/>
              <a:gd name="T23" fmla="*/ 291 h 329"/>
              <a:gd name="T24" fmla="*/ 204 w 444"/>
              <a:gd name="T25" fmla="*/ 328 h 329"/>
              <a:gd name="T26" fmla="*/ 275 w 444"/>
              <a:gd name="T27" fmla="*/ 0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4" h="329">
                <a:moveTo>
                  <a:pt x="70" y="0"/>
                </a:moveTo>
                <a:lnTo>
                  <a:pt x="70" y="0"/>
                </a:lnTo>
                <a:cubicBezTo>
                  <a:pt x="26" y="0"/>
                  <a:pt x="0" y="35"/>
                  <a:pt x="0" y="70"/>
                </a:cubicBezTo>
                <a:cubicBezTo>
                  <a:pt x="0" y="115"/>
                  <a:pt x="26" y="150"/>
                  <a:pt x="70" y="150"/>
                </a:cubicBezTo>
                <a:cubicBezTo>
                  <a:pt x="142" y="150"/>
                  <a:pt x="98" y="291"/>
                  <a:pt x="0" y="291"/>
                </a:cubicBezTo>
                <a:cubicBezTo>
                  <a:pt x="0" y="328"/>
                  <a:pt x="0" y="328"/>
                  <a:pt x="0" y="328"/>
                </a:cubicBezTo>
                <a:cubicBezTo>
                  <a:pt x="168" y="328"/>
                  <a:pt x="239" y="0"/>
                  <a:pt x="70" y="0"/>
                </a:cubicBezTo>
                <a:close/>
                <a:moveTo>
                  <a:pt x="275" y="0"/>
                </a:moveTo>
                <a:lnTo>
                  <a:pt x="275" y="0"/>
                </a:lnTo>
                <a:cubicBezTo>
                  <a:pt x="239" y="0"/>
                  <a:pt x="204" y="35"/>
                  <a:pt x="204" y="70"/>
                </a:cubicBezTo>
                <a:cubicBezTo>
                  <a:pt x="204" y="115"/>
                  <a:pt x="239" y="150"/>
                  <a:pt x="275" y="150"/>
                </a:cubicBezTo>
                <a:cubicBezTo>
                  <a:pt x="354" y="150"/>
                  <a:pt x="301" y="291"/>
                  <a:pt x="204" y="291"/>
                </a:cubicBezTo>
                <a:cubicBezTo>
                  <a:pt x="204" y="328"/>
                  <a:pt x="204" y="328"/>
                  <a:pt x="204" y="328"/>
                </a:cubicBezTo>
                <a:cubicBezTo>
                  <a:pt x="381" y="328"/>
                  <a:pt x="443" y="0"/>
                  <a:pt x="275" y="0"/>
                </a:cubicBezTo>
                <a:close/>
              </a:path>
            </a:pathLst>
          </a:custGeom>
          <a:solidFill>
            <a:srgbClr val="7C00AA"/>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800" dirty="0"/>
          </a:p>
        </p:txBody>
      </p:sp>
      <p:sp>
        <p:nvSpPr>
          <p:cNvPr id="21" name="Freeform 71">
            <a:extLst>
              <a:ext uri="{FF2B5EF4-FFF2-40B4-BE49-F238E27FC236}">
                <a16:creationId xmlns:a16="http://schemas.microsoft.com/office/drawing/2014/main" id="{3E581861-B194-4B74-B3F5-E98E24952677}"/>
              </a:ext>
            </a:extLst>
          </p:cNvPr>
          <p:cNvSpPr>
            <a:spLocks noChangeArrowheads="1"/>
          </p:cNvSpPr>
          <p:nvPr userDrawn="1"/>
        </p:nvSpPr>
        <p:spPr bwMode="auto">
          <a:xfrm>
            <a:off x="11606084" y="4232758"/>
            <a:ext cx="464389" cy="344844"/>
          </a:xfrm>
          <a:custGeom>
            <a:avLst/>
            <a:gdLst>
              <a:gd name="T0" fmla="*/ 70 w 444"/>
              <a:gd name="T1" fmla="*/ 0 h 329"/>
              <a:gd name="T2" fmla="*/ 70 w 444"/>
              <a:gd name="T3" fmla="*/ 0 h 329"/>
              <a:gd name="T4" fmla="*/ 0 w 444"/>
              <a:gd name="T5" fmla="*/ 70 h 329"/>
              <a:gd name="T6" fmla="*/ 70 w 444"/>
              <a:gd name="T7" fmla="*/ 150 h 329"/>
              <a:gd name="T8" fmla="*/ 0 w 444"/>
              <a:gd name="T9" fmla="*/ 291 h 329"/>
              <a:gd name="T10" fmla="*/ 0 w 444"/>
              <a:gd name="T11" fmla="*/ 328 h 329"/>
              <a:gd name="T12" fmla="*/ 70 w 444"/>
              <a:gd name="T13" fmla="*/ 0 h 329"/>
              <a:gd name="T14" fmla="*/ 275 w 444"/>
              <a:gd name="T15" fmla="*/ 0 h 329"/>
              <a:gd name="T16" fmla="*/ 275 w 444"/>
              <a:gd name="T17" fmla="*/ 0 h 329"/>
              <a:gd name="T18" fmla="*/ 204 w 444"/>
              <a:gd name="T19" fmla="*/ 70 h 329"/>
              <a:gd name="T20" fmla="*/ 275 w 444"/>
              <a:gd name="T21" fmla="*/ 150 h 329"/>
              <a:gd name="T22" fmla="*/ 204 w 444"/>
              <a:gd name="T23" fmla="*/ 291 h 329"/>
              <a:gd name="T24" fmla="*/ 204 w 444"/>
              <a:gd name="T25" fmla="*/ 328 h 329"/>
              <a:gd name="T26" fmla="*/ 275 w 444"/>
              <a:gd name="T27" fmla="*/ 0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4" h="329">
                <a:moveTo>
                  <a:pt x="70" y="0"/>
                </a:moveTo>
                <a:lnTo>
                  <a:pt x="70" y="0"/>
                </a:lnTo>
                <a:cubicBezTo>
                  <a:pt x="26" y="0"/>
                  <a:pt x="0" y="35"/>
                  <a:pt x="0" y="70"/>
                </a:cubicBezTo>
                <a:cubicBezTo>
                  <a:pt x="0" y="115"/>
                  <a:pt x="26" y="150"/>
                  <a:pt x="70" y="150"/>
                </a:cubicBezTo>
                <a:cubicBezTo>
                  <a:pt x="142" y="150"/>
                  <a:pt x="98" y="291"/>
                  <a:pt x="0" y="291"/>
                </a:cubicBezTo>
                <a:cubicBezTo>
                  <a:pt x="0" y="328"/>
                  <a:pt x="0" y="328"/>
                  <a:pt x="0" y="328"/>
                </a:cubicBezTo>
                <a:cubicBezTo>
                  <a:pt x="168" y="328"/>
                  <a:pt x="239" y="0"/>
                  <a:pt x="70" y="0"/>
                </a:cubicBezTo>
                <a:close/>
                <a:moveTo>
                  <a:pt x="275" y="0"/>
                </a:moveTo>
                <a:lnTo>
                  <a:pt x="275" y="0"/>
                </a:lnTo>
                <a:cubicBezTo>
                  <a:pt x="239" y="0"/>
                  <a:pt x="204" y="35"/>
                  <a:pt x="204" y="70"/>
                </a:cubicBezTo>
                <a:cubicBezTo>
                  <a:pt x="204" y="115"/>
                  <a:pt x="239" y="150"/>
                  <a:pt x="275" y="150"/>
                </a:cubicBezTo>
                <a:cubicBezTo>
                  <a:pt x="354" y="150"/>
                  <a:pt x="301" y="291"/>
                  <a:pt x="204" y="291"/>
                </a:cubicBezTo>
                <a:cubicBezTo>
                  <a:pt x="204" y="328"/>
                  <a:pt x="204" y="328"/>
                  <a:pt x="204" y="328"/>
                </a:cubicBezTo>
                <a:cubicBezTo>
                  <a:pt x="381" y="328"/>
                  <a:pt x="443" y="0"/>
                  <a:pt x="275" y="0"/>
                </a:cubicBezTo>
                <a:close/>
              </a:path>
            </a:pathLst>
          </a:custGeom>
          <a:solidFill>
            <a:srgbClr val="7C00AA"/>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800" dirty="0"/>
          </a:p>
        </p:txBody>
      </p:sp>
    </p:spTree>
    <p:extLst>
      <p:ext uri="{BB962C8B-B14F-4D97-AF65-F5344CB8AC3E}">
        <p14:creationId xmlns:p14="http://schemas.microsoft.com/office/powerpoint/2010/main" val="77797415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Six Bullets">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1879742"/>
            <a:ext cx="12192000" cy="4038387"/>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7" name="Rectangle 6">
            <a:extLst>
              <a:ext uri="{FF2B5EF4-FFF2-40B4-BE49-F238E27FC236}">
                <a16:creationId xmlns:a16="http://schemas.microsoft.com/office/drawing/2014/main" id="{DE5DE7D4-A14F-4329-8ABE-6502646CDFD8}"/>
              </a:ext>
            </a:extLst>
          </p:cNvPr>
          <p:cNvSpPr/>
          <p:nvPr userDrawn="1"/>
        </p:nvSpPr>
        <p:spPr>
          <a:xfrm>
            <a:off x="0" y="0"/>
            <a:ext cx="12192000" cy="18797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 Placeholder 23">
            <a:extLst>
              <a:ext uri="{FF2B5EF4-FFF2-40B4-BE49-F238E27FC236}">
                <a16:creationId xmlns:a16="http://schemas.microsoft.com/office/drawing/2014/main" id="{5048FBC3-2AD6-40DB-B6EB-C13A634A9CA9}"/>
              </a:ext>
            </a:extLst>
          </p:cNvPr>
          <p:cNvSpPr>
            <a:spLocks noGrp="1"/>
          </p:cNvSpPr>
          <p:nvPr>
            <p:ph type="body" sz="quarter" idx="16" hasCustomPrompt="1"/>
          </p:nvPr>
        </p:nvSpPr>
        <p:spPr>
          <a:xfrm>
            <a:off x="1702904" y="2538929"/>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14" name="Text Placeholder 23">
            <a:extLst>
              <a:ext uri="{FF2B5EF4-FFF2-40B4-BE49-F238E27FC236}">
                <a16:creationId xmlns:a16="http://schemas.microsoft.com/office/drawing/2014/main" id="{282900B5-9BBA-420F-96C4-F940F00C54CD}"/>
              </a:ext>
            </a:extLst>
          </p:cNvPr>
          <p:cNvSpPr>
            <a:spLocks noGrp="1"/>
          </p:cNvSpPr>
          <p:nvPr>
            <p:ph type="body" sz="quarter" idx="22" hasCustomPrompt="1"/>
          </p:nvPr>
        </p:nvSpPr>
        <p:spPr>
          <a:xfrm>
            <a:off x="1702904" y="2098298"/>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#1</a:t>
            </a:r>
          </a:p>
        </p:txBody>
      </p:sp>
      <p:sp>
        <p:nvSpPr>
          <p:cNvPr id="15" name="Oval 14">
            <a:extLst>
              <a:ext uri="{FF2B5EF4-FFF2-40B4-BE49-F238E27FC236}">
                <a16:creationId xmlns:a16="http://schemas.microsoft.com/office/drawing/2014/main" id="{99BB555C-53B3-49D5-9ADC-9C4C659D48E6}"/>
              </a:ext>
            </a:extLst>
          </p:cNvPr>
          <p:cNvSpPr/>
          <p:nvPr userDrawn="1"/>
        </p:nvSpPr>
        <p:spPr>
          <a:xfrm>
            <a:off x="457203" y="2098299"/>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6" name="Text Placeholder 23">
            <a:extLst>
              <a:ext uri="{FF2B5EF4-FFF2-40B4-BE49-F238E27FC236}">
                <a16:creationId xmlns:a16="http://schemas.microsoft.com/office/drawing/2014/main" id="{FA8A436E-7F5D-4ED8-87F2-789EDC1E9F28}"/>
              </a:ext>
            </a:extLst>
          </p:cNvPr>
          <p:cNvSpPr>
            <a:spLocks noGrp="1"/>
          </p:cNvSpPr>
          <p:nvPr>
            <p:ph type="body" sz="quarter" idx="24" hasCustomPrompt="1"/>
          </p:nvPr>
        </p:nvSpPr>
        <p:spPr>
          <a:xfrm>
            <a:off x="1702904" y="383433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a:t>
            </a:r>
          </a:p>
        </p:txBody>
      </p:sp>
      <p:sp>
        <p:nvSpPr>
          <p:cNvPr id="17" name="Text Placeholder 23">
            <a:extLst>
              <a:ext uri="{FF2B5EF4-FFF2-40B4-BE49-F238E27FC236}">
                <a16:creationId xmlns:a16="http://schemas.microsoft.com/office/drawing/2014/main" id="{4CBC4D9E-EF50-477E-ADD8-B89BD9D124A1}"/>
              </a:ext>
            </a:extLst>
          </p:cNvPr>
          <p:cNvSpPr>
            <a:spLocks noGrp="1"/>
          </p:cNvSpPr>
          <p:nvPr>
            <p:ph type="body" sz="quarter" idx="25" hasCustomPrompt="1"/>
          </p:nvPr>
        </p:nvSpPr>
        <p:spPr>
          <a:xfrm>
            <a:off x="1702904" y="339369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#2</a:t>
            </a:r>
          </a:p>
        </p:txBody>
      </p:sp>
      <p:sp>
        <p:nvSpPr>
          <p:cNvPr id="18" name="Oval 17">
            <a:extLst>
              <a:ext uri="{FF2B5EF4-FFF2-40B4-BE49-F238E27FC236}">
                <a16:creationId xmlns:a16="http://schemas.microsoft.com/office/drawing/2014/main" id="{8B69728E-4AD5-4356-8BF8-C4C1A7A9AD59}"/>
              </a:ext>
            </a:extLst>
          </p:cNvPr>
          <p:cNvSpPr/>
          <p:nvPr userDrawn="1"/>
        </p:nvSpPr>
        <p:spPr>
          <a:xfrm>
            <a:off x="457203" y="339370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9" name="Text Placeholder 23">
            <a:extLst>
              <a:ext uri="{FF2B5EF4-FFF2-40B4-BE49-F238E27FC236}">
                <a16:creationId xmlns:a16="http://schemas.microsoft.com/office/drawing/2014/main" id="{A994DD7B-3118-4A54-BB55-FA0A2F7126F9}"/>
              </a:ext>
            </a:extLst>
          </p:cNvPr>
          <p:cNvSpPr>
            <a:spLocks noGrp="1"/>
          </p:cNvSpPr>
          <p:nvPr>
            <p:ph type="body" sz="quarter" idx="27" hasCustomPrompt="1"/>
          </p:nvPr>
        </p:nvSpPr>
        <p:spPr>
          <a:xfrm>
            <a:off x="1702904" y="5122271"/>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20" name="Text Placeholder 23">
            <a:extLst>
              <a:ext uri="{FF2B5EF4-FFF2-40B4-BE49-F238E27FC236}">
                <a16:creationId xmlns:a16="http://schemas.microsoft.com/office/drawing/2014/main" id="{BC920BD8-F63A-4284-A5C8-BE2741C7EA8F}"/>
              </a:ext>
            </a:extLst>
          </p:cNvPr>
          <p:cNvSpPr>
            <a:spLocks noGrp="1"/>
          </p:cNvSpPr>
          <p:nvPr>
            <p:ph type="body" sz="quarter" idx="28" hasCustomPrompt="1"/>
          </p:nvPr>
        </p:nvSpPr>
        <p:spPr>
          <a:xfrm>
            <a:off x="1702904" y="4681640"/>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#3</a:t>
            </a:r>
          </a:p>
        </p:txBody>
      </p:sp>
      <p:sp>
        <p:nvSpPr>
          <p:cNvPr id="21" name="Oval 20">
            <a:extLst>
              <a:ext uri="{FF2B5EF4-FFF2-40B4-BE49-F238E27FC236}">
                <a16:creationId xmlns:a16="http://schemas.microsoft.com/office/drawing/2014/main" id="{36F7FCD0-9022-4A0F-BA44-46CBB8B58EE4}"/>
              </a:ext>
            </a:extLst>
          </p:cNvPr>
          <p:cNvSpPr/>
          <p:nvPr userDrawn="1"/>
        </p:nvSpPr>
        <p:spPr>
          <a:xfrm>
            <a:off x="457203" y="4681641"/>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2" name="Text Placeholder 23">
            <a:extLst>
              <a:ext uri="{FF2B5EF4-FFF2-40B4-BE49-F238E27FC236}">
                <a16:creationId xmlns:a16="http://schemas.microsoft.com/office/drawing/2014/main" id="{9BCF573E-633D-440A-8832-5D9D16BFC13F}"/>
              </a:ext>
            </a:extLst>
          </p:cNvPr>
          <p:cNvSpPr>
            <a:spLocks noGrp="1"/>
          </p:cNvSpPr>
          <p:nvPr>
            <p:ph type="body" sz="quarter" idx="30" hasCustomPrompt="1"/>
          </p:nvPr>
        </p:nvSpPr>
        <p:spPr>
          <a:xfrm>
            <a:off x="7456001" y="383433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23" name="Text Placeholder 23">
            <a:extLst>
              <a:ext uri="{FF2B5EF4-FFF2-40B4-BE49-F238E27FC236}">
                <a16:creationId xmlns:a16="http://schemas.microsoft.com/office/drawing/2014/main" id="{43591F31-12A2-41B8-B0F0-AC9F3757BE82}"/>
              </a:ext>
            </a:extLst>
          </p:cNvPr>
          <p:cNvSpPr>
            <a:spLocks noGrp="1"/>
          </p:cNvSpPr>
          <p:nvPr>
            <p:ph type="body" sz="quarter" idx="31" hasCustomPrompt="1"/>
          </p:nvPr>
        </p:nvSpPr>
        <p:spPr>
          <a:xfrm>
            <a:off x="7456001" y="339369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#5</a:t>
            </a:r>
          </a:p>
        </p:txBody>
      </p:sp>
      <p:sp>
        <p:nvSpPr>
          <p:cNvPr id="24" name="Oval 23">
            <a:extLst>
              <a:ext uri="{FF2B5EF4-FFF2-40B4-BE49-F238E27FC236}">
                <a16:creationId xmlns:a16="http://schemas.microsoft.com/office/drawing/2014/main" id="{46309C22-2BA2-40E5-B71A-673841EFE282}"/>
              </a:ext>
            </a:extLst>
          </p:cNvPr>
          <p:cNvSpPr/>
          <p:nvPr userDrawn="1"/>
        </p:nvSpPr>
        <p:spPr>
          <a:xfrm>
            <a:off x="6210300" y="339370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5" name="Text Placeholder 23">
            <a:extLst>
              <a:ext uri="{FF2B5EF4-FFF2-40B4-BE49-F238E27FC236}">
                <a16:creationId xmlns:a16="http://schemas.microsoft.com/office/drawing/2014/main" id="{BC5B9D14-B737-4954-B013-DBC63F582FD8}"/>
              </a:ext>
            </a:extLst>
          </p:cNvPr>
          <p:cNvSpPr>
            <a:spLocks noGrp="1"/>
          </p:cNvSpPr>
          <p:nvPr>
            <p:ph type="body" sz="quarter" idx="33" hasCustomPrompt="1"/>
          </p:nvPr>
        </p:nvSpPr>
        <p:spPr>
          <a:xfrm>
            <a:off x="7456001" y="252982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a:t>
            </a:r>
          </a:p>
        </p:txBody>
      </p:sp>
      <p:sp>
        <p:nvSpPr>
          <p:cNvPr id="26" name="Text Placeholder 23">
            <a:extLst>
              <a:ext uri="{FF2B5EF4-FFF2-40B4-BE49-F238E27FC236}">
                <a16:creationId xmlns:a16="http://schemas.microsoft.com/office/drawing/2014/main" id="{9BF78926-8000-4E98-A199-13901734DB50}"/>
              </a:ext>
            </a:extLst>
          </p:cNvPr>
          <p:cNvSpPr>
            <a:spLocks noGrp="1"/>
          </p:cNvSpPr>
          <p:nvPr>
            <p:ph type="body" sz="quarter" idx="34" hasCustomPrompt="1"/>
          </p:nvPr>
        </p:nvSpPr>
        <p:spPr>
          <a:xfrm>
            <a:off x="7456001" y="208918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#4</a:t>
            </a:r>
          </a:p>
        </p:txBody>
      </p:sp>
      <p:sp>
        <p:nvSpPr>
          <p:cNvPr id="27" name="Oval 26">
            <a:extLst>
              <a:ext uri="{FF2B5EF4-FFF2-40B4-BE49-F238E27FC236}">
                <a16:creationId xmlns:a16="http://schemas.microsoft.com/office/drawing/2014/main" id="{68E1D16B-7B66-428E-AB09-78CEB13528AB}"/>
              </a:ext>
            </a:extLst>
          </p:cNvPr>
          <p:cNvSpPr/>
          <p:nvPr userDrawn="1"/>
        </p:nvSpPr>
        <p:spPr>
          <a:xfrm>
            <a:off x="6210300" y="208919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8" name="Text Placeholder 5">
            <a:extLst>
              <a:ext uri="{FF2B5EF4-FFF2-40B4-BE49-F238E27FC236}">
                <a16:creationId xmlns:a16="http://schemas.microsoft.com/office/drawing/2014/main" id="{E53CB882-1E6B-4961-9331-02EFB80604C1}"/>
              </a:ext>
            </a:extLst>
          </p:cNvPr>
          <p:cNvSpPr>
            <a:spLocks noGrp="1"/>
          </p:cNvSpPr>
          <p:nvPr>
            <p:ph type="body" sz="quarter" idx="35" hasCustomPrompt="1"/>
          </p:nvPr>
        </p:nvSpPr>
        <p:spPr>
          <a:xfrm>
            <a:off x="6354727" y="2221549"/>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4</a:t>
            </a:r>
          </a:p>
        </p:txBody>
      </p:sp>
      <p:sp>
        <p:nvSpPr>
          <p:cNvPr id="29" name="Text Placeholder 23">
            <a:extLst>
              <a:ext uri="{FF2B5EF4-FFF2-40B4-BE49-F238E27FC236}">
                <a16:creationId xmlns:a16="http://schemas.microsoft.com/office/drawing/2014/main" id="{A67710E3-DE69-45F0-A1EC-3C992160D31E}"/>
              </a:ext>
            </a:extLst>
          </p:cNvPr>
          <p:cNvSpPr>
            <a:spLocks noGrp="1"/>
          </p:cNvSpPr>
          <p:nvPr>
            <p:ph type="body" sz="quarter" idx="36" hasCustomPrompt="1"/>
          </p:nvPr>
        </p:nvSpPr>
        <p:spPr>
          <a:xfrm>
            <a:off x="7456001" y="5088318"/>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30" name="Text Placeholder 23">
            <a:extLst>
              <a:ext uri="{FF2B5EF4-FFF2-40B4-BE49-F238E27FC236}">
                <a16:creationId xmlns:a16="http://schemas.microsoft.com/office/drawing/2014/main" id="{3CE38EA0-9523-425C-BBB9-F3D546B748CF}"/>
              </a:ext>
            </a:extLst>
          </p:cNvPr>
          <p:cNvSpPr>
            <a:spLocks noGrp="1"/>
          </p:cNvSpPr>
          <p:nvPr>
            <p:ph type="body" sz="quarter" idx="37" hasCustomPrompt="1"/>
          </p:nvPr>
        </p:nvSpPr>
        <p:spPr>
          <a:xfrm>
            <a:off x="7456001" y="4647687"/>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#6</a:t>
            </a:r>
          </a:p>
        </p:txBody>
      </p:sp>
      <p:sp>
        <p:nvSpPr>
          <p:cNvPr id="31" name="Oval 30">
            <a:extLst>
              <a:ext uri="{FF2B5EF4-FFF2-40B4-BE49-F238E27FC236}">
                <a16:creationId xmlns:a16="http://schemas.microsoft.com/office/drawing/2014/main" id="{187C40E5-72D6-468E-B57C-CB8AA9AD030B}"/>
              </a:ext>
            </a:extLst>
          </p:cNvPr>
          <p:cNvSpPr/>
          <p:nvPr userDrawn="1"/>
        </p:nvSpPr>
        <p:spPr>
          <a:xfrm>
            <a:off x="6210300" y="4647688"/>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32" name="Text Placeholder 5">
            <a:extLst>
              <a:ext uri="{FF2B5EF4-FFF2-40B4-BE49-F238E27FC236}">
                <a16:creationId xmlns:a16="http://schemas.microsoft.com/office/drawing/2014/main" id="{DA04E595-34AF-4821-85CD-C51C5677A761}"/>
              </a:ext>
            </a:extLst>
          </p:cNvPr>
          <p:cNvSpPr>
            <a:spLocks noGrp="1"/>
          </p:cNvSpPr>
          <p:nvPr>
            <p:ph type="body" sz="quarter" idx="38" hasCustomPrompt="1"/>
          </p:nvPr>
        </p:nvSpPr>
        <p:spPr>
          <a:xfrm>
            <a:off x="6354727" y="3561632"/>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5</a:t>
            </a:r>
          </a:p>
        </p:txBody>
      </p:sp>
      <p:sp>
        <p:nvSpPr>
          <p:cNvPr id="33" name="Text Placeholder 5">
            <a:extLst>
              <a:ext uri="{FF2B5EF4-FFF2-40B4-BE49-F238E27FC236}">
                <a16:creationId xmlns:a16="http://schemas.microsoft.com/office/drawing/2014/main" id="{7070842C-4E7E-4667-8584-08E013FA09F5}"/>
              </a:ext>
            </a:extLst>
          </p:cNvPr>
          <p:cNvSpPr>
            <a:spLocks noGrp="1"/>
          </p:cNvSpPr>
          <p:nvPr>
            <p:ph type="body" sz="quarter" idx="39" hasCustomPrompt="1"/>
          </p:nvPr>
        </p:nvSpPr>
        <p:spPr>
          <a:xfrm>
            <a:off x="6354727" y="4808368"/>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6</a:t>
            </a:r>
          </a:p>
        </p:txBody>
      </p:sp>
      <p:sp>
        <p:nvSpPr>
          <p:cNvPr id="34" name="Text Placeholder 5">
            <a:extLst>
              <a:ext uri="{FF2B5EF4-FFF2-40B4-BE49-F238E27FC236}">
                <a16:creationId xmlns:a16="http://schemas.microsoft.com/office/drawing/2014/main" id="{CC4F7D02-9992-4B6D-8A5B-8CD56F92B387}"/>
              </a:ext>
            </a:extLst>
          </p:cNvPr>
          <p:cNvSpPr>
            <a:spLocks noGrp="1"/>
          </p:cNvSpPr>
          <p:nvPr>
            <p:ph type="body" sz="quarter" idx="40" hasCustomPrompt="1"/>
          </p:nvPr>
        </p:nvSpPr>
        <p:spPr>
          <a:xfrm>
            <a:off x="600760" y="2221549"/>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1</a:t>
            </a:r>
          </a:p>
        </p:txBody>
      </p:sp>
      <p:sp>
        <p:nvSpPr>
          <p:cNvPr id="35" name="Text Placeholder 5">
            <a:extLst>
              <a:ext uri="{FF2B5EF4-FFF2-40B4-BE49-F238E27FC236}">
                <a16:creationId xmlns:a16="http://schemas.microsoft.com/office/drawing/2014/main" id="{66A1D3DC-B4E9-4BD1-8836-CD42324F4054}"/>
              </a:ext>
            </a:extLst>
          </p:cNvPr>
          <p:cNvSpPr>
            <a:spLocks noGrp="1"/>
          </p:cNvSpPr>
          <p:nvPr>
            <p:ph type="body" sz="quarter" idx="41" hasCustomPrompt="1"/>
          </p:nvPr>
        </p:nvSpPr>
        <p:spPr>
          <a:xfrm>
            <a:off x="600760" y="3561632"/>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2</a:t>
            </a:r>
          </a:p>
        </p:txBody>
      </p:sp>
      <p:sp>
        <p:nvSpPr>
          <p:cNvPr id="36" name="Text Placeholder 5">
            <a:extLst>
              <a:ext uri="{FF2B5EF4-FFF2-40B4-BE49-F238E27FC236}">
                <a16:creationId xmlns:a16="http://schemas.microsoft.com/office/drawing/2014/main" id="{2E7D8FC6-84B6-444A-847D-1C894DD50CCD}"/>
              </a:ext>
            </a:extLst>
          </p:cNvPr>
          <p:cNvSpPr>
            <a:spLocks noGrp="1"/>
          </p:cNvSpPr>
          <p:nvPr>
            <p:ph type="body" sz="quarter" idx="42" hasCustomPrompt="1"/>
          </p:nvPr>
        </p:nvSpPr>
        <p:spPr>
          <a:xfrm>
            <a:off x="600760" y="4808368"/>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3</a:t>
            </a:r>
          </a:p>
        </p:txBody>
      </p:sp>
      <p:sp>
        <p:nvSpPr>
          <p:cNvPr id="37" name="Title 1">
            <a:extLst>
              <a:ext uri="{FF2B5EF4-FFF2-40B4-BE49-F238E27FC236}">
                <a16:creationId xmlns:a16="http://schemas.microsoft.com/office/drawing/2014/main" id="{5A4A6758-8273-45C7-98F5-4CEDEA81A3B4}"/>
              </a:ext>
            </a:extLst>
          </p:cNvPr>
          <p:cNvSpPr>
            <a:spLocks noGrp="1"/>
          </p:cNvSpPr>
          <p:nvPr>
            <p:ph type="title"/>
          </p:nvPr>
        </p:nvSpPr>
        <p:spPr>
          <a:xfrm>
            <a:off x="838200" y="365125"/>
            <a:ext cx="10515600" cy="1325563"/>
          </a:xfrm>
        </p:spPr>
        <p:txBody>
          <a:bodyPr/>
          <a:lstStyle/>
          <a:p>
            <a:r>
              <a:rPr lang="en-US" dirty="0"/>
              <a:t>Click to edit Master title style</a:t>
            </a:r>
            <a:endParaRPr lang="en-GB" dirty="0"/>
          </a:p>
        </p:txBody>
      </p:sp>
    </p:spTree>
    <p:extLst>
      <p:ext uri="{BB962C8B-B14F-4D97-AF65-F5344CB8AC3E}">
        <p14:creationId xmlns:p14="http://schemas.microsoft.com/office/powerpoint/2010/main" val="347865508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Process Diagra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66" name="Text Placeholder 55">
            <a:extLst>
              <a:ext uri="{FF2B5EF4-FFF2-40B4-BE49-F238E27FC236}">
                <a16:creationId xmlns:a16="http://schemas.microsoft.com/office/drawing/2014/main" id="{E5ADCE9E-E4AD-4AEF-A94F-41393D48498C}"/>
              </a:ext>
            </a:extLst>
          </p:cNvPr>
          <p:cNvSpPr>
            <a:spLocks noGrp="1"/>
          </p:cNvSpPr>
          <p:nvPr>
            <p:ph type="body" sz="quarter" idx="13" hasCustomPrompt="1"/>
          </p:nvPr>
        </p:nvSpPr>
        <p:spPr>
          <a:xfrm>
            <a:off x="1263926"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67" name="Text Placeholder 55">
            <a:extLst>
              <a:ext uri="{FF2B5EF4-FFF2-40B4-BE49-F238E27FC236}">
                <a16:creationId xmlns:a16="http://schemas.microsoft.com/office/drawing/2014/main" id="{D9145788-952E-4941-8CF5-0D9CDD4DE788}"/>
              </a:ext>
            </a:extLst>
          </p:cNvPr>
          <p:cNvSpPr>
            <a:spLocks noGrp="1"/>
          </p:cNvSpPr>
          <p:nvPr>
            <p:ph type="body" sz="quarter" idx="38" hasCustomPrompt="1"/>
          </p:nvPr>
        </p:nvSpPr>
        <p:spPr>
          <a:xfrm>
            <a:off x="1263926"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68" name="Freeform 1">
            <a:extLst>
              <a:ext uri="{FF2B5EF4-FFF2-40B4-BE49-F238E27FC236}">
                <a16:creationId xmlns:a16="http://schemas.microsoft.com/office/drawing/2014/main" id="{9E42FE19-48E1-463D-9A23-E3802B916889}"/>
              </a:ext>
            </a:extLst>
          </p:cNvPr>
          <p:cNvSpPr>
            <a:spLocks noChangeArrowheads="1"/>
          </p:cNvSpPr>
          <p:nvPr userDrawn="1"/>
        </p:nvSpPr>
        <p:spPr bwMode="auto">
          <a:xfrm>
            <a:off x="647701" y="2559982"/>
            <a:ext cx="3216228" cy="1284702"/>
          </a:xfrm>
          <a:custGeom>
            <a:avLst/>
            <a:gdLst>
              <a:gd name="T0" fmla="*/ 5639 w 7144"/>
              <a:gd name="T1" fmla="*/ 0 h 3558"/>
              <a:gd name="T2" fmla="*/ 0 w 7144"/>
              <a:gd name="T3" fmla="*/ 0 h 3558"/>
              <a:gd name="T4" fmla="*/ 1475 w 7144"/>
              <a:gd name="T5" fmla="*/ 1792 h 3558"/>
              <a:gd name="T6" fmla="*/ 0 w 7144"/>
              <a:gd name="T7" fmla="*/ 3557 h 3558"/>
              <a:gd name="T8" fmla="*/ 5669 w 7144"/>
              <a:gd name="T9" fmla="*/ 3557 h 3558"/>
              <a:gd name="T10" fmla="*/ 7143 w 7144"/>
              <a:gd name="T11" fmla="*/ 1792 h 3558"/>
              <a:gd name="T12" fmla="*/ 5639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39" y="0"/>
                </a:moveTo>
                <a:lnTo>
                  <a:pt x="0" y="0"/>
                </a:lnTo>
                <a:lnTo>
                  <a:pt x="1475" y="1792"/>
                </a:lnTo>
                <a:lnTo>
                  <a:pt x="0" y="3557"/>
                </a:lnTo>
                <a:lnTo>
                  <a:pt x="5669" y="3557"/>
                </a:lnTo>
                <a:lnTo>
                  <a:pt x="7143" y="1792"/>
                </a:lnTo>
                <a:lnTo>
                  <a:pt x="5639"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69" name="Freeform 2">
            <a:extLst>
              <a:ext uri="{FF2B5EF4-FFF2-40B4-BE49-F238E27FC236}">
                <a16:creationId xmlns:a16="http://schemas.microsoft.com/office/drawing/2014/main" id="{0DD4D37C-6114-4996-8B5E-33CF31208335}"/>
              </a:ext>
            </a:extLst>
          </p:cNvPr>
          <p:cNvSpPr>
            <a:spLocks noChangeArrowheads="1"/>
          </p:cNvSpPr>
          <p:nvPr userDrawn="1"/>
        </p:nvSpPr>
        <p:spPr bwMode="auto">
          <a:xfrm>
            <a:off x="3322091" y="2559982"/>
            <a:ext cx="3216228" cy="1284702"/>
          </a:xfrm>
          <a:custGeom>
            <a:avLst/>
            <a:gdLst>
              <a:gd name="T0" fmla="*/ 5668 w 7144"/>
              <a:gd name="T1" fmla="*/ 0 h 3558"/>
              <a:gd name="T2" fmla="*/ 0 w 7144"/>
              <a:gd name="T3" fmla="*/ 0 h 3558"/>
              <a:gd name="T4" fmla="*/ 1475 w 7144"/>
              <a:gd name="T5" fmla="*/ 1792 h 3558"/>
              <a:gd name="T6" fmla="*/ 0 w 7144"/>
              <a:gd name="T7" fmla="*/ 3557 h 3558"/>
              <a:gd name="T8" fmla="*/ 5668 w 7144"/>
              <a:gd name="T9" fmla="*/ 3557 h 3558"/>
              <a:gd name="T10" fmla="*/ 7143 w 7144"/>
              <a:gd name="T11" fmla="*/ 1792 h 3558"/>
              <a:gd name="T12" fmla="*/ 5668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68" y="0"/>
                </a:moveTo>
                <a:lnTo>
                  <a:pt x="0" y="0"/>
                </a:lnTo>
                <a:lnTo>
                  <a:pt x="1475" y="1792"/>
                </a:lnTo>
                <a:lnTo>
                  <a:pt x="0" y="3557"/>
                </a:lnTo>
                <a:lnTo>
                  <a:pt x="5668" y="3557"/>
                </a:lnTo>
                <a:lnTo>
                  <a:pt x="7143" y="1792"/>
                </a:lnTo>
                <a:lnTo>
                  <a:pt x="5668"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0" name="Freeform 1">
            <a:extLst>
              <a:ext uri="{FF2B5EF4-FFF2-40B4-BE49-F238E27FC236}">
                <a16:creationId xmlns:a16="http://schemas.microsoft.com/office/drawing/2014/main" id="{15DA022E-CD5A-4777-88D3-FBE63F7FD9B4}"/>
              </a:ext>
            </a:extLst>
          </p:cNvPr>
          <p:cNvSpPr>
            <a:spLocks noChangeArrowheads="1"/>
          </p:cNvSpPr>
          <p:nvPr userDrawn="1"/>
        </p:nvSpPr>
        <p:spPr bwMode="auto">
          <a:xfrm>
            <a:off x="5994635" y="2559982"/>
            <a:ext cx="3216228" cy="1284702"/>
          </a:xfrm>
          <a:custGeom>
            <a:avLst/>
            <a:gdLst>
              <a:gd name="T0" fmla="*/ 5639 w 7144"/>
              <a:gd name="T1" fmla="*/ 0 h 3558"/>
              <a:gd name="T2" fmla="*/ 0 w 7144"/>
              <a:gd name="T3" fmla="*/ 0 h 3558"/>
              <a:gd name="T4" fmla="*/ 1475 w 7144"/>
              <a:gd name="T5" fmla="*/ 1792 h 3558"/>
              <a:gd name="T6" fmla="*/ 0 w 7144"/>
              <a:gd name="T7" fmla="*/ 3557 h 3558"/>
              <a:gd name="T8" fmla="*/ 5669 w 7144"/>
              <a:gd name="T9" fmla="*/ 3557 h 3558"/>
              <a:gd name="T10" fmla="*/ 7143 w 7144"/>
              <a:gd name="T11" fmla="*/ 1792 h 3558"/>
              <a:gd name="T12" fmla="*/ 5639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39" y="0"/>
                </a:moveTo>
                <a:lnTo>
                  <a:pt x="0" y="0"/>
                </a:lnTo>
                <a:lnTo>
                  <a:pt x="1475" y="1792"/>
                </a:lnTo>
                <a:lnTo>
                  <a:pt x="0" y="3557"/>
                </a:lnTo>
                <a:lnTo>
                  <a:pt x="5669" y="3557"/>
                </a:lnTo>
                <a:lnTo>
                  <a:pt x="7143" y="1792"/>
                </a:lnTo>
                <a:lnTo>
                  <a:pt x="5639"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1" name="Freeform 2">
            <a:extLst>
              <a:ext uri="{FF2B5EF4-FFF2-40B4-BE49-F238E27FC236}">
                <a16:creationId xmlns:a16="http://schemas.microsoft.com/office/drawing/2014/main" id="{C53A12BF-4FB5-483E-900D-CDDA640F5F7A}"/>
              </a:ext>
            </a:extLst>
          </p:cNvPr>
          <p:cNvSpPr>
            <a:spLocks noChangeArrowheads="1"/>
          </p:cNvSpPr>
          <p:nvPr userDrawn="1"/>
        </p:nvSpPr>
        <p:spPr bwMode="auto">
          <a:xfrm>
            <a:off x="8670973" y="2559982"/>
            <a:ext cx="3216228" cy="1284702"/>
          </a:xfrm>
          <a:custGeom>
            <a:avLst/>
            <a:gdLst>
              <a:gd name="T0" fmla="*/ 5668 w 7144"/>
              <a:gd name="T1" fmla="*/ 0 h 3558"/>
              <a:gd name="T2" fmla="*/ 0 w 7144"/>
              <a:gd name="T3" fmla="*/ 0 h 3558"/>
              <a:gd name="T4" fmla="*/ 1475 w 7144"/>
              <a:gd name="T5" fmla="*/ 1792 h 3558"/>
              <a:gd name="T6" fmla="*/ 0 w 7144"/>
              <a:gd name="T7" fmla="*/ 3557 h 3558"/>
              <a:gd name="T8" fmla="*/ 5668 w 7144"/>
              <a:gd name="T9" fmla="*/ 3557 h 3558"/>
              <a:gd name="T10" fmla="*/ 7143 w 7144"/>
              <a:gd name="T11" fmla="*/ 1792 h 3558"/>
              <a:gd name="T12" fmla="*/ 5668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68" y="0"/>
                </a:moveTo>
                <a:lnTo>
                  <a:pt x="0" y="0"/>
                </a:lnTo>
                <a:lnTo>
                  <a:pt x="1475" y="1792"/>
                </a:lnTo>
                <a:lnTo>
                  <a:pt x="0" y="3557"/>
                </a:lnTo>
                <a:lnTo>
                  <a:pt x="5668" y="3557"/>
                </a:lnTo>
                <a:lnTo>
                  <a:pt x="7143" y="1792"/>
                </a:lnTo>
                <a:lnTo>
                  <a:pt x="5668"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2" name="Text Placeholder 55">
            <a:extLst>
              <a:ext uri="{FF2B5EF4-FFF2-40B4-BE49-F238E27FC236}">
                <a16:creationId xmlns:a16="http://schemas.microsoft.com/office/drawing/2014/main" id="{261065B2-A760-43AD-B407-AC6B669E39B5}"/>
              </a:ext>
            </a:extLst>
          </p:cNvPr>
          <p:cNvSpPr>
            <a:spLocks noGrp="1"/>
          </p:cNvSpPr>
          <p:nvPr>
            <p:ph type="body" sz="quarter" idx="39" hasCustomPrompt="1"/>
          </p:nvPr>
        </p:nvSpPr>
        <p:spPr>
          <a:xfrm>
            <a:off x="3863928"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3" name="Text Placeholder 55">
            <a:extLst>
              <a:ext uri="{FF2B5EF4-FFF2-40B4-BE49-F238E27FC236}">
                <a16:creationId xmlns:a16="http://schemas.microsoft.com/office/drawing/2014/main" id="{1B349D51-BC96-4771-97CE-D15F6B78FD4A}"/>
              </a:ext>
            </a:extLst>
          </p:cNvPr>
          <p:cNvSpPr>
            <a:spLocks noGrp="1"/>
          </p:cNvSpPr>
          <p:nvPr>
            <p:ph type="body" sz="quarter" idx="40" hasCustomPrompt="1"/>
          </p:nvPr>
        </p:nvSpPr>
        <p:spPr>
          <a:xfrm>
            <a:off x="3863928"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74" name="Text Placeholder 55">
            <a:extLst>
              <a:ext uri="{FF2B5EF4-FFF2-40B4-BE49-F238E27FC236}">
                <a16:creationId xmlns:a16="http://schemas.microsoft.com/office/drawing/2014/main" id="{C069241E-56FB-4EAA-9752-CEC87D9A6D17}"/>
              </a:ext>
            </a:extLst>
          </p:cNvPr>
          <p:cNvSpPr>
            <a:spLocks noGrp="1"/>
          </p:cNvSpPr>
          <p:nvPr>
            <p:ph type="body" sz="quarter" idx="41" hasCustomPrompt="1"/>
          </p:nvPr>
        </p:nvSpPr>
        <p:spPr>
          <a:xfrm>
            <a:off x="6567399"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5" name="Text Placeholder 55">
            <a:extLst>
              <a:ext uri="{FF2B5EF4-FFF2-40B4-BE49-F238E27FC236}">
                <a16:creationId xmlns:a16="http://schemas.microsoft.com/office/drawing/2014/main" id="{EE4FBE5D-78AC-4EC2-9972-827D54D7D011}"/>
              </a:ext>
            </a:extLst>
          </p:cNvPr>
          <p:cNvSpPr>
            <a:spLocks noGrp="1"/>
          </p:cNvSpPr>
          <p:nvPr>
            <p:ph type="body" sz="quarter" idx="42" hasCustomPrompt="1"/>
          </p:nvPr>
        </p:nvSpPr>
        <p:spPr>
          <a:xfrm>
            <a:off x="6567399"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76" name="Text Placeholder 55">
            <a:extLst>
              <a:ext uri="{FF2B5EF4-FFF2-40B4-BE49-F238E27FC236}">
                <a16:creationId xmlns:a16="http://schemas.microsoft.com/office/drawing/2014/main" id="{F4E6D8D6-5942-48F4-9558-241AE3C4D65B}"/>
              </a:ext>
            </a:extLst>
          </p:cNvPr>
          <p:cNvSpPr>
            <a:spLocks noGrp="1"/>
          </p:cNvSpPr>
          <p:nvPr>
            <p:ph type="body" sz="quarter" idx="43" hasCustomPrompt="1"/>
          </p:nvPr>
        </p:nvSpPr>
        <p:spPr>
          <a:xfrm>
            <a:off x="9286724"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7" name="Text Placeholder 55">
            <a:extLst>
              <a:ext uri="{FF2B5EF4-FFF2-40B4-BE49-F238E27FC236}">
                <a16:creationId xmlns:a16="http://schemas.microsoft.com/office/drawing/2014/main" id="{E617A342-8F7C-452F-BFB6-47C7C972DCB3}"/>
              </a:ext>
            </a:extLst>
          </p:cNvPr>
          <p:cNvSpPr>
            <a:spLocks noGrp="1"/>
          </p:cNvSpPr>
          <p:nvPr>
            <p:ph type="body" sz="quarter" idx="44" hasCustomPrompt="1"/>
          </p:nvPr>
        </p:nvSpPr>
        <p:spPr>
          <a:xfrm>
            <a:off x="9286724"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grpSp>
        <p:nvGrpSpPr>
          <p:cNvPr id="78" name="Group 77">
            <a:extLst>
              <a:ext uri="{FF2B5EF4-FFF2-40B4-BE49-F238E27FC236}">
                <a16:creationId xmlns:a16="http://schemas.microsoft.com/office/drawing/2014/main" id="{7F3C5CE5-4889-4552-8522-7B82DCF7E3EB}"/>
              </a:ext>
            </a:extLst>
          </p:cNvPr>
          <p:cNvGrpSpPr/>
          <p:nvPr userDrawn="1"/>
        </p:nvGrpSpPr>
        <p:grpSpPr>
          <a:xfrm>
            <a:off x="1890337" y="2754645"/>
            <a:ext cx="943726" cy="891899"/>
            <a:chOff x="1420044" y="3221629"/>
            <a:chExt cx="894969" cy="845820"/>
          </a:xfrm>
        </p:grpSpPr>
        <p:sp>
          <p:nvSpPr>
            <p:cNvPr id="79" name="Freeform 66">
              <a:extLst>
                <a:ext uri="{FF2B5EF4-FFF2-40B4-BE49-F238E27FC236}">
                  <a16:creationId xmlns:a16="http://schemas.microsoft.com/office/drawing/2014/main" id="{BEF0F8A0-2E0A-4CBF-80F5-ABA606F538F5}"/>
                </a:ext>
              </a:extLst>
            </p:cNvPr>
            <p:cNvSpPr>
              <a:spLocks/>
            </p:cNvSpPr>
            <p:nvPr/>
          </p:nvSpPr>
          <p:spPr bwMode="auto">
            <a:xfrm>
              <a:off x="1420044" y="3221629"/>
              <a:ext cx="65151" cy="845820"/>
            </a:xfrm>
            <a:custGeom>
              <a:avLst/>
              <a:gdLst>
                <a:gd name="T0" fmla="*/ 8 w 17"/>
                <a:gd name="T1" fmla="*/ 222 h 222"/>
                <a:gd name="T2" fmla="*/ 0 w 17"/>
                <a:gd name="T3" fmla="*/ 213 h 222"/>
                <a:gd name="T4" fmla="*/ 0 w 17"/>
                <a:gd name="T5" fmla="*/ 8 h 222"/>
                <a:gd name="T6" fmla="*/ 8 w 17"/>
                <a:gd name="T7" fmla="*/ 0 h 222"/>
                <a:gd name="T8" fmla="*/ 17 w 17"/>
                <a:gd name="T9" fmla="*/ 8 h 222"/>
                <a:gd name="T10" fmla="*/ 17 w 17"/>
                <a:gd name="T11" fmla="*/ 213 h 222"/>
                <a:gd name="T12" fmla="*/ 8 w 17"/>
                <a:gd name="T13" fmla="*/ 222 h 222"/>
              </a:gdLst>
              <a:ahLst/>
              <a:cxnLst>
                <a:cxn ang="0">
                  <a:pos x="T0" y="T1"/>
                </a:cxn>
                <a:cxn ang="0">
                  <a:pos x="T2" y="T3"/>
                </a:cxn>
                <a:cxn ang="0">
                  <a:pos x="T4" y="T5"/>
                </a:cxn>
                <a:cxn ang="0">
                  <a:pos x="T6" y="T7"/>
                </a:cxn>
                <a:cxn ang="0">
                  <a:pos x="T8" y="T9"/>
                </a:cxn>
                <a:cxn ang="0">
                  <a:pos x="T10" y="T11"/>
                </a:cxn>
                <a:cxn ang="0">
                  <a:pos x="T12" y="T13"/>
                </a:cxn>
              </a:cxnLst>
              <a:rect l="0" t="0" r="r" b="b"/>
              <a:pathLst>
                <a:path w="17" h="222">
                  <a:moveTo>
                    <a:pt x="8" y="222"/>
                  </a:moveTo>
                  <a:cubicBezTo>
                    <a:pt x="4" y="222"/>
                    <a:pt x="0" y="218"/>
                    <a:pt x="0" y="213"/>
                  </a:cubicBezTo>
                  <a:cubicBezTo>
                    <a:pt x="0" y="8"/>
                    <a:pt x="0" y="8"/>
                    <a:pt x="0" y="8"/>
                  </a:cubicBezTo>
                  <a:cubicBezTo>
                    <a:pt x="0" y="4"/>
                    <a:pt x="4" y="0"/>
                    <a:pt x="8" y="0"/>
                  </a:cubicBezTo>
                  <a:cubicBezTo>
                    <a:pt x="13" y="0"/>
                    <a:pt x="17" y="4"/>
                    <a:pt x="17" y="8"/>
                  </a:cubicBezTo>
                  <a:cubicBezTo>
                    <a:pt x="17" y="213"/>
                    <a:pt x="17" y="213"/>
                    <a:pt x="17" y="213"/>
                  </a:cubicBezTo>
                  <a:cubicBezTo>
                    <a:pt x="17" y="218"/>
                    <a:pt x="13" y="222"/>
                    <a:pt x="8" y="222"/>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sp>
          <p:nvSpPr>
            <p:cNvPr id="80" name="Freeform 67">
              <a:extLst>
                <a:ext uri="{FF2B5EF4-FFF2-40B4-BE49-F238E27FC236}">
                  <a16:creationId xmlns:a16="http://schemas.microsoft.com/office/drawing/2014/main" id="{9AB640A6-6E78-422A-8498-A6D1071A5D57}"/>
                </a:ext>
              </a:extLst>
            </p:cNvPr>
            <p:cNvSpPr>
              <a:spLocks noEditPoints="1"/>
            </p:cNvSpPr>
            <p:nvPr/>
          </p:nvSpPr>
          <p:spPr bwMode="auto">
            <a:xfrm>
              <a:off x="1537773" y="3267349"/>
              <a:ext cx="777240" cy="648081"/>
            </a:xfrm>
            <a:custGeom>
              <a:avLst/>
              <a:gdLst>
                <a:gd name="T0" fmla="*/ 46 w 204"/>
                <a:gd name="T1" fmla="*/ 17 h 170"/>
                <a:gd name="T2" fmla="*/ 95 w 204"/>
                <a:gd name="T3" fmla="*/ 32 h 170"/>
                <a:gd name="T4" fmla="*/ 158 w 204"/>
                <a:gd name="T5" fmla="*/ 49 h 170"/>
                <a:gd name="T6" fmla="*/ 180 w 204"/>
                <a:gd name="T7" fmla="*/ 46 h 170"/>
                <a:gd name="T8" fmla="*/ 187 w 204"/>
                <a:gd name="T9" fmla="*/ 52 h 170"/>
                <a:gd name="T10" fmla="*/ 187 w 204"/>
                <a:gd name="T11" fmla="*/ 142 h 170"/>
                <a:gd name="T12" fmla="*/ 184 w 204"/>
                <a:gd name="T13" fmla="*/ 147 h 170"/>
                <a:gd name="T14" fmla="*/ 158 w 204"/>
                <a:gd name="T15" fmla="*/ 153 h 170"/>
                <a:gd name="T16" fmla="*/ 109 w 204"/>
                <a:gd name="T17" fmla="*/ 139 h 170"/>
                <a:gd name="T18" fmla="*/ 46 w 204"/>
                <a:gd name="T19" fmla="*/ 122 h 170"/>
                <a:gd name="T20" fmla="*/ 24 w 204"/>
                <a:gd name="T21" fmla="*/ 124 h 170"/>
                <a:gd name="T22" fmla="*/ 17 w 204"/>
                <a:gd name="T23" fmla="*/ 119 h 170"/>
                <a:gd name="T24" fmla="*/ 17 w 204"/>
                <a:gd name="T25" fmla="*/ 29 h 170"/>
                <a:gd name="T26" fmla="*/ 20 w 204"/>
                <a:gd name="T27" fmla="*/ 24 h 170"/>
                <a:gd name="T28" fmla="*/ 46 w 204"/>
                <a:gd name="T29" fmla="*/ 17 h 170"/>
                <a:gd name="T30" fmla="*/ 46 w 204"/>
                <a:gd name="T31" fmla="*/ 0 h 170"/>
                <a:gd name="T32" fmla="*/ 2 w 204"/>
                <a:gd name="T33" fmla="*/ 15 h 170"/>
                <a:gd name="T34" fmla="*/ 0 w 204"/>
                <a:gd name="T35" fmla="*/ 19 h 170"/>
                <a:gd name="T36" fmla="*/ 0 w 204"/>
                <a:gd name="T37" fmla="*/ 145 h 170"/>
                <a:gd name="T38" fmla="*/ 8 w 204"/>
                <a:gd name="T39" fmla="*/ 149 h 170"/>
                <a:gd name="T40" fmla="*/ 46 w 204"/>
                <a:gd name="T41" fmla="*/ 139 h 170"/>
                <a:gd name="T42" fmla="*/ 158 w 204"/>
                <a:gd name="T43" fmla="*/ 170 h 170"/>
                <a:gd name="T44" fmla="*/ 202 w 204"/>
                <a:gd name="T45" fmla="*/ 156 h 170"/>
                <a:gd name="T46" fmla="*/ 204 w 204"/>
                <a:gd name="T47" fmla="*/ 152 h 170"/>
                <a:gd name="T48" fmla="*/ 204 w 204"/>
                <a:gd name="T49" fmla="*/ 26 h 170"/>
                <a:gd name="T50" fmla="*/ 196 w 204"/>
                <a:gd name="T51" fmla="*/ 21 h 170"/>
                <a:gd name="T52" fmla="*/ 158 w 204"/>
                <a:gd name="T53" fmla="*/ 32 h 170"/>
                <a:gd name="T54" fmla="*/ 46 w 204"/>
                <a:gd name="T55"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4" h="170">
                  <a:moveTo>
                    <a:pt x="46" y="17"/>
                  </a:moveTo>
                  <a:cubicBezTo>
                    <a:pt x="62" y="17"/>
                    <a:pt x="78" y="24"/>
                    <a:pt x="95" y="32"/>
                  </a:cubicBezTo>
                  <a:cubicBezTo>
                    <a:pt x="115" y="40"/>
                    <a:pt x="135" y="49"/>
                    <a:pt x="158" y="49"/>
                  </a:cubicBezTo>
                  <a:cubicBezTo>
                    <a:pt x="165" y="49"/>
                    <a:pt x="173" y="48"/>
                    <a:pt x="180" y="46"/>
                  </a:cubicBezTo>
                  <a:cubicBezTo>
                    <a:pt x="183" y="45"/>
                    <a:pt x="187" y="48"/>
                    <a:pt x="187" y="52"/>
                  </a:cubicBezTo>
                  <a:cubicBezTo>
                    <a:pt x="187" y="142"/>
                    <a:pt x="187" y="142"/>
                    <a:pt x="187" y="142"/>
                  </a:cubicBezTo>
                  <a:cubicBezTo>
                    <a:pt x="187" y="144"/>
                    <a:pt x="186" y="146"/>
                    <a:pt x="184" y="147"/>
                  </a:cubicBezTo>
                  <a:cubicBezTo>
                    <a:pt x="175" y="151"/>
                    <a:pt x="167" y="153"/>
                    <a:pt x="158" y="153"/>
                  </a:cubicBezTo>
                  <a:cubicBezTo>
                    <a:pt x="142" y="153"/>
                    <a:pt x="126" y="146"/>
                    <a:pt x="109" y="139"/>
                  </a:cubicBezTo>
                  <a:cubicBezTo>
                    <a:pt x="89" y="130"/>
                    <a:pt x="69" y="122"/>
                    <a:pt x="46" y="122"/>
                  </a:cubicBezTo>
                  <a:cubicBezTo>
                    <a:pt x="39" y="122"/>
                    <a:pt x="31" y="123"/>
                    <a:pt x="24" y="124"/>
                  </a:cubicBezTo>
                  <a:cubicBezTo>
                    <a:pt x="21" y="125"/>
                    <a:pt x="17" y="123"/>
                    <a:pt x="17" y="119"/>
                  </a:cubicBezTo>
                  <a:cubicBezTo>
                    <a:pt x="17" y="29"/>
                    <a:pt x="17" y="29"/>
                    <a:pt x="17" y="29"/>
                  </a:cubicBezTo>
                  <a:cubicBezTo>
                    <a:pt x="17" y="27"/>
                    <a:pt x="18" y="25"/>
                    <a:pt x="20" y="24"/>
                  </a:cubicBezTo>
                  <a:cubicBezTo>
                    <a:pt x="29" y="20"/>
                    <a:pt x="37" y="17"/>
                    <a:pt x="46" y="17"/>
                  </a:cubicBezTo>
                  <a:moveTo>
                    <a:pt x="46" y="0"/>
                  </a:moveTo>
                  <a:cubicBezTo>
                    <a:pt x="32" y="0"/>
                    <a:pt x="18" y="4"/>
                    <a:pt x="2" y="15"/>
                  </a:cubicBezTo>
                  <a:cubicBezTo>
                    <a:pt x="1" y="16"/>
                    <a:pt x="0" y="17"/>
                    <a:pt x="0" y="19"/>
                  </a:cubicBezTo>
                  <a:cubicBezTo>
                    <a:pt x="0" y="61"/>
                    <a:pt x="0" y="103"/>
                    <a:pt x="0" y="145"/>
                  </a:cubicBezTo>
                  <a:cubicBezTo>
                    <a:pt x="0" y="149"/>
                    <a:pt x="5" y="151"/>
                    <a:pt x="8" y="149"/>
                  </a:cubicBezTo>
                  <a:cubicBezTo>
                    <a:pt x="22" y="142"/>
                    <a:pt x="34" y="139"/>
                    <a:pt x="46" y="139"/>
                  </a:cubicBezTo>
                  <a:cubicBezTo>
                    <a:pt x="85" y="139"/>
                    <a:pt x="119" y="170"/>
                    <a:pt x="158" y="170"/>
                  </a:cubicBezTo>
                  <a:cubicBezTo>
                    <a:pt x="172" y="170"/>
                    <a:pt x="186" y="167"/>
                    <a:pt x="202" y="156"/>
                  </a:cubicBezTo>
                  <a:cubicBezTo>
                    <a:pt x="203" y="155"/>
                    <a:pt x="204" y="154"/>
                    <a:pt x="204" y="152"/>
                  </a:cubicBezTo>
                  <a:cubicBezTo>
                    <a:pt x="204" y="26"/>
                    <a:pt x="204" y="26"/>
                    <a:pt x="204" y="26"/>
                  </a:cubicBezTo>
                  <a:cubicBezTo>
                    <a:pt x="204" y="22"/>
                    <a:pt x="199" y="19"/>
                    <a:pt x="196" y="21"/>
                  </a:cubicBezTo>
                  <a:cubicBezTo>
                    <a:pt x="182" y="29"/>
                    <a:pt x="170" y="32"/>
                    <a:pt x="158" y="32"/>
                  </a:cubicBezTo>
                  <a:cubicBezTo>
                    <a:pt x="119" y="32"/>
                    <a:pt x="85" y="0"/>
                    <a:pt x="4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grpSp>
        <p:nvGrpSpPr>
          <p:cNvPr id="81" name="Group 80">
            <a:extLst>
              <a:ext uri="{FF2B5EF4-FFF2-40B4-BE49-F238E27FC236}">
                <a16:creationId xmlns:a16="http://schemas.microsoft.com/office/drawing/2014/main" id="{868D0B46-5636-462C-9C0A-66B022555352}"/>
              </a:ext>
            </a:extLst>
          </p:cNvPr>
          <p:cNvGrpSpPr/>
          <p:nvPr userDrawn="1"/>
        </p:nvGrpSpPr>
        <p:grpSpPr>
          <a:xfrm>
            <a:off x="4448333" y="2726788"/>
            <a:ext cx="919621" cy="908773"/>
            <a:chOff x="3525202" y="3213628"/>
            <a:chExt cx="872109" cy="861822"/>
          </a:xfrm>
        </p:grpSpPr>
        <p:sp>
          <p:nvSpPr>
            <p:cNvPr id="82" name="Freeform 60">
              <a:extLst>
                <a:ext uri="{FF2B5EF4-FFF2-40B4-BE49-F238E27FC236}">
                  <a16:creationId xmlns:a16="http://schemas.microsoft.com/office/drawing/2014/main" id="{BBB642E4-31BC-4223-A51C-B461968DCF58}"/>
                </a:ext>
              </a:extLst>
            </p:cNvPr>
            <p:cNvSpPr>
              <a:spLocks noEditPoints="1"/>
            </p:cNvSpPr>
            <p:nvPr/>
          </p:nvSpPr>
          <p:spPr bwMode="auto">
            <a:xfrm>
              <a:off x="3525202" y="3213628"/>
              <a:ext cx="872109" cy="861822"/>
            </a:xfrm>
            <a:custGeom>
              <a:avLst/>
              <a:gdLst>
                <a:gd name="T0" fmla="*/ 199 w 229"/>
                <a:gd name="T1" fmla="*/ 21 h 226"/>
                <a:gd name="T2" fmla="*/ 148 w 229"/>
                <a:gd name="T3" fmla="*/ 0 h 226"/>
                <a:gd name="T4" fmla="*/ 102 w 229"/>
                <a:gd name="T5" fmla="*/ 17 h 226"/>
                <a:gd name="T6" fmla="*/ 89 w 229"/>
                <a:gd name="T7" fmla="*/ 117 h 226"/>
                <a:gd name="T8" fmla="*/ 90 w 229"/>
                <a:gd name="T9" fmla="*/ 118 h 226"/>
                <a:gd name="T10" fmla="*/ 88 w 229"/>
                <a:gd name="T11" fmla="*/ 121 h 226"/>
                <a:gd name="T12" fmla="*/ 87 w 229"/>
                <a:gd name="T13" fmla="*/ 122 h 226"/>
                <a:gd name="T14" fmla="*/ 6 w 229"/>
                <a:gd name="T15" fmla="*/ 204 h 226"/>
                <a:gd name="T16" fmla="*/ 3 w 229"/>
                <a:gd name="T17" fmla="*/ 207 h 226"/>
                <a:gd name="T18" fmla="*/ 3 w 229"/>
                <a:gd name="T19" fmla="*/ 220 h 226"/>
                <a:gd name="T20" fmla="*/ 14 w 229"/>
                <a:gd name="T21" fmla="*/ 225 h 226"/>
                <a:gd name="T22" fmla="*/ 22 w 229"/>
                <a:gd name="T23" fmla="*/ 220 h 226"/>
                <a:gd name="T24" fmla="*/ 89 w 229"/>
                <a:gd name="T25" fmla="*/ 152 h 226"/>
                <a:gd name="T26" fmla="*/ 103 w 229"/>
                <a:gd name="T27" fmla="*/ 138 h 226"/>
                <a:gd name="T28" fmla="*/ 105 w 229"/>
                <a:gd name="T29" fmla="*/ 136 h 226"/>
                <a:gd name="T30" fmla="*/ 107 w 229"/>
                <a:gd name="T31" fmla="*/ 134 h 226"/>
                <a:gd name="T32" fmla="*/ 109 w 229"/>
                <a:gd name="T33" fmla="*/ 135 h 226"/>
                <a:gd name="T34" fmla="*/ 209 w 229"/>
                <a:gd name="T35" fmla="*/ 115 h 226"/>
                <a:gd name="T36" fmla="*/ 199 w 229"/>
                <a:gd name="T37" fmla="*/ 21 h 226"/>
                <a:gd name="T38" fmla="*/ 149 w 229"/>
                <a:gd name="T39" fmla="*/ 124 h 226"/>
                <a:gd name="T40" fmla="*/ 149 w 229"/>
                <a:gd name="T41" fmla="*/ 124 h 226"/>
                <a:gd name="T42" fmla="*/ 98 w 229"/>
                <a:gd name="T43" fmla="*/ 74 h 226"/>
                <a:gd name="T44" fmla="*/ 113 w 229"/>
                <a:gd name="T45" fmla="*/ 38 h 226"/>
                <a:gd name="T46" fmla="*/ 149 w 229"/>
                <a:gd name="T47" fmla="*/ 23 h 226"/>
                <a:gd name="T48" fmla="*/ 149 w 229"/>
                <a:gd name="T49" fmla="*/ 23 h 226"/>
                <a:gd name="T50" fmla="*/ 184 w 229"/>
                <a:gd name="T51" fmla="*/ 38 h 226"/>
                <a:gd name="T52" fmla="*/ 199 w 229"/>
                <a:gd name="T53" fmla="*/ 73 h 226"/>
                <a:gd name="T54" fmla="*/ 149 w 229"/>
                <a:gd name="T55" fmla="*/ 124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9" h="226">
                  <a:moveTo>
                    <a:pt x="199" y="21"/>
                  </a:moveTo>
                  <a:cubicBezTo>
                    <a:pt x="185" y="7"/>
                    <a:pt x="167" y="0"/>
                    <a:pt x="148" y="0"/>
                  </a:cubicBezTo>
                  <a:cubicBezTo>
                    <a:pt x="132" y="0"/>
                    <a:pt x="115" y="6"/>
                    <a:pt x="102" y="17"/>
                  </a:cubicBezTo>
                  <a:cubicBezTo>
                    <a:pt x="72" y="42"/>
                    <a:pt x="66" y="84"/>
                    <a:pt x="89" y="117"/>
                  </a:cubicBezTo>
                  <a:cubicBezTo>
                    <a:pt x="90" y="118"/>
                    <a:pt x="90" y="118"/>
                    <a:pt x="90" y="118"/>
                  </a:cubicBezTo>
                  <a:cubicBezTo>
                    <a:pt x="88" y="121"/>
                    <a:pt x="88" y="121"/>
                    <a:pt x="88" y="121"/>
                  </a:cubicBezTo>
                  <a:cubicBezTo>
                    <a:pt x="88" y="121"/>
                    <a:pt x="87" y="122"/>
                    <a:pt x="87" y="122"/>
                  </a:cubicBezTo>
                  <a:cubicBezTo>
                    <a:pt x="6" y="204"/>
                    <a:pt x="6" y="204"/>
                    <a:pt x="6" y="204"/>
                  </a:cubicBezTo>
                  <a:cubicBezTo>
                    <a:pt x="5" y="205"/>
                    <a:pt x="4" y="206"/>
                    <a:pt x="3" y="207"/>
                  </a:cubicBezTo>
                  <a:cubicBezTo>
                    <a:pt x="0" y="211"/>
                    <a:pt x="0" y="216"/>
                    <a:pt x="3" y="220"/>
                  </a:cubicBezTo>
                  <a:cubicBezTo>
                    <a:pt x="5" y="223"/>
                    <a:pt x="9" y="226"/>
                    <a:pt x="14" y="225"/>
                  </a:cubicBezTo>
                  <a:cubicBezTo>
                    <a:pt x="17" y="224"/>
                    <a:pt x="19" y="223"/>
                    <a:pt x="22" y="220"/>
                  </a:cubicBezTo>
                  <a:cubicBezTo>
                    <a:pt x="44" y="198"/>
                    <a:pt x="67" y="175"/>
                    <a:pt x="89" y="152"/>
                  </a:cubicBezTo>
                  <a:cubicBezTo>
                    <a:pt x="103" y="138"/>
                    <a:pt x="103" y="138"/>
                    <a:pt x="103" y="138"/>
                  </a:cubicBezTo>
                  <a:cubicBezTo>
                    <a:pt x="104" y="137"/>
                    <a:pt x="104" y="137"/>
                    <a:pt x="105" y="136"/>
                  </a:cubicBezTo>
                  <a:cubicBezTo>
                    <a:pt x="107" y="134"/>
                    <a:pt x="107" y="134"/>
                    <a:pt x="107" y="134"/>
                  </a:cubicBezTo>
                  <a:cubicBezTo>
                    <a:pt x="109" y="135"/>
                    <a:pt x="109" y="135"/>
                    <a:pt x="109" y="135"/>
                  </a:cubicBezTo>
                  <a:cubicBezTo>
                    <a:pt x="147" y="159"/>
                    <a:pt x="190" y="144"/>
                    <a:pt x="209" y="115"/>
                  </a:cubicBezTo>
                  <a:cubicBezTo>
                    <a:pt x="229" y="85"/>
                    <a:pt x="225" y="45"/>
                    <a:pt x="199" y="21"/>
                  </a:cubicBezTo>
                  <a:close/>
                  <a:moveTo>
                    <a:pt x="149" y="124"/>
                  </a:moveTo>
                  <a:cubicBezTo>
                    <a:pt x="149" y="124"/>
                    <a:pt x="149" y="124"/>
                    <a:pt x="149" y="124"/>
                  </a:cubicBezTo>
                  <a:cubicBezTo>
                    <a:pt x="121" y="124"/>
                    <a:pt x="98" y="102"/>
                    <a:pt x="98" y="74"/>
                  </a:cubicBezTo>
                  <a:cubicBezTo>
                    <a:pt x="98" y="60"/>
                    <a:pt x="103" y="47"/>
                    <a:pt x="113" y="38"/>
                  </a:cubicBezTo>
                  <a:cubicBezTo>
                    <a:pt x="122" y="28"/>
                    <a:pt x="135" y="23"/>
                    <a:pt x="149" y="23"/>
                  </a:cubicBezTo>
                  <a:cubicBezTo>
                    <a:pt x="149" y="23"/>
                    <a:pt x="149" y="23"/>
                    <a:pt x="149" y="23"/>
                  </a:cubicBezTo>
                  <a:cubicBezTo>
                    <a:pt x="162" y="23"/>
                    <a:pt x="175" y="28"/>
                    <a:pt x="184" y="38"/>
                  </a:cubicBezTo>
                  <a:cubicBezTo>
                    <a:pt x="194" y="47"/>
                    <a:pt x="199" y="60"/>
                    <a:pt x="199" y="73"/>
                  </a:cubicBezTo>
                  <a:cubicBezTo>
                    <a:pt x="199" y="101"/>
                    <a:pt x="176" y="124"/>
                    <a:pt x="149" y="1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sp>
          <p:nvSpPr>
            <p:cNvPr id="83" name="Freeform 61">
              <a:extLst>
                <a:ext uri="{FF2B5EF4-FFF2-40B4-BE49-F238E27FC236}">
                  <a16:creationId xmlns:a16="http://schemas.microsoft.com/office/drawing/2014/main" id="{125AAEC8-D6A1-4562-8249-89856865DF22}"/>
                </a:ext>
              </a:extLst>
            </p:cNvPr>
            <p:cNvSpPr>
              <a:spLocks/>
            </p:cNvSpPr>
            <p:nvPr/>
          </p:nvSpPr>
          <p:spPr bwMode="auto">
            <a:xfrm>
              <a:off x="3948112" y="3350788"/>
              <a:ext cx="156591" cy="156591"/>
            </a:xfrm>
            <a:custGeom>
              <a:avLst/>
              <a:gdLst>
                <a:gd name="T0" fmla="*/ 38 w 41"/>
                <a:gd name="T1" fmla="*/ 0 h 41"/>
                <a:gd name="T2" fmla="*/ 36 w 41"/>
                <a:gd name="T3" fmla="*/ 0 h 41"/>
                <a:gd name="T4" fmla="*/ 35 w 41"/>
                <a:gd name="T5" fmla="*/ 0 h 41"/>
                <a:gd name="T6" fmla="*/ 34 w 41"/>
                <a:gd name="T7" fmla="*/ 0 h 41"/>
                <a:gd name="T8" fmla="*/ 34 w 41"/>
                <a:gd name="T9" fmla="*/ 0 h 41"/>
                <a:gd name="T10" fmla="*/ 30 w 41"/>
                <a:gd name="T11" fmla="*/ 1 h 41"/>
                <a:gd name="T12" fmla="*/ 0 w 41"/>
                <a:gd name="T13" fmla="*/ 30 h 41"/>
                <a:gd name="T14" fmla="*/ 0 w 41"/>
                <a:gd name="T15" fmla="*/ 39 h 41"/>
                <a:gd name="T16" fmla="*/ 3 w 41"/>
                <a:gd name="T17" fmla="*/ 41 h 41"/>
                <a:gd name="T18" fmla="*/ 6 w 41"/>
                <a:gd name="T19" fmla="*/ 38 h 41"/>
                <a:gd name="T20" fmla="*/ 6 w 41"/>
                <a:gd name="T21" fmla="*/ 36 h 41"/>
                <a:gd name="T22" fmla="*/ 6 w 41"/>
                <a:gd name="T23" fmla="*/ 36 h 41"/>
                <a:gd name="T24" fmla="*/ 33 w 41"/>
                <a:gd name="T25" fmla="*/ 7 h 41"/>
                <a:gd name="T26" fmla="*/ 35 w 41"/>
                <a:gd name="T27" fmla="*/ 7 h 41"/>
                <a:gd name="T28" fmla="*/ 39 w 41"/>
                <a:gd name="T29" fmla="*/ 6 h 41"/>
                <a:gd name="T30" fmla="*/ 41 w 41"/>
                <a:gd name="T31" fmla="*/ 3 h 41"/>
                <a:gd name="T32" fmla="*/ 38 w 41"/>
                <a:gd name="T33"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 h="41">
                  <a:moveTo>
                    <a:pt x="38" y="0"/>
                  </a:moveTo>
                  <a:cubicBezTo>
                    <a:pt x="38" y="0"/>
                    <a:pt x="37" y="0"/>
                    <a:pt x="36" y="0"/>
                  </a:cubicBezTo>
                  <a:cubicBezTo>
                    <a:pt x="36" y="0"/>
                    <a:pt x="36" y="0"/>
                    <a:pt x="35" y="0"/>
                  </a:cubicBezTo>
                  <a:cubicBezTo>
                    <a:pt x="34" y="0"/>
                    <a:pt x="34" y="0"/>
                    <a:pt x="34" y="0"/>
                  </a:cubicBezTo>
                  <a:cubicBezTo>
                    <a:pt x="34" y="0"/>
                    <a:pt x="34" y="0"/>
                    <a:pt x="34" y="0"/>
                  </a:cubicBezTo>
                  <a:cubicBezTo>
                    <a:pt x="32" y="0"/>
                    <a:pt x="31" y="0"/>
                    <a:pt x="30" y="1"/>
                  </a:cubicBezTo>
                  <a:cubicBezTo>
                    <a:pt x="14" y="5"/>
                    <a:pt x="4" y="14"/>
                    <a:pt x="0" y="30"/>
                  </a:cubicBezTo>
                  <a:cubicBezTo>
                    <a:pt x="0" y="33"/>
                    <a:pt x="0" y="36"/>
                    <a:pt x="0" y="39"/>
                  </a:cubicBezTo>
                  <a:cubicBezTo>
                    <a:pt x="0" y="40"/>
                    <a:pt x="2" y="41"/>
                    <a:pt x="3" y="41"/>
                  </a:cubicBezTo>
                  <a:cubicBezTo>
                    <a:pt x="5" y="41"/>
                    <a:pt x="6" y="40"/>
                    <a:pt x="6" y="38"/>
                  </a:cubicBezTo>
                  <a:cubicBezTo>
                    <a:pt x="6" y="38"/>
                    <a:pt x="6" y="37"/>
                    <a:pt x="6" y="36"/>
                  </a:cubicBezTo>
                  <a:cubicBezTo>
                    <a:pt x="6" y="36"/>
                    <a:pt x="6" y="36"/>
                    <a:pt x="6" y="36"/>
                  </a:cubicBezTo>
                  <a:cubicBezTo>
                    <a:pt x="7" y="19"/>
                    <a:pt x="20" y="8"/>
                    <a:pt x="33" y="7"/>
                  </a:cubicBezTo>
                  <a:cubicBezTo>
                    <a:pt x="33" y="7"/>
                    <a:pt x="34" y="7"/>
                    <a:pt x="35" y="7"/>
                  </a:cubicBezTo>
                  <a:cubicBezTo>
                    <a:pt x="36" y="6"/>
                    <a:pt x="37" y="6"/>
                    <a:pt x="39" y="6"/>
                  </a:cubicBezTo>
                  <a:cubicBezTo>
                    <a:pt x="40" y="6"/>
                    <a:pt x="41" y="4"/>
                    <a:pt x="41" y="3"/>
                  </a:cubicBezTo>
                  <a:cubicBezTo>
                    <a:pt x="41" y="1"/>
                    <a:pt x="40" y="0"/>
                    <a:pt x="38" y="0"/>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7030A0"/>
                </a:solidFill>
              </a:endParaRPr>
            </a:p>
          </p:txBody>
        </p:sp>
      </p:grpSp>
      <p:sp>
        <p:nvSpPr>
          <p:cNvPr id="84" name="Freeform 6">
            <a:extLst>
              <a:ext uri="{FF2B5EF4-FFF2-40B4-BE49-F238E27FC236}">
                <a16:creationId xmlns:a16="http://schemas.microsoft.com/office/drawing/2014/main" id="{B36933DC-FE69-4766-9AFD-29A65FB645F3}"/>
              </a:ext>
            </a:extLst>
          </p:cNvPr>
          <p:cNvSpPr>
            <a:spLocks noEditPoints="1"/>
          </p:cNvSpPr>
          <p:nvPr userDrawn="1"/>
        </p:nvSpPr>
        <p:spPr bwMode="auto">
          <a:xfrm>
            <a:off x="7164886" y="2771383"/>
            <a:ext cx="823199" cy="819583"/>
          </a:xfrm>
          <a:custGeom>
            <a:avLst/>
            <a:gdLst>
              <a:gd name="T0" fmla="*/ 198 w 205"/>
              <a:gd name="T1" fmla="*/ 15 h 204"/>
              <a:gd name="T2" fmla="*/ 189 w 205"/>
              <a:gd name="T3" fmla="*/ 6 h 204"/>
              <a:gd name="T4" fmla="*/ 173 w 205"/>
              <a:gd name="T5" fmla="*/ 0 h 204"/>
              <a:gd name="T6" fmla="*/ 158 w 205"/>
              <a:gd name="T7" fmla="*/ 6 h 204"/>
              <a:gd name="T8" fmla="*/ 146 w 205"/>
              <a:gd name="T9" fmla="*/ 18 h 204"/>
              <a:gd name="T10" fmla="*/ 27 w 205"/>
              <a:gd name="T11" fmla="*/ 137 h 204"/>
              <a:gd name="T12" fmla="*/ 27 w 205"/>
              <a:gd name="T13" fmla="*/ 137 h 204"/>
              <a:gd name="T14" fmla="*/ 27 w 205"/>
              <a:gd name="T15" fmla="*/ 137 h 204"/>
              <a:gd name="T16" fmla="*/ 26 w 205"/>
              <a:gd name="T17" fmla="*/ 138 h 204"/>
              <a:gd name="T18" fmla="*/ 26 w 205"/>
              <a:gd name="T19" fmla="*/ 138 h 204"/>
              <a:gd name="T20" fmla="*/ 26 w 205"/>
              <a:gd name="T21" fmla="*/ 139 h 204"/>
              <a:gd name="T22" fmla="*/ 25 w 205"/>
              <a:gd name="T23" fmla="*/ 139 h 204"/>
              <a:gd name="T24" fmla="*/ 1 w 205"/>
              <a:gd name="T25" fmla="*/ 195 h 204"/>
              <a:gd name="T26" fmla="*/ 3 w 205"/>
              <a:gd name="T27" fmla="*/ 202 h 204"/>
              <a:gd name="T28" fmla="*/ 7 w 205"/>
              <a:gd name="T29" fmla="*/ 204 h 204"/>
              <a:gd name="T30" fmla="*/ 10 w 205"/>
              <a:gd name="T31" fmla="*/ 203 h 204"/>
              <a:gd name="T32" fmla="*/ 65 w 205"/>
              <a:gd name="T33" fmla="*/ 179 h 204"/>
              <a:gd name="T34" fmla="*/ 66 w 205"/>
              <a:gd name="T35" fmla="*/ 179 h 204"/>
              <a:gd name="T36" fmla="*/ 66 w 205"/>
              <a:gd name="T37" fmla="*/ 178 h 204"/>
              <a:gd name="T38" fmla="*/ 67 w 205"/>
              <a:gd name="T39" fmla="*/ 178 h 204"/>
              <a:gd name="T40" fmla="*/ 67 w 205"/>
              <a:gd name="T41" fmla="*/ 178 h 204"/>
              <a:gd name="T42" fmla="*/ 186 w 205"/>
              <a:gd name="T43" fmla="*/ 59 h 204"/>
              <a:gd name="T44" fmla="*/ 198 w 205"/>
              <a:gd name="T45" fmla="*/ 47 h 204"/>
              <a:gd name="T46" fmla="*/ 205 w 205"/>
              <a:gd name="T47" fmla="*/ 31 h 204"/>
              <a:gd name="T48" fmla="*/ 198 w 205"/>
              <a:gd name="T49" fmla="*/ 15 h 204"/>
              <a:gd name="T50" fmla="*/ 33 w 205"/>
              <a:gd name="T51" fmla="*/ 153 h 204"/>
              <a:gd name="T52" fmla="*/ 52 w 205"/>
              <a:gd name="T53" fmla="*/ 171 h 204"/>
              <a:gd name="T54" fmla="*/ 20 w 205"/>
              <a:gd name="T55" fmla="*/ 185 h 204"/>
              <a:gd name="T56" fmla="*/ 33 w 205"/>
              <a:gd name="T57" fmla="*/ 153 h 204"/>
              <a:gd name="T58" fmla="*/ 63 w 205"/>
              <a:gd name="T59" fmla="*/ 164 h 204"/>
              <a:gd name="T60" fmla="*/ 40 w 205"/>
              <a:gd name="T61" fmla="*/ 142 h 204"/>
              <a:gd name="T62" fmla="*/ 150 w 205"/>
              <a:gd name="T63" fmla="*/ 32 h 204"/>
              <a:gd name="T64" fmla="*/ 173 w 205"/>
              <a:gd name="T65" fmla="*/ 54 h 204"/>
              <a:gd name="T66" fmla="*/ 63 w 205"/>
              <a:gd name="T67" fmla="*/ 164 h 204"/>
              <a:gd name="T68" fmla="*/ 189 w 205"/>
              <a:gd name="T69" fmla="*/ 38 h 204"/>
              <a:gd name="T70" fmla="*/ 182 w 205"/>
              <a:gd name="T71" fmla="*/ 45 h 204"/>
              <a:gd name="T72" fmla="*/ 160 w 205"/>
              <a:gd name="T73" fmla="*/ 23 h 204"/>
              <a:gd name="T74" fmla="*/ 167 w 205"/>
              <a:gd name="T75" fmla="*/ 15 h 204"/>
              <a:gd name="T76" fmla="*/ 173 w 205"/>
              <a:gd name="T77" fmla="*/ 13 h 204"/>
              <a:gd name="T78" fmla="*/ 180 w 205"/>
              <a:gd name="T79" fmla="*/ 15 h 204"/>
              <a:gd name="T80" fmla="*/ 189 w 205"/>
              <a:gd name="T81" fmla="*/ 24 h 204"/>
              <a:gd name="T82" fmla="*/ 192 w 205"/>
              <a:gd name="T83" fmla="*/ 31 h 204"/>
              <a:gd name="T84" fmla="*/ 189 w 205"/>
              <a:gd name="T85" fmla="*/ 38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5" h="204">
                <a:moveTo>
                  <a:pt x="198" y="15"/>
                </a:moveTo>
                <a:cubicBezTo>
                  <a:pt x="189" y="6"/>
                  <a:pt x="189" y="6"/>
                  <a:pt x="189" y="6"/>
                </a:cubicBezTo>
                <a:cubicBezTo>
                  <a:pt x="185" y="2"/>
                  <a:pt x="179" y="0"/>
                  <a:pt x="173" y="0"/>
                </a:cubicBezTo>
                <a:cubicBezTo>
                  <a:pt x="168" y="0"/>
                  <a:pt x="162" y="2"/>
                  <a:pt x="158" y="6"/>
                </a:cubicBezTo>
                <a:cubicBezTo>
                  <a:pt x="146" y="18"/>
                  <a:pt x="146" y="18"/>
                  <a:pt x="146" y="18"/>
                </a:cubicBezTo>
                <a:cubicBezTo>
                  <a:pt x="27" y="137"/>
                  <a:pt x="27" y="137"/>
                  <a:pt x="27" y="137"/>
                </a:cubicBezTo>
                <a:cubicBezTo>
                  <a:pt x="27" y="137"/>
                  <a:pt x="27" y="137"/>
                  <a:pt x="27" y="137"/>
                </a:cubicBezTo>
                <a:cubicBezTo>
                  <a:pt x="27" y="137"/>
                  <a:pt x="27" y="137"/>
                  <a:pt x="27" y="137"/>
                </a:cubicBezTo>
                <a:cubicBezTo>
                  <a:pt x="27" y="137"/>
                  <a:pt x="27" y="137"/>
                  <a:pt x="26" y="138"/>
                </a:cubicBezTo>
                <a:cubicBezTo>
                  <a:pt x="26" y="138"/>
                  <a:pt x="26" y="138"/>
                  <a:pt x="26" y="138"/>
                </a:cubicBezTo>
                <a:cubicBezTo>
                  <a:pt x="26" y="138"/>
                  <a:pt x="26" y="139"/>
                  <a:pt x="26" y="139"/>
                </a:cubicBezTo>
                <a:cubicBezTo>
                  <a:pt x="26" y="139"/>
                  <a:pt x="26" y="139"/>
                  <a:pt x="25" y="139"/>
                </a:cubicBezTo>
                <a:cubicBezTo>
                  <a:pt x="1" y="195"/>
                  <a:pt x="1" y="195"/>
                  <a:pt x="1" y="195"/>
                </a:cubicBezTo>
                <a:cubicBezTo>
                  <a:pt x="0" y="197"/>
                  <a:pt x="1" y="200"/>
                  <a:pt x="3" y="202"/>
                </a:cubicBezTo>
                <a:cubicBezTo>
                  <a:pt x="4" y="203"/>
                  <a:pt x="5" y="204"/>
                  <a:pt x="7" y="204"/>
                </a:cubicBezTo>
                <a:cubicBezTo>
                  <a:pt x="8" y="204"/>
                  <a:pt x="9" y="204"/>
                  <a:pt x="10" y="203"/>
                </a:cubicBezTo>
                <a:cubicBezTo>
                  <a:pt x="65" y="179"/>
                  <a:pt x="65" y="179"/>
                  <a:pt x="65" y="179"/>
                </a:cubicBezTo>
                <a:cubicBezTo>
                  <a:pt x="65" y="179"/>
                  <a:pt x="66" y="179"/>
                  <a:pt x="66" y="179"/>
                </a:cubicBezTo>
                <a:cubicBezTo>
                  <a:pt x="66" y="179"/>
                  <a:pt x="66" y="179"/>
                  <a:pt x="66" y="178"/>
                </a:cubicBezTo>
                <a:cubicBezTo>
                  <a:pt x="67" y="178"/>
                  <a:pt x="67" y="178"/>
                  <a:pt x="67" y="178"/>
                </a:cubicBezTo>
                <a:cubicBezTo>
                  <a:pt x="67" y="178"/>
                  <a:pt x="67" y="178"/>
                  <a:pt x="67" y="178"/>
                </a:cubicBezTo>
                <a:cubicBezTo>
                  <a:pt x="186" y="59"/>
                  <a:pt x="186" y="59"/>
                  <a:pt x="186" y="59"/>
                </a:cubicBezTo>
                <a:cubicBezTo>
                  <a:pt x="198" y="47"/>
                  <a:pt x="198" y="47"/>
                  <a:pt x="198" y="47"/>
                </a:cubicBezTo>
                <a:cubicBezTo>
                  <a:pt x="202" y="43"/>
                  <a:pt x="205" y="37"/>
                  <a:pt x="205" y="31"/>
                </a:cubicBezTo>
                <a:cubicBezTo>
                  <a:pt x="205" y="25"/>
                  <a:pt x="202" y="19"/>
                  <a:pt x="198" y="15"/>
                </a:cubicBezTo>
                <a:close/>
                <a:moveTo>
                  <a:pt x="33" y="153"/>
                </a:moveTo>
                <a:cubicBezTo>
                  <a:pt x="52" y="171"/>
                  <a:pt x="52" y="171"/>
                  <a:pt x="52" y="171"/>
                </a:cubicBezTo>
                <a:cubicBezTo>
                  <a:pt x="20" y="185"/>
                  <a:pt x="20" y="185"/>
                  <a:pt x="20" y="185"/>
                </a:cubicBezTo>
                <a:lnTo>
                  <a:pt x="33" y="153"/>
                </a:lnTo>
                <a:close/>
                <a:moveTo>
                  <a:pt x="63" y="164"/>
                </a:moveTo>
                <a:cubicBezTo>
                  <a:pt x="40" y="142"/>
                  <a:pt x="40" y="142"/>
                  <a:pt x="40" y="142"/>
                </a:cubicBezTo>
                <a:cubicBezTo>
                  <a:pt x="150" y="32"/>
                  <a:pt x="150" y="32"/>
                  <a:pt x="150" y="32"/>
                </a:cubicBezTo>
                <a:cubicBezTo>
                  <a:pt x="173" y="54"/>
                  <a:pt x="173" y="54"/>
                  <a:pt x="173" y="54"/>
                </a:cubicBezTo>
                <a:lnTo>
                  <a:pt x="63" y="164"/>
                </a:lnTo>
                <a:close/>
                <a:moveTo>
                  <a:pt x="189" y="38"/>
                </a:moveTo>
                <a:cubicBezTo>
                  <a:pt x="182" y="45"/>
                  <a:pt x="182" y="45"/>
                  <a:pt x="182" y="45"/>
                </a:cubicBezTo>
                <a:cubicBezTo>
                  <a:pt x="160" y="23"/>
                  <a:pt x="160" y="23"/>
                  <a:pt x="160" y="23"/>
                </a:cubicBezTo>
                <a:cubicBezTo>
                  <a:pt x="167" y="15"/>
                  <a:pt x="167" y="15"/>
                  <a:pt x="167" y="15"/>
                </a:cubicBezTo>
                <a:cubicBezTo>
                  <a:pt x="169" y="14"/>
                  <a:pt x="171" y="13"/>
                  <a:pt x="173" y="13"/>
                </a:cubicBezTo>
                <a:cubicBezTo>
                  <a:pt x="176" y="13"/>
                  <a:pt x="178" y="14"/>
                  <a:pt x="180" y="15"/>
                </a:cubicBezTo>
                <a:cubicBezTo>
                  <a:pt x="189" y="24"/>
                  <a:pt x="189" y="24"/>
                  <a:pt x="189" y="24"/>
                </a:cubicBezTo>
                <a:cubicBezTo>
                  <a:pt x="191" y="26"/>
                  <a:pt x="192" y="29"/>
                  <a:pt x="192" y="31"/>
                </a:cubicBezTo>
                <a:cubicBezTo>
                  <a:pt x="192" y="34"/>
                  <a:pt x="191" y="36"/>
                  <a:pt x="189" y="3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nvGrpSpPr>
          <p:cNvPr id="85" name="Group 84">
            <a:extLst>
              <a:ext uri="{FF2B5EF4-FFF2-40B4-BE49-F238E27FC236}">
                <a16:creationId xmlns:a16="http://schemas.microsoft.com/office/drawing/2014/main" id="{7358E257-82FE-4F8C-A9C0-812B0102F974}"/>
              </a:ext>
            </a:extLst>
          </p:cNvPr>
          <p:cNvGrpSpPr/>
          <p:nvPr userDrawn="1"/>
        </p:nvGrpSpPr>
        <p:grpSpPr>
          <a:xfrm>
            <a:off x="9792522" y="2757523"/>
            <a:ext cx="883463" cy="847304"/>
            <a:chOff x="9756203" y="3241060"/>
            <a:chExt cx="837819" cy="803529"/>
          </a:xfrm>
        </p:grpSpPr>
        <p:sp>
          <p:nvSpPr>
            <p:cNvPr id="86" name="Freeform 13">
              <a:extLst>
                <a:ext uri="{FF2B5EF4-FFF2-40B4-BE49-F238E27FC236}">
                  <a16:creationId xmlns:a16="http://schemas.microsoft.com/office/drawing/2014/main" id="{DAB9DC59-E499-4ED0-AB03-7D83647E2E06}"/>
                </a:ext>
              </a:extLst>
            </p:cNvPr>
            <p:cNvSpPr>
              <a:spLocks/>
            </p:cNvSpPr>
            <p:nvPr/>
          </p:nvSpPr>
          <p:spPr bwMode="auto">
            <a:xfrm>
              <a:off x="9896792" y="3263920"/>
              <a:ext cx="697230" cy="537210"/>
            </a:xfrm>
            <a:custGeom>
              <a:avLst/>
              <a:gdLst>
                <a:gd name="T0" fmla="*/ 178 w 183"/>
                <a:gd name="T1" fmla="*/ 2 h 141"/>
                <a:gd name="T2" fmla="*/ 172 w 183"/>
                <a:gd name="T3" fmla="*/ 0 h 141"/>
                <a:gd name="T4" fmla="*/ 165 w 183"/>
                <a:gd name="T5" fmla="*/ 3 h 141"/>
                <a:gd name="T6" fmla="*/ 69 w 183"/>
                <a:gd name="T7" fmla="*/ 116 h 141"/>
                <a:gd name="T8" fmla="*/ 69 w 183"/>
                <a:gd name="T9" fmla="*/ 116 h 141"/>
                <a:gd name="T10" fmla="*/ 18 w 183"/>
                <a:gd name="T11" fmla="*/ 59 h 141"/>
                <a:gd name="T12" fmla="*/ 11 w 183"/>
                <a:gd name="T13" fmla="*/ 56 h 141"/>
                <a:gd name="T14" fmla="*/ 5 w 183"/>
                <a:gd name="T15" fmla="*/ 58 h 141"/>
                <a:gd name="T16" fmla="*/ 4 w 183"/>
                <a:gd name="T17" fmla="*/ 73 h 141"/>
                <a:gd name="T18" fmla="*/ 61 w 183"/>
                <a:gd name="T19" fmla="*/ 138 h 141"/>
                <a:gd name="T20" fmla="*/ 69 w 183"/>
                <a:gd name="T21" fmla="*/ 141 h 141"/>
                <a:gd name="T22" fmla="*/ 69 w 183"/>
                <a:gd name="T23" fmla="*/ 141 h 141"/>
                <a:gd name="T24" fmla="*/ 76 w 183"/>
                <a:gd name="T25" fmla="*/ 137 h 141"/>
                <a:gd name="T26" fmla="*/ 156 w 183"/>
                <a:gd name="T27" fmla="*/ 44 h 141"/>
                <a:gd name="T28" fmla="*/ 163 w 183"/>
                <a:gd name="T29" fmla="*/ 36 h 141"/>
                <a:gd name="T30" fmla="*/ 179 w 183"/>
                <a:gd name="T31" fmla="*/ 17 h 141"/>
                <a:gd name="T32" fmla="*/ 178 w 183"/>
                <a:gd name="T33" fmla="*/ 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3" h="141">
                  <a:moveTo>
                    <a:pt x="178" y="2"/>
                  </a:moveTo>
                  <a:cubicBezTo>
                    <a:pt x="177" y="0"/>
                    <a:pt x="174" y="0"/>
                    <a:pt x="172" y="0"/>
                  </a:cubicBezTo>
                  <a:cubicBezTo>
                    <a:pt x="169" y="0"/>
                    <a:pt x="167" y="1"/>
                    <a:pt x="165" y="3"/>
                  </a:cubicBezTo>
                  <a:cubicBezTo>
                    <a:pt x="69" y="116"/>
                    <a:pt x="69" y="116"/>
                    <a:pt x="69" y="116"/>
                  </a:cubicBezTo>
                  <a:cubicBezTo>
                    <a:pt x="69" y="116"/>
                    <a:pt x="69" y="116"/>
                    <a:pt x="69" y="116"/>
                  </a:cubicBezTo>
                  <a:cubicBezTo>
                    <a:pt x="18" y="59"/>
                    <a:pt x="18" y="59"/>
                    <a:pt x="18" y="59"/>
                  </a:cubicBezTo>
                  <a:cubicBezTo>
                    <a:pt x="16" y="57"/>
                    <a:pt x="14" y="56"/>
                    <a:pt x="11" y="56"/>
                  </a:cubicBezTo>
                  <a:cubicBezTo>
                    <a:pt x="9" y="56"/>
                    <a:pt x="7" y="56"/>
                    <a:pt x="5" y="58"/>
                  </a:cubicBezTo>
                  <a:cubicBezTo>
                    <a:pt x="0" y="61"/>
                    <a:pt x="0" y="68"/>
                    <a:pt x="4" y="73"/>
                  </a:cubicBezTo>
                  <a:cubicBezTo>
                    <a:pt x="61" y="138"/>
                    <a:pt x="61" y="138"/>
                    <a:pt x="61" y="138"/>
                  </a:cubicBezTo>
                  <a:cubicBezTo>
                    <a:pt x="63" y="140"/>
                    <a:pt x="66" y="141"/>
                    <a:pt x="69" y="141"/>
                  </a:cubicBezTo>
                  <a:cubicBezTo>
                    <a:pt x="69" y="141"/>
                    <a:pt x="69" y="141"/>
                    <a:pt x="69" y="141"/>
                  </a:cubicBezTo>
                  <a:cubicBezTo>
                    <a:pt x="72" y="141"/>
                    <a:pt x="74" y="140"/>
                    <a:pt x="76" y="137"/>
                  </a:cubicBezTo>
                  <a:cubicBezTo>
                    <a:pt x="156" y="44"/>
                    <a:pt x="156" y="44"/>
                    <a:pt x="156" y="44"/>
                  </a:cubicBezTo>
                  <a:cubicBezTo>
                    <a:pt x="163" y="36"/>
                    <a:pt x="163" y="36"/>
                    <a:pt x="163" y="36"/>
                  </a:cubicBezTo>
                  <a:cubicBezTo>
                    <a:pt x="179" y="17"/>
                    <a:pt x="179" y="17"/>
                    <a:pt x="179" y="17"/>
                  </a:cubicBezTo>
                  <a:cubicBezTo>
                    <a:pt x="183" y="12"/>
                    <a:pt x="183" y="5"/>
                    <a:pt x="178" y="2"/>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7030A0"/>
                </a:solidFill>
              </a:endParaRPr>
            </a:p>
          </p:txBody>
        </p:sp>
        <p:sp>
          <p:nvSpPr>
            <p:cNvPr id="87" name="Freeform 14">
              <a:extLst>
                <a:ext uri="{FF2B5EF4-FFF2-40B4-BE49-F238E27FC236}">
                  <a16:creationId xmlns:a16="http://schemas.microsoft.com/office/drawing/2014/main" id="{6C4AA45E-B67E-46C9-9E48-A158EC132CD0}"/>
                </a:ext>
              </a:extLst>
            </p:cNvPr>
            <p:cNvSpPr>
              <a:spLocks/>
            </p:cNvSpPr>
            <p:nvPr/>
          </p:nvSpPr>
          <p:spPr bwMode="auto">
            <a:xfrm>
              <a:off x="9756203" y="3241060"/>
              <a:ext cx="800100" cy="803529"/>
            </a:xfrm>
            <a:custGeom>
              <a:avLst/>
              <a:gdLst>
                <a:gd name="T0" fmla="*/ 193 w 210"/>
                <a:gd name="T1" fmla="*/ 180 h 211"/>
                <a:gd name="T2" fmla="*/ 179 w 210"/>
                <a:gd name="T3" fmla="*/ 194 h 211"/>
                <a:gd name="T4" fmla="*/ 30 w 210"/>
                <a:gd name="T5" fmla="*/ 194 h 211"/>
                <a:gd name="T6" fmla="*/ 17 w 210"/>
                <a:gd name="T7" fmla="*/ 180 h 211"/>
                <a:gd name="T8" fmla="*/ 17 w 210"/>
                <a:gd name="T9" fmla="*/ 31 h 211"/>
                <a:gd name="T10" fmla="*/ 30 w 210"/>
                <a:gd name="T11" fmla="*/ 17 h 211"/>
                <a:gd name="T12" fmla="*/ 172 w 210"/>
                <a:gd name="T13" fmla="*/ 17 h 211"/>
                <a:gd name="T14" fmla="*/ 186 w 210"/>
                <a:gd name="T15" fmla="*/ 1 h 211"/>
                <a:gd name="T16" fmla="*/ 179 w 210"/>
                <a:gd name="T17" fmla="*/ 0 h 211"/>
                <a:gd name="T18" fmla="*/ 30 w 210"/>
                <a:gd name="T19" fmla="*/ 0 h 211"/>
                <a:gd name="T20" fmla="*/ 0 w 210"/>
                <a:gd name="T21" fmla="*/ 31 h 211"/>
                <a:gd name="T22" fmla="*/ 0 w 210"/>
                <a:gd name="T23" fmla="*/ 180 h 211"/>
                <a:gd name="T24" fmla="*/ 30 w 210"/>
                <a:gd name="T25" fmla="*/ 211 h 211"/>
                <a:gd name="T26" fmla="*/ 179 w 210"/>
                <a:gd name="T27" fmla="*/ 211 h 211"/>
                <a:gd name="T28" fmla="*/ 210 w 210"/>
                <a:gd name="T29" fmla="*/ 180 h 211"/>
                <a:gd name="T30" fmla="*/ 210 w 210"/>
                <a:gd name="T31" fmla="*/ 56 h 211"/>
                <a:gd name="T32" fmla="*/ 193 w 210"/>
                <a:gd name="T33" fmla="*/ 76 h 211"/>
                <a:gd name="T34" fmla="*/ 193 w 210"/>
                <a:gd name="T35" fmla="*/ 18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0" h="211">
                  <a:moveTo>
                    <a:pt x="193" y="180"/>
                  </a:moveTo>
                  <a:cubicBezTo>
                    <a:pt x="193" y="188"/>
                    <a:pt x="187" y="194"/>
                    <a:pt x="179" y="194"/>
                  </a:cubicBezTo>
                  <a:cubicBezTo>
                    <a:pt x="30" y="194"/>
                    <a:pt x="30" y="194"/>
                    <a:pt x="30" y="194"/>
                  </a:cubicBezTo>
                  <a:cubicBezTo>
                    <a:pt x="23" y="194"/>
                    <a:pt x="17" y="188"/>
                    <a:pt x="17" y="180"/>
                  </a:cubicBezTo>
                  <a:cubicBezTo>
                    <a:pt x="17" y="31"/>
                    <a:pt x="17" y="31"/>
                    <a:pt x="17" y="31"/>
                  </a:cubicBezTo>
                  <a:cubicBezTo>
                    <a:pt x="17" y="24"/>
                    <a:pt x="23" y="17"/>
                    <a:pt x="30" y="17"/>
                  </a:cubicBezTo>
                  <a:cubicBezTo>
                    <a:pt x="172" y="17"/>
                    <a:pt x="172" y="17"/>
                    <a:pt x="172" y="17"/>
                  </a:cubicBezTo>
                  <a:cubicBezTo>
                    <a:pt x="186" y="1"/>
                    <a:pt x="186" y="1"/>
                    <a:pt x="186" y="1"/>
                  </a:cubicBezTo>
                  <a:cubicBezTo>
                    <a:pt x="184" y="1"/>
                    <a:pt x="182" y="0"/>
                    <a:pt x="179" y="0"/>
                  </a:cubicBezTo>
                  <a:cubicBezTo>
                    <a:pt x="30" y="0"/>
                    <a:pt x="30" y="0"/>
                    <a:pt x="30" y="0"/>
                  </a:cubicBezTo>
                  <a:cubicBezTo>
                    <a:pt x="13" y="0"/>
                    <a:pt x="0" y="14"/>
                    <a:pt x="0" y="31"/>
                  </a:cubicBezTo>
                  <a:cubicBezTo>
                    <a:pt x="0" y="180"/>
                    <a:pt x="0" y="180"/>
                    <a:pt x="0" y="180"/>
                  </a:cubicBezTo>
                  <a:cubicBezTo>
                    <a:pt x="0" y="197"/>
                    <a:pt x="13" y="211"/>
                    <a:pt x="30" y="211"/>
                  </a:cubicBezTo>
                  <a:cubicBezTo>
                    <a:pt x="179" y="211"/>
                    <a:pt x="179" y="211"/>
                    <a:pt x="179" y="211"/>
                  </a:cubicBezTo>
                  <a:cubicBezTo>
                    <a:pt x="196" y="211"/>
                    <a:pt x="210" y="197"/>
                    <a:pt x="210" y="180"/>
                  </a:cubicBezTo>
                  <a:cubicBezTo>
                    <a:pt x="210" y="56"/>
                    <a:pt x="210" y="56"/>
                    <a:pt x="210" y="56"/>
                  </a:cubicBezTo>
                  <a:cubicBezTo>
                    <a:pt x="193" y="76"/>
                    <a:pt x="193" y="76"/>
                    <a:pt x="193" y="76"/>
                  </a:cubicBezTo>
                  <a:lnTo>
                    <a:pt x="193" y="18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spTree>
    <p:extLst>
      <p:ext uri="{BB962C8B-B14F-4D97-AF65-F5344CB8AC3E}">
        <p14:creationId xmlns:p14="http://schemas.microsoft.com/office/powerpoint/2010/main" val="220999183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Timeline 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26" name="Rectangle 25">
            <a:extLst>
              <a:ext uri="{FF2B5EF4-FFF2-40B4-BE49-F238E27FC236}">
                <a16:creationId xmlns:a16="http://schemas.microsoft.com/office/drawing/2014/main" id="{DDD7C2B2-BFA5-4A8B-B077-C4BB2D0F626A}"/>
              </a:ext>
            </a:extLst>
          </p:cNvPr>
          <p:cNvSpPr/>
          <p:nvPr userDrawn="1"/>
        </p:nvSpPr>
        <p:spPr>
          <a:xfrm flipV="1">
            <a:off x="1524" y="3888437"/>
            <a:ext cx="12188952" cy="68098"/>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lIns="243797" tIns="121899" rIns="243797" bIns="121899" rtlCol="0" anchor="ctr"/>
          <a:lstStyle/>
          <a:p>
            <a:pPr algn="ctr"/>
            <a:r>
              <a:rPr lang="en-US" sz="1800" dirty="0">
                <a:latin typeface="Subway Six-Inch Office" pitchFamily="50" charset="0"/>
              </a:rPr>
              <a:t> </a:t>
            </a:r>
          </a:p>
        </p:txBody>
      </p:sp>
      <p:sp>
        <p:nvSpPr>
          <p:cNvPr id="27" name="Oval 26">
            <a:extLst>
              <a:ext uri="{FF2B5EF4-FFF2-40B4-BE49-F238E27FC236}">
                <a16:creationId xmlns:a16="http://schemas.microsoft.com/office/drawing/2014/main" id="{B01493C9-ED70-44B6-9092-E97F4954212E}"/>
              </a:ext>
            </a:extLst>
          </p:cNvPr>
          <p:cNvSpPr/>
          <p:nvPr userDrawn="1"/>
        </p:nvSpPr>
        <p:spPr>
          <a:xfrm>
            <a:off x="3498564"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8" name="Oval 27">
            <a:extLst>
              <a:ext uri="{FF2B5EF4-FFF2-40B4-BE49-F238E27FC236}">
                <a16:creationId xmlns:a16="http://schemas.microsoft.com/office/drawing/2014/main" id="{9FDC38CE-C623-4A9B-93DD-ED4840E361B7}"/>
              </a:ext>
            </a:extLst>
          </p:cNvPr>
          <p:cNvSpPr/>
          <p:nvPr userDrawn="1"/>
        </p:nvSpPr>
        <p:spPr>
          <a:xfrm>
            <a:off x="632607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9" name="Oval 28">
            <a:extLst>
              <a:ext uri="{FF2B5EF4-FFF2-40B4-BE49-F238E27FC236}">
                <a16:creationId xmlns:a16="http://schemas.microsoft.com/office/drawing/2014/main" id="{E1E00338-6396-4E49-B06C-5F288564386A}"/>
              </a:ext>
            </a:extLst>
          </p:cNvPr>
          <p:cNvSpPr/>
          <p:nvPr userDrawn="1"/>
        </p:nvSpPr>
        <p:spPr>
          <a:xfrm>
            <a:off x="671052"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30" name="Group 29">
            <a:extLst>
              <a:ext uri="{FF2B5EF4-FFF2-40B4-BE49-F238E27FC236}">
                <a16:creationId xmlns:a16="http://schemas.microsoft.com/office/drawing/2014/main" id="{132D82B8-F76A-4737-916C-A1A2CB6B1C3C}"/>
              </a:ext>
            </a:extLst>
          </p:cNvPr>
          <p:cNvGrpSpPr/>
          <p:nvPr userDrawn="1"/>
        </p:nvGrpSpPr>
        <p:grpSpPr>
          <a:xfrm>
            <a:off x="461093" y="2666459"/>
            <a:ext cx="638796" cy="945933"/>
            <a:chOff x="2042802" y="2926963"/>
            <a:chExt cx="638796" cy="945933"/>
          </a:xfrm>
        </p:grpSpPr>
        <p:sp>
          <p:nvSpPr>
            <p:cNvPr id="31" name="Freeform 14">
              <a:extLst>
                <a:ext uri="{FF2B5EF4-FFF2-40B4-BE49-F238E27FC236}">
                  <a16:creationId xmlns:a16="http://schemas.microsoft.com/office/drawing/2014/main" id="{1AAA8EF3-8078-4693-BFF9-73D66DD69B09}"/>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9EFF"/>
            </a:solidFill>
            <a:ln w="38100" cmpd="sng">
              <a:noFill/>
            </a:ln>
            <a:effectLst/>
          </p:spPr>
          <p:txBody>
            <a:bodyPr wrap="none" anchor="ctr"/>
            <a:lstStyle/>
            <a:p>
              <a:endParaRPr lang="en-US" sz="1800" dirty="0">
                <a:solidFill>
                  <a:srgbClr val="009EFF"/>
                </a:solidFill>
                <a:latin typeface="+mj-lt"/>
              </a:endParaRPr>
            </a:p>
          </p:txBody>
        </p:sp>
        <p:sp>
          <p:nvSpPr>
            <p:cNvPr id="32" name="Oval 31">
              <a:extLst>
                <a:ext uri="{FF2B5EF4-FFF2-40B4-BE49-F238E27FC236}">
                  <a16:creationId xmlns:a16="http://schemas.microsoft.com/office/drawing/2014/main" id="{2B833ED8-2A48-4DCC-A98D-F8C17E77B700}"/>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solidFill>
                  <a:srgbClr val="009EFF"/>
                </a:solidFill>
                <a:latin typeface="+mj-lt"/>
              </a:endParaRPr>
            </a:p>
          </p:txBody>
        </p:sp>
      </p:grpSp>
      <p:grpSp>
        <p:nvGrpSpPr>
          <p:cNvPr id="33" name="Group 32">
            <a:extLst>
              <a:ext uri="{FF2B5EF4-FFF2-40B4-BE49-F238E27FC236}">
                <a16:creationId xmlns:a16="http://schemas.microsoft.com/office/drawing/2014/main" id="{D93995F3-0023-42FB-A296-B8C785D4D921}"/>
              </a:ext>
            </a:extLst>
          </p:cNvPr>
          <p:cNvGrpSpPr/>
          <p:nvPr userDrawn="1"/>
        </p:nvGrpSpPr>
        <p:grpSpPr>
          <a:xfrm>
            <a:off x="6122105" y="2666459"/>
            <a:ext cx="638796" cy="945933"/>
            <a:chOff x="2042802" y="2926963"/>
            <a:chExt cx="638796" cy="945933"/>
          </a:xfrm>
        </p:grpSpPr>
        <p:sp>
          <p:nvSpPr>
            <p:cNvPr id="34" name="Freeform 14">
              <a:extLst>
                <a:ext uri="{FF2B5EF4-FFF2-40B4-BE49-F238E27FC236}">
                  <a16:creationId xmlns:a16="http://schemas.microsoft.com/office/drawing/2014/main" id="{7893BEC7-8D31-481F-A9B7-FFB943E78C85}"/>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E74011"/>
            </a:solidFill>
            <a:ln w="38100" cmpd="sng">
              <a:noFill/>
            </a:ln>
            <a:effectLst/>
          </p:spPr>
          <p:txBody>
            <a:bodyPr wrap="none" anchor="ctr"/>
            <a:lstStyle/>
            <a:p>
              <a:endParaRPr lang="en-US" sz="1800" dirty="0">
                <a:latin typeface="+mj-lt"/>
              </a:endParaRPr>
            </a:p>
          </p:txBody>
        </p:sp>
        <p:sp>
          <p:nvSpPr>
            <p:cNvPr id="35" name="Oval 34">
              <a:extLst>
                <a:ext uri="{FF2B5EF4-FFF2-40B4-BE49-F238E27FC236}">
                  <a16:creationId xmlns:a16="http://schemas.microsoft.com/office/drawing/2014/main" id="{A5A4D980-C366-4EF3-AE44-F7102DB91090}"/>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36" name="Group 35">
            <a:extLst>
              <a:ext uri="{FF2B5EF4-FFF2-40B4-BE49-F238E27FC236}">
                <a16:creationId xmlns:a16="http://schemas.microsoft.com/office/drawing/2014/main" id="{B25DB66B-CA88-408B-A0C7-1A8B19EAB161}"/>
              </a:ext>
            </a:extLst>
          </p:cNvPr>
          <p:cNvGrpSpPr/>
          <p:nvPr userDrawn="1"/>
        </p:nvGrpSpPr>
        <p:grpSpPr>
          <a:xfrm rot="10800000">
            <a:off x="3292328" y="4242724"/>
            <a:ext cx="638796" cy="945933"/>
            <a:chOff x="2042802" y="2926963"/>
            <a:chExt cx="638796" cy="945933"/>
          </a:xfrm>
        </p:grpSpPr>
        <p:sp>
          <p:nvSpPr>
            <p:cNvPr id="37" name="Freeform 14">
              <a:extLst>
                <a:ext uri="{FF2B5EF4-FFF2-40B4-BE49-F238E27FC236}">
                  <a16:creationId xmlns:a16="http://schemas.microsoft.com/office/drawing/2014/main" id="{73DD69F9-E441-47D3-9255-6008485A4206}"/>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BE00"/>
            </a:solidFill>
            <a:ln w="38100" cmpd="sng">
              <a:noFill/>
            </a:ln>
            <a:effectLst/>
          </p:spPr>
          <p:txBody>
            <a:bodyPr wrap="none" anchor="ctr"/>
            <a:lstStyle/>
            <a:p>
              <a:endParaRPr lang="en-US" sz="1800" dirty="0">
                <a:latin typeface="+mj-lt"/>
              </a:endParaRPr>
            </a:p>
          </p:txBody>
        </p:sp>
        <p:sp>
          <p:nvSpPr>
            <p:cNvPr id="38" name="Oval 37">
              <a:extLst>
                <a:ext uri="{FF2B5EF4-FFF2-40B4-BE49-F238E27FC236}">
                  <a16:creationId xmlns:a16="http://schemas.microsoft.com/office/drawing/2014/main" id="{6E0B2106-48AC-412C-9612-006B6A8E5583}"/>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sp>
        <p:nvSpPr>
          <p:cNvPr id="39" name="Oval 38">
            <a:extLst>
              <a:ext uri="{FF2B5EF4-FFF2-40B4-BE49-F238E27FC236}">
                <a16:creationId xmlns:a16="http://schemas.microsoft.com/office/drawing/2014/main" id="{80B6A911-5B49-4E4F-9F8B-788A067C74CF}"/>
              </a:ext>
            </a:extLst>
          </p:cNvPr>
          <p:cNvSpPr/>
          <p:nvPr userDrawn="1"/>
        </p:nvSpPr>
        <p:spPr>
          <a:xfrm>
            <a:off x="915358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40" name="Group 39">
            <a:extLst>
              <a:ext uri="{FF2B5EF4-FFF2-40B4-BE49-F238E27FC236}">
                <a16:creationId xmlns:a16="http://schemas.microsoft.com/office/drawing/2014/main" id="{50DCDDB5-DA61-4D26-977D-F187286F38B3}"/>
              </a:ext>
            </a:extLst>
          </p:cNvPr>
          <p:cNvGrpSpPr/>
          <p:nvPr userDrawn="1"/>
        </p:nvGrpSpPr>
        <p:grpSpPr>
          <a:xfrm rot="10800000">
            <a:off x="8951664" y="4242724"/>
            <a:ext cx="638796" cy="945933"/>
            <a:chOff x="2042802" y="2926963"/>
            <a:chExt cx="638796" cy="945933"/>
          </a:xfrm>
        </p:grpSpPr>
        <p:sp>
          <p:nvSpPr>
            <p:cNvPr id="41" name="Freeform 14">
              <a:extLst>
                <a:ext uri="{FF2B5EF4-FFF2-40B4-BE49-F238E27FC236}">
                  <a16:creationId xmlns:a16="http://schemas.microsoft.com/office/drawing/2014/main" id="{01E4AAB5-CCC7-4F96-B12C-DA3E3A29426C}"/>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8100AF"/>
            </a:solidFill>
            <a:ln w="38100" cmpd="sng">
              <a:noFill/>
            </a:ln>
            <a:effectLst/>
          </p:spPr>
          <p:txBody>
            <a:bodyPr wrap="none" anchor="ctr"/>
            <a:lstStyle/>
            <a:p>
              <a:endParaRPr lang="en-US" sz="1800" dirty="0">
                <a:latin typeface="+mj-lt"/>
              </a:endParaRPr>
            </a:p>
          </p:txBody>
        </p:sp>
        <p:sp>
          <p:nvSpPr>
            <p:cNvPr id="42" name="Oval 41">
              <a:extLst>
                <a:ext uri="{FF2B5EF4-FFF2-40B4-BE49-F238E27FC236}">
                  <a16:creationId xmlns:a16="http://schemas.microsoft.com/office/drawing/2014/main" id="{6846D3BF-C15A-4415-B313-0DCAF6167623}"/>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sp>
        <p:nvSpPr>
          <p:cNvPr id="43" name="Text Placeholder 55">
            <a:extLst>
              <a:ext uri="{FF2B5EF4-FFF2-40B4-BE49-F238E27FC236}">
                <a16:creationId xmlns:a16="http://schemas.microsoft.com/office/drawing/2014/main" id="{08BBBF8D-A7CD-4333-B299-645B4E5230C0}"/>
              </a:ext>
            </a:extLst>
          </p:cNvPr>
          <p:cNvSpPr>
            <a:spLocks noGrp="1"/>
          </p:cNvSpPr>
          <p:nvPr>
            <p:ph type="body" sz="quarter" idx="13" hasCustomPrompt="1"/>
          </p:nvPr>
        </p:nvSpPr>
        <p:spPr>
          <a:xfrm>
            <a:off x="1137987" y="2376677"/>
            <a:ext cx="2088085" cy="503692"/>
          </a:xfrm>
        </p:spPr>
        <p:txBody>
          <a:bodyPr bIns="0" anchor="b" anchorCtr="0"/>
          <a:lstStyle>
            <a:lvl1pPr marL="0" indent="0" algn="l">
              <a:lnSpc>
                <a:spcPts val="2000"/>
              </a:lnSpc>
              <a:spcBef>
                <a:spcPts val="0"/>
              </a:spcBef>
              <a:buNone/>
              <a:defRPr sz="1600">
                <a:solidFill>
                  <a:srgbClr val="009EFF"/>
                </a:solidFill>
                <a:latin typeface="Arial" panose="020B0604020202020204" pitchFamily="34" charset="0"/>
                <a:cs typeface="Arial" panose="020B0604020202020204" pitchFamily="34" charset="0"/>
              </a:defRPr>
            </a:lvl1pPr>
          </a:lstStyle>
          <a:p>
            <a:pPr lvl="0"/>
            <a:r>
              <a:rPr lang="en-US" dirty="0"/>
              <a:t>1965: ITEM GOES HERE</a:t>
            </a:r>
          </a:p>
        </p:txBody>
      </p:sp>
      <p:sp>
        <p:nvSpPr>
          <p:cNvPr id="44" name="Text Placeholder 55">
            <a:extLst>
              <a:ext uri="{FF2B5EF4-FFF2-40B4-BE49-F238E27FC236}">
                <a16:creationId xmlns:a16="http://schemas.microsoft.com/office/drawing/2014/main" id="{629CA489-8940-4C35-814F-B512D563A1AF}"/>
              </a:ext>
            </a:extLst>
          </p:cNvPr>
          <p:cNvSpPr>
            <a:spLocks noGrp="1"/>
          </p:cNvSpPr>
          <p:nvPr>
            <p:ph type="body" sz="quarter" idx="38" hasCustomPrompt="1"/>
          </p:nvPr>
        </p:nvSpPr>
        <p:spPr>
          <a:xfrm>
            <a:off x="1137989" y="2982003"/>
            <a:ext cx="2088084" cy="825465"/>
          </a:xfrm>
        </p:spPr>
        <p:txBody>
          <a:bodyPr bIns="0"/>
          <a:lstStyle>
            <a:lvl1pPr marL="0" indent="0" algn="l">
              <a:lnSpc>
                <a:spcPts val="2000"/>
              </a:lnSpc>
              <a:spcBef>
                <a:spcPts val="600"/>
              </a:spcBef>
              <a:buNone/>
              <a:defRPr sz="1600">
                <a:solidFill>
                  <a:srgbClr val="009EF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5" name="Text Placeholder 55">
            <a:extLst>
              <a:ext uri="{FF2B5EF4-FFF2-40B4-BE49-F238E27FC236}">
                <a16:creationId xmlns:a16="http://schemas.microsoft.com/office/drawing/2014/main" id="{4F1DB194-587C-46AE-9693-0DFBDB2A5023}"/>
              </a:ext>
            </a:extLst>
          </p:cNvPr>
          <p:cNvSpPr>
            <a:spLocks noGrp="1"/>
          </p:cNvSpPr>
          <p:nvPr>
            <p:ph type="body" sz="quarter" idx="39" hasCustomPrompt="1"/>
          </p:nvPr>
        </p:nvSpPr>
        <p:spPr>
          <a:xfrm>
            <a:off x="4060211" y="4239568"/>
            <a:ext cx="2088085" cy="503692"/>
          </a:xfrm>
        </p:spPr>
        <p:txBody>
          <a:bodyPr bIns="0" anchor="b" anchorCtr="0"/>
          <a:lstStyle>
            <a:lvl1pPr marL="0" indent="0" algn="l">
              <a:lnSpc>
                <a:spcPts val="2000"/>
              </a:lnSpc>
              <a:spcBef>
                <a:spcPts val="0"/>
              </a:spcBef>
              <a:buNone/>
              <a:defRPr sz="1600">
                <a:solidFill>
                  <a:srgbClr val="00BE00"/>
                </a:solidFill>
                <a:latin typeface="Arial" panose="020B0604020202020204" pitchFamily="34" charset="0"/>
                <a:cs typeface="Arial" panose="020B0604020202020204" pitchFamily="34" charset="0"/>
              </a:defRPr>
            </a:lvl1pPr>
          </a:lstStyle>
          <a:p>
            <a:pPr lvl="0"/>
            <a:r>
              <a:rPr lang="en-US" dirty="0"/>
              <a:t>1974: ITEM GOES HERE</a:t>
            </a:r>
          </a:p>
        </p:txBody>
      </p:sp>
      <p:sp>
        <p:nvSpPr>
          <p:cNvPr id="46" name="Text Placeholder 55">
            <a:extLst>
              <a:ext uri="{FF2B5EF4-FFF2-40B4-BE49-F238E27FC236}">
                <a16:creationId xmlns:a16="http://schemas.microsoft.com/office/drawing/2014/main" id="{8C7BC640-A8E3-4927-A9D5-9C9F77500763}"/>
              </a:ext>
            </a:extLst>
          </p:cNvPr>
          <p:cNvSpPr>
            <a:spLocks noGrp="1"/>
          </p:cNvSpPr>
          <p:nvPr>
            <p:ph type="body" sz="quarter" idx="40" hasCustomPrompt="1"/>
          </p:nvPr>
        </p:nvSpPr>
        <p:spPr>
          <a:xfrm>
            <a:off x="4060212" y="4844896"/>
            <a:ext cx="2088084" cy="825465"/>
          </a:xfrm>
        </p:spPr>
        <p:txBody>
          <a:bodyPr bIns="0"/>
          <a:lstStyle>
            <a:lvl1pPr marL="0" indent="0" algn="l">
              <a:lnSpc>
                <a:spcPts val="2000"/>
              </a:lnSpc>
              <a:spcBef>
                <a:spcPts val="600"/>
              </a:spcBef>
              <a:buNone/>
              <a:defRPr sz="1600">
                <a:solidFill>
                  <a:srgbClr val="00BE00"/>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7" name="Text Placeholder 55">
            <a:extLst>
              <a:ext uri="{FF2B5EF4-FFF2-40B4-BE49-F238E27FC236}">
                <a16:creationId xmlns:a16="http://schemas.microsoft.com/office/drawing/2014/main" id="{1B6BAED6-3534-4522-93CA-0D7DE6B5B42E}"/>
              </a:ext>
            </a:extLst>
          </p:cNvPr>
          <p:cNvSpPr>
            <a:spLocks noGrp="1"/>
          </p:cNvSpPr>
          <p:nvPr>
            <p:ph type="body" sz="quarter" idx="41" hasCustomPrompt="1"/>
          </p:nvPr>
        </p:nvSpPr>
        <p:spPr>
          <a:xfrm>
            <a:off x="6880554" y="2376677"/>
            <a:ext cx="2088085" cy="503692"/>
          </a:xfrm>
        </p:spPr>
        <p:txBody>
          <a:bodyPr bIns="0" anchor="b" anchorCtr="0"/>
          <a:lstStyle>
            <a:lvl1pPr marL="0" indent="0" algn="l">
              <a:lnSpc>
                <a:spcPts val="2000"/>
              </a:lnSpc>
              <a:spcBef>
                <a:spcPts val="0"/>
              </a:spcBef>
              <a:buNone/>
              <a:defRPr sz="1600">
                <a:solidFill>
                  <a:srgbClr val="E74011"/>
                </a:solidFill>
                <a:latin typeface="Arial" panose="020B0604020202020204" pitchFamily="34" charset="0"/>
                <a:cs typeface="Arial" panose="020B0604020202020204" pitchFamily="34" charset="0"/>
              </a:defRPr>
            </a:lvl1pPr>
          </a:lstStyle>
          <a:p>
            <a:pPr lvl="0"/>
            <a:r>
              <a:rPr lang="en-US" dirty="0"/>
              <a:t>1982: ITEM GOES HERE</a:t>
            </a:r>
          </a:p>
        </p:txBody>
      </p:sp>
      <p:sp>
        <p:nvSpPr>
          <p:cNvPr id="48" name="Text Placeholder 55">
            <a:extLst>
              <a:ext uri="{FF2B5EF4-FFF2-40B4-BE49-F238E27FC236}">
                <a16:creationId xmlns:a16="http://schemas.microsoft.com/office/drawing/2014/main" id="{1CB45B4F-9A17-417A-92D3-10D78FA99E7A}"/>
              </a:ext>
            </a:extLst>
          </p:cNvPr>
          <p:cNvSpPr>
            <a:spLocks noGrp="1"/>
          </p:cNvSpPr>
          <p:nvPr>
            <p:ph type="body" sz="quarter" idx="42" hasCustomPrompt="1"/>
          </p:nvPr>
        </p:nvSpPr>
        <p:spPr>
          <a:xfrm>
            <a:off x="6880554" y="2982003"/>
            <a:ext cx="2088084" cy="825465"/>
          </a:xfrm>
        </p:spPr>
        <p:txBody>
          <a:bodyPr bIns="0"/>
          <a:lstStyle>
            <a:lvl1pPr marL="0" indent="0" algn="l">
              <a:lnSpc>
                <a:spcPts val="2000"/>
              </a:lnSpc>
              <a:spcBef>
                <a:spcPts val="600"/>
              </a:spcBef>
              <a:buNone/>
              <a:defRPr sz="1600">
                <a:solidFill>
                  <a:srgbClr val="E7401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9" name="Text Placeholder 55">
            <a:extLst>
              <a:ext uri="{FF2B5EF4-FFF2-40B4-BE49-F238E27FC236}">
                <a16:creationId xmlns:a16="http://schemas.microsoft.com/office/drawing/2014/main" id="{D91C9DD9-9EC7-421E-9806-37A2A7A4AB1E}"/>
              </a:ext>
            </a:extLst>
          </p:cNvPr>
          <p:cNvSpPr>
            <a:spLocks noGrp="1"/>
          </p:cNvSpPr>
          <p:nvPr>
            <p:ph type="body" sz="quarter" idx="43" hasCustomPrompt="1"/>
          </p:nvPr>
        </p:nvSpPr>
        <p:spPr>
          <a:xfrm>
            <a:off x="9710110" y="4239568"/>
            <a:ext cx="2088085" cy="503692"/>
          </a:xfrm>
        </p:spPr>
        <p:txBody>
          <a:bodyPr bIns="0" anchor="b" anchorCtr="0"/>
          <a:lstStyle>
            <a:lvl1pPr marL="0" indent="0" algn="l">
              <a:lnSpc>
                <a:spcPts val="2000"/>
              </a:lnSpc>
              <a:spcBef>
                <a:spcPts val="0"/>
              </a:spcBef>
              <a:buNone/>
              <a:defRPr sz="1600">
                <a:solidFill>
                  <a:srgbClr val="8100AF"/>
                </a:solidFill>
                <a:latin typeface="Arial" panose="020B0604020202020204" pitchFamily="34" charset="0"/>
                <a:cs typeface="Arial" panose="020B0604020202020204" pitchFamily="34" charset="0"/>
              </a:defRPr>
            </a:lvl1pPr>
          </a:lstStyle>
          <a:p>
            <a:pPr lvl="0"/>
            <a:r>
              <a:rPr lang="en-US" dirty="0"/>
              <a:t>2000: ITEM GOES HERE</a:t>
            </a:r>
          </a:p>
        </p:txBody>
      </p:sp>
      <p:sp>
        <p:nvSpPr>
          <p:cNvPr id="50" name="Text Placeholder 55">
            <a:extLst>
              <a:ext uri="{FF2B5EF4-FFF2-40B4-BE49-F238E27FC236}">
                <a16:creationId xmlns:a16="http://schemas.microsoft.com/office/drawing/2014/main" id="{FFD233C4-03D5-45B2-AD4B-2D9C7A132216}"/>
              </a:ext>
            </a:extLst>
          </p:cNvPr>
          <p:cNvSpPr>
            <a:spLocks noGrp="1"/>
          </p:cNvSpPr>
          <p:nvPr>
            <p:ph type="body" sz="quarter" idx="44" hasCustomPrompt="1"/>
          </p:nvPr>
        </p:nvSpPr>
        <p:spPr>
          <a:xfrm>
            <a:off x="9710110" y="4844896"/>
            <a:ext cx="2088084" cy="825465"/>
          </a:xfrm>
        </p:spPr>
        <p:txBody>
          <a:bodyPr bIns="0"/>
          <a:lstStyle>
            <a:lvl1pPr marL="0" indent="0" algn="l">
              <a:lnSpc>
                <a:spcPts val="2000"/>
              </a:lnSpc>
              <a:spcBef>
                <a:spcPts val="600"/>
              </a:spcBef>
              <a:buNone/>
              <a:defRPr sz="1600">
                <a:solidFill>
                  <a:srgbClr val="8100A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Tree>
    <p:extLst>
      <p:ext uri="{BB962C8B-B14F-4D97-AF65-F5344CB8AC3E}">
        <p14:creationId xmlns:p14="http://schemas.microsoft.com/office/powerpoint/2010/main" val="59028977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Timeline B">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7" name="Rectangle 6">
            <a:extLst>
              <a:ext uri="{FF2B5EF4-FFF2-40B4-BE49-F238E27FC236}">
                <a16:creationId xmlns:a16="http://schemas.microsoft.com/office/drawing/2014/main" id="{B2ADA329-9B7C-4886-A522-467214742846}"/>
              </a:ext>
            </a:extLst>
          </p:cNvPr>
          <p:cNvSpPr/>
          <p:nvPr userDrawn="1"/>
        </p:nvSpPr>
        <p:spPr>
          <a:xfrm flipV="1">
            <a:off x="3048" y="3888437"/>
            <a:ext cx="12188952" cy="68098"/>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lIns="243797" tIns="121899" rIns="243797" bIns="121899" rtlCol="0" anchor="ctr"/>
          <a:lstStyle/>
          <a:p>
            <a:pPr algn="ctr"/>
            <a:r>
              <a:rPr lang="en-US" sz="1800" dirty="0">
                <a:latin typeface="Subway Six-Inch Office" pitchFamily="50" charset="0"/>
              </a:rPr>
              <a:t> </a:t>
            </a:r>
          </a:p>
        </p:txBody>
      </p:sp>
      <p:sp>
        <p:nvSpPr>
          <p:cNvPr id="8" name="Oval 7">
            <a:extLst>
              <a:ext uri="{FF2B5EF4-FFF2-40B4-BE49-F238E27FC236}">
                <a16:creationId xmlns:a16="http://schemas.microsoft.com/office/drawing/2014/main" id="{1A102CCD-A803-4765-865C-CF851A52C206}"/>
              </a:ext>
            </a:extLst>
          </p:cNvPr>
          <p:cNvSpPr/>
          <p:nvPr userDrawn="1"/>
        </p:nvSpPr>
        <p:spPr>
          <a:xfrm>
            <a:off x="477229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9" name="Oval 8">
            <a:extLst>
              <a:ext uri="{FF2B5EF4-FFF2-40B4-BE49-F238E27FC236}">
                <a16:creationId xmlns:a16="http://schemas.microsoft.com/office/drawing/2014/main" id="{B66EA7C5-1F66-4F2C-BB66-5C75735B38D0}"/>
              </a:ext>
            </a:extLst>
          </p:cNvPr>
          <p:cNvSpPr/>
          <p:nvPr userDrawn="1"/>
        </p:nvSpPr>
        <p:spPr>
          <a:xfrm>
            <a:off x="7599807"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0" name="Oval 9">
            <a:extLst>
              <a:ext uri="{FF2B5EF4-FFF2-40B4-BE49-F238E27FC236}">
                <a16:creationId xmlns:a16="http://schemas.microsoft.com/office/drawing/2014/main" id="{9DDE2FE0-4153-4E40-91E1-0F00E7DD2BD6}"/>
              </a:ext>
            </a:extLst>
          </p:cNvPr>
          <p:cNvSpPr/>
          <p:nvPr userDrawn="1"/>
        </p:nvSpPr>
        <p:spPr>
          <a:xfrm>
            <a:off x="1944784"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11" name="Group 10">
            <a:extLst>
              <a:ext uri="{FF2B5EF4-FFF2-40B4-BE49-F238E27FC236}">
                <a16:creationId xmlns:a16="http://schemas.microsoft.com/office/drawing/2014/main" id="{6B86D487-716E-42F0-8715-49F9EDD0CBA9}"/>
              </a:ext>
            </a:extLst>
          </p:cNvPr>
          <p:cNvGrpSpPr/>
          <p:nvPr userDrawn="1"/>
        </p:nvGrpSpPr>
        <p:grpSpPr>
          <a:xfrm>
            <a:off x="1734825" y="2666459"/>
            <a:ext cx="638796" cy="945933"/>
            <a:chOff x="2042802" y="2926963"/>
            <a:chExt cx="638796" cy="945933"/>
          </a:xfrm>
        </p:grpSpPr>
        <p:sp>
          <p:nvSpPr>
            <p:cNvPr id="12" name="Freeform 14">
              <a:extLst>
                <a:ext uri="{FF2B5EF4-FFF2-40B4-BE49-F238E27FC236}">
                  <a16:creationId xmlns:a16="http://schemas.microsoft.com/office/drawing/2014/main" id="{1A940EE6-04A4-4E02-9445-D18E772565EF}"/>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FF0096"/>
            </a:solidFill>
            <a:ln w="38100" cmpd="sng">
              <a:noFill/>
            </a:ln>
            <a:effectLst/>
          </p:spPr>
          <p:txBody>
            <a:bodyPr wrap="none" anchor="ctr"/>
            <a:lstStyle/>
            <a:p>
              <a:endParaRPr lang="en-US" sz="1800" dirty="0">
                <a:latin typeface="+mj-lt"/>
              </a:endParaRPr>
            </a:p>
          </p:txBody>
        </p:sp>
        <p:sp>
          <p:nvSpPr>
            <p:cNvPr id="13" name="Oval 12">
              <a:extLst>
                <a:ext uri="{FF2B5EF4-FFF2-40B4-BE49-F238E27FC236}">
                  <a16:creationId xmlns:a16="http://schemas.microsoft.com/office/drawing/2014/main" id="{6E9D1B6C-2DCB-4F74-B303-6B1A14EDB46E}"/>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14" name="Group 13">
            <a:extLst>
              <a:ext uri="{FF2B5EF4-FFF2-40B4-BE49-F238E27FC236}">
                <a16:creationId xmlns:a16="http://schemas.microsoft.com/office/drawing/2014/main" id="{2F6EDBBF-2713-4817-94A0-0B3C1B511CDB}"/>
              </a:ext>
            </a:extLst>
          </p:cNvPr>
          <p:cNvGrpSpPr/>
          <p:nvPr userDrawn="1"/>
        </p:nvGrpSpPr>
        <p:grpSpPr>
          <a:xfrm>
            <a:off x="7395837" y="2666459"/>
            <a:ext cx="638796" cy="945933"/>
            <a:chOff x="2042802" y="2926963"/>
            <a:chExt cx="638796" cy="945933"/>
          </a:xfrm>
        </p:grpSpPr>
        <p:sp>
          <p:nvSpPr>
            <p:cNvPr id="15" name="Freeform 14">
              <a:extLst>
                <a:ext uri="{FF2B5EF4-FFF2-40B4-BE49-F238E27FC236}">
                  <a16:creationId xmlns:a16="http://schemas.microsoft.com/office/drawing/2014/main" id="{0E7C3EAE-BF16-4D14-B1DB-F0012EACAEC6}"/>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BE00"/>
            </a:solidFill>
            <a:ln w="38100" cmpd="sng">
              <a:noFill/>
            </a:ln>
            <a:effectLst/>
          </p:spPr>
          <p:txBody>
            <a:bodyPr wrap="none" anchor="ctr"/>
            <a:lstStyle/>
            <a:p>
              <a:endParaRPr lang="en-US" sz="1800" dirty="0">
                <a:latin typeface="+mj-lt"/>
              </a:endParaRPr>
            </a:p>
          </p:txBody>
        </p:sp>
        <p:sp>
          <p:nvSpPr>
            <p:cNvPr id="16" name="Oval 15">
              <a:extLst>
                <a:ext uri="{FF2B5EF4-FFF2-40B4-BE49-F238E27FC236}">
                  <a16:creationId xmlns:a16="http://schemas.microsoft.com/office/drawing/2014/main" id="{41BBA278-05CE-4484-9445-75DC57B01E62}"/>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17" name="Group 16">
            <a:extLst>
              <a:ext uri="{FF2B5EF4-FFF2-40B4-BE49-F238E27FC236}">
                <a16:creationId xmlns:a16="http://schemas.microsoft.com/office/drawing/2014/main" id="{3AE8449B-CF3D-4F5E-8BA2-C195AF180C52}"/>
              </a:ext>
            </a:extLst>
          </p:cNvPr>
          <p:cNvGrpSpPr/>
          <p:nvPr userDrawn="1"/>
        </p:nvGrpSpPr>
        <p:grpSpPr>
          <a:xfrm rot="10800000">
            <a:off x="4566060" y="4242724"/>
            <a:ext cx="638796" cy="945933"/>
            <a:chOff x="2042802" y="2926963"/>
            <a:chExt cx="638796" cy="945933"/>
          </a:xfrm>
        </p:grpSpPr>
        <p:sp>
          <p:nvSpPr>
            <p:cNvPr id="18" name="Freeform 14">
              <a:extLst>
                <a:ext uri="{FF2B5EF4-FFF2-40B4-BE49-F238E27FC236}">
                  <a16:creationId xmlns:a16="http://schemas.microsoft.com/office/drawing/2014/main" id="{150948DC-5A88-4B5C-A3E8-DA6792E5405C}"/>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9EFF"/>
            </a:solidFill>
            <a:ln w="38100" cmpd="sng">
              <a:noFill/>
            </a:ln>
            <a:effectLst/>
          </p:spPr>
          <p:txBody>
            <a:bodyPr wrap="none" anchor="ctr"/>
            <a:lstStyle/>
            <a:p>
              <a:endParaRPr lang="en-US" sz="1800" dirty="0">
                <a:latin typeface="+mj-lt"/>
              </a:endParaRPr>
            </a:p>
          </p:txBody>
        </p:sp>
        <p:sp>
          <p:nvSpPr>
            <p:cNvPr id="19" name="Oval 18">
              <a:extLst>
                <a:ext uri="{FF2B5EF4-FFF2-40B4-BE49-F238E27FC236}">
                  <a16:creationId xmlns:a16="http://schemas.microsoft.com/office/drawing/2014/main" id="{1682EBD5-277B-4472-B8E3-49113E2B3DE9}"/>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Subway Six-Inch Office" pitchFamily="50" charset="0"/>
              </a:endParaRPr>
            </a:p>
          </p:txBody>
        </p:sp>
      </p:grpSp>
      <p:sp>
        <p:nvSpPr>
          <p:cNvPr id="20" name="Text Placeholder 55">
            <a:extLst>
              <a:ext uri="{FF2B5EF4-FFF2-40B4-BE49-F238E27FC236}">
                <a16:creationId xmlns:a16="http://schemas.microsoft.com/office/drawing/2014/main" id="{A1CD7512-ECC4-4FD4-A939-E874C6ABF3E8}"/>
              </a:ext>
            </a:extLst>
          </p:cNvPr>
          <p:cNvSpPr>
            <a:spLocks noGrp="1"/>
          </p:cNvSpPr>
          <p:nvPr>
            <p:ph type="body" sz="quarter" idx="13" hasCustomPrompt="1"/>
          </p:nvPr>
        </p:nvSpPr>
        <p:spPr>
          <a:xfrm>
            <a:off x="2535703" y="2376677"/>
            <a:ext cx="2088085" cy="503692"/>
          </a:xfrm>
        </p:spPr>
        <p:txBody>
          <a:bodyPr bIns="0" anchor="b" anchorCtr="0"/>
          <a:lstStyle>
            <a:lvl1pPr marL="0" indent="0" algn="l">
              <a:lnSpc>
                <a:spcPts val="2000"/>
              </a:lnSpc>
              <a:spcBef>
                <a:spcPts val="0"/>
              </a:spcBef>
              <a:buNone/>
              <a:defRPr sz="1600">
                <a:solidFill>
                  <a:srgbClr val="FF0096"/>
                </a:solidFill>
                <a:latin typeface="Arial" panose="020B0604020202020204" pitchFamily="34" charset="0"/>
                <a:cs typeface="Arial" panose="020B0604020202020204" pitchFamily="34" charset="0"/>
              </a:defRPr>
            </a:lvl1pPr>
          </a:lstStyle>
          <a:p>
            <a:pPr lvl="0"/>
            <a:r>
              <a:rPr lang="en-US" dirty="0"/>
              <a:t>2003: ITEM GOES HERE</a:t>
            </a:r>
          </a:p>
        </p:txBody>
      </p:sp>
      <p:sp>
        <p:nvSpPr>
          <p:cNvPr id="21" name="Text Placeholder 55">
            <a:extLst>
              <a:ext uri="{FF2B5EF4-FFF2-40B4-BE49-F238E27FC236}">
                <a16:creationId xmlns:a16="http://schemas.microsoft.com/office/drawing/2014/main" id="{88454EC6-7C85-4D82-B6C3-01A921D3537E}"/>
              </a:ext>
            </a:extLst>
          </p:cNvPr>
          <p:cNvSpPr>
            <a:spLocks noGrp="1"/>
          </p:cNvSpPr>
          <p:nvPr>
            <p:ph type="body" sz="quarter" idx="38" hasCustomPrompt="1"/>
          </p:nvPr>
        </p:nvSpPr>
        <p:spPr>
          <a:xfrm>
            <a:off x="2535705" y="2982003"/>
            <a:ext cx="2088084" cy="825465"/>
          </a:xfrm>
        </p:spPr>
        <p:txBody>
          <a:bodyPr bIns="0"/>
          <a:lstStyle>
            <a:lvl1pPr marL="0" indent="0" algn="l">
              <a:lnSpc>
                <a:spcPts val="2000"/>
              </a:lnSpc>
              <a:spcBef>
                <a:spcPts val="600"/>
              </a:spcBef>
              <a:buNone/>
              <a:defRPr sz="1600">
                <a:solidFill>
                  <a:srgbClr val="FF0096"/>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22" name="Text Placeholder 55">
            <a:extLst>
              <a:ext uri="{FF2B5EF4-FFF2-40B4-BE49-F238E27FC236}">
                <a16:creationId xmlns:a16="http://schemas.microsoft.com/office/drawing/2014/main" id="{B45F9AC5-33AD-4047-90F9-B4EFD14ACF67}"/>
              </a:ext>
            </a:extLst>
          </p:cNvPr>
          <p:cNvSpPr>
            <a:spLocks noGrp="1"/>
          </p:cNvSpPr>
          <p:nvPr>
            <p:ph type="body" sz="quarter" idx="39" hasCustomPrompt="1"/>
          </p:nvPr>
        </p:nvSpPr>
        <p:spPr>
          <a:xfrm>
            <a:off x="5333943" y="4239568"/>
            <a:ext cx="2088085" cy="503692"/>
          </a:xfrm>
        </p:spPr>
        <p:txBody>
          <a:bodyPr bIns="0" anchor="b" anchorCtr="0"/>
          <a:lstStyle>
            <a:lvl1pPr marL="0" indent="0" algn="l">
              <a:lnSpc>
                <a:spcPts val="2000"/>
              </a:lnSpc>
              <a:spcBef>
                <a:spcPts val="0"/>
              </a:spcBef>
              <a:buNone/>
              <a:defRPr sz="1600">
                <a:solidFill>
                  <a:srgbClr val="009EFF"/>
                </a:solidFill>
                <a:latin typeface="Arial" panose="020B0604020202020204" pitchFamily="34" charset="0"/>
                <a:cs typeface="Arial" panose="020B0604020202020204" pitchFamily="34" charset="0"/>
              </a:defRPr>
            </a:lvl1pPr>
          </a:lstStyle>
          <a:p>
            <a:pPr lvl="0"/>
            <a:r>
              <a:rPr lang="en-US" dirty="0"/>
              <a:t>2008: ITEM GOES HERE</a:t>
            </a:r>
          </a:p>
        </p:txBody>
      </p:sp>
      <p:sp>
        <p:nvSpPr>
          <p:cNvPr id="23" name="Text Placeholder 55">
            <a:extLst>
              <a:ext uri="{FF2B5EF4-FFF2-40B4-BE49-F238E27FC236}">
                <a16:creationId xmlns:a16="http://schemas.microsoft.com/office/drawing/2014/main" id="{2EAC20B3-3C92-44BA-A862-E3C8E568AC37}"/>
              </a:ext>
            </a:extLst>
          </p:cNvPr>
          <p:cNvSpPr>
            <a:spLocks noGrp="1"/>
          </p:cNvSpPr>
          <p:nvPr>
            <p:ph type="body" sz="quarter" idx="40" hasCustomPrompt="1"/>
          </p:nvPr>
        </p:nvSpPr>
        <p:spPr>
          <a:xfrm>
            <a:off x="5333944" y="4844896"/>
            <a:ext cx="2088084" cy="825465"/>
          </a:xfrm>
        </p:spPr>
        <p:txBody>
          <a:bodyPr bIns="0"/>
          <a:lstStyle>
            <a:lvl1pPr marL="0" indent="0" algn="l">
              <a:lnSpc>
                <a:spcPts val="2000"/>
              </a:lnSpc>
              <a:spcBef>
                <a:spcPts val="600"/>
              </a:spcBef>
              <a:buNone/>
              <a:defRPr sz="1600">
                <a:solidFill>
                  <a:srgbClr val="009EF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24" name="Text Placeholder 55">
            <a:extLst>
              <a:ext uri="{FF2B5EF4-FFF2-40B4-BE49-F238E27FC236}">
                <a16:creationId xmlns:a16="http://schemas.microsoft.com/office/drawing/2014/main" id="{3555C930-DFCA-4939-9A11-A2BFCFE68B2B}"/>
              </a:ext>
            </a:extLst>
          </p:cNvPr>
          <p:cNvSpPr>
            <a:spLocks noGrp="1"/>
          </p:cNvSpPr>
          <p:nvPr>
            <p:ph type="body" sz="quarter" idx="41" hasCustomPrompt="1"/>
          </p:nvPr>
        </p:nvSpPr>
        <p:spPr>
          <a:xfrm>
            <a:off x="8154286" y="2376677"/>
            <a:ext cx="2088085" cy="503692"/>
          </a:xfrm>
        </p:spPr>
        <p:txBody>
          <a:bodyPr bIns="0" anchor="b" anchorCtr="0"/>
          <a:lstStyle>
            <a:lvl1pPr marL="0" indent="0" algn="l">
              <a:lnSpc>
                <a:spcPts val="2000"/>
              </a:lnSpc>
              <a:spcBef>
                <a:spcPts val="0"/>
              </a:spcBef>
              <a:buNone/>
              <a:defRPr sz="1600">
                <a:solidFill>
                  <a:srgbClr val="00BE00"/>
                </a:solidFill>
                <a:latin typeface="Arial" panose="020B0604020202020204" pitchFamily="34" charset="0"/>
                <a:cs typeface="Arial" panose="020B0604020202020204" pitchFamily="34" charset="0"/>
              </a:defRPr>
            </a:lvl1pPr>
          </a:lstStyle>
          <a:p>
            <a:pPr lvl="0"/>
            <a:r>
              <a:rPr lang="en-US" dirty="0"/>
              <a:t>2018: ITEM GOES HERE</a:t>
            </a:r>
          </a:p>
        </p:txBody>
      </p:sp>
      <p:sp>
        <p:nvSpPr>
          <p:cNvPr id="25" name="Text Placeholder 55">
            <a:extLst>
              <a:ext uri="{FF2B5EF4-FFF2-40B4-BE49-F238E27FC236}">
                <a16:creationId xmlns:a16="http://schemas.microsoft.com/office/drawing/2014/main" id="{7B991D95-8427-40B5-9196-3B802007670C}"/>
              </a:ext>
            </a:extLst>
          </p:cNvPr>
          <p:cNvSpPr>
            <a:spLocks noGrp="1"/>
          </p:cNvSpPr>
          <p:nvPr>
            <p:ph type="body" sz="quarter" idx="42" hasCustomPrompt="1"/>
          </p:nvPr>
        </p:nvSpPr>
        <p:spPr>
          <a:xfrm>
            <a:off x="8154286" y="2982003"/>
            <a:ext cx="2088084" cy="825465"/>
          </a:xfrm>
        </p:spPr>
        <p:txBody>
          <a:bodyPr bIns="0"/>
          <a:lstStyle>
            <a:lvl1pPr marL="0" indent="0" algn="l">
              <a:lnSpc>
                <a:spcPts val="2000"/>
              </a:lnSpc>
              <a:spcBef>
                <a:spcPts val="600"/>
              </a:spcBef>
              <a:buNone/>
              <a:defRPr sz="1600">
                <a:solidFill>
                  <a:srgbClr val="00BE00"/>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Tree>
    <p:extLst>
      <p:ext uri="{BB962C8B-B14F-4D97-AF65-F5344CB8AC3E}">
        <p14:creationId xmlns:p14="http://schemas.microsoft.com/office/powerpoint/2010/main" val="209074940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6858000"/>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pic>
        <p:nvPicPr>
          <p:cNvPr id="7" name="Picture 6">
            <a:extLst>
              <a:ext uri="{FF2B5EF4-FFF2-40B4-BE49-F238E27FC236}">
                <a16:creationId xmlns:a16="http://schemas.microsoft.com/office/drawing/2014/main" id="{67720A2D-CBD2-4ED8-B590-F5F23C69142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4417795" y="2844000"/>
            <a:ext cx="3356409" cy="1170000"/>
          </a:xfrm>
          <a:prstGeom prst="rect">
            <a:avLst/>
          </a:prstGeom>
        </p:spPr>
      </p:pic>
    </p:spTree>
    <p:extLst>
      <p:ext uri="{BB962C8B-B14F-4D97-AF65-F5344CB8AC3E}">
        <p14:creationId xmlns:p14="http://schemas.microsoft.com/office/powerpoint/2010/main" val="419679764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itle" preserve="1">
  <p:cSld name="Cover 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6858000"/>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85B9181-00FB-4E86-93D8-8FA469DE1D3D}"/>
              </a:ext>
            </a:extLst>
          </p:cNvPr>
          <p:cNvSpPr>
            <a:spLocks noGrp="1"/>
          </p:cNvSpPr>
          <p:nvPr>
            <p:ph type="ctrTitle" hasCustomPrompt="1"/>
          </p:nvPr>
        </p:nvSpPr>
        <p:spPr>
          <a:xfrm>
            <a:off x="1524000" y="1122363"/>
            <a:ext cx="9144000" cy="2387600"/>
          </a:xfrm>
        </p:spPr>
        <p:txBody>
          <a:bodyPr anchor="b"/>
          <a:lstStyle>
            <a:lvl1pPr algn="ctr">
              <a:defRPr sz="5000" b="1">
                <a:solidFill>
                  <a:schemeClr val="bg1"/>
                </a:solidFill>
                <a:latin typeface="Arial" panose="020B0604020202020204" pitchFamily="34" charset="0"/>
                <a:cs typeface="Arial" panose="020B0604020202020204" pitchFamily="34" charset="0"/>
              </a:defRPr>
            </a:lvl1pPr>
          </a:lstStyle>
          <a:p>
            <a:r>
              <a:rPr lang="en-US" dirty="0"/>
              <a:t>Type your presentation title here in sentence case.</a:t>
            </a:r>
            <a:endParaRPr lang="en-GB" dirty="0"/>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hasCustomPrompt="1"/>
          </p:nvPr>
        </p:nvSpPr>
        <p:spPr>
          <a:xfrm>
            <a:off x="1523999" y="4381499"/>
            <a:ext cx="9143999" cy="1799239"/>
          </a:xfrm>
        </p:spPr>
        <p:txBody>
          <a:bodyPr/>
          <a:lstStyle>
            <a:lvl1pPr marL="0" indent="0" algn="ctr">
              <a:buNone/>
              <a:defRPr sz="2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&lt;Insert presenter name&gt;</a:t>
            </a:r>
          </a:p>
          <a:p>
            <a:r>
              <a:rPr lang="en-US" dirty="0"/>
              <a:t>&lt;Insert presenter job title&gt;</a:t>
            </a:r>
          </a:p>
          <a:p>
            <a:endParaRPr lang="en-US" dirty="0"/>
          </a:p>
          <a:p>
            <a:r>
              <a:rPr lang="en-GB" dirty="0"/>
              <a:t>Wednesday, 09 September 2020</a:t>
            </a:r>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pic>
        <p:nvPicPr>
          <p:cNvPr id="7" name="Picture 6">
            <a:extLst>
              <a:ext uri="{FF2B5EF4-FFF2-40B4-BE49-F238E27FC236}">
                <a16:creationId xmlns:a16="http://schemas.microsoft.com/office/drawing/2014/main" id="{67720A2D-CBD2-4ED8-B590-F5F23C69142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210800" y="6053743"/>
            <a:ext cx="1803413" cy="628646"/>
          </a:xfrm>
          <a:prstGeom prst="rect">
            <a:avLst/>
          </a:prstGeom>
        </p:spPr>
      </p:pic>
      <p:sp>
        <p:nvSpPr>
          <p:cNvPr id="10" name="TextBox 9">
            <a:extLst>
              <a:ext uri="{FF2B5EF4-FFF2-40B4-BE49-F238E27FC236}">
                <a16:creationId xmlns:a16="http://schemas.microsoft.com/office/drawing/2014/main" id="{D6F070D4-7C83-4B5C-B355-2F50A664179F}"/>
              </a:ext>
            </a:extLst>
          </p:cNvPr>
          <p:cNvSpPr txBox="1"/>
          <p:nvPr userDrawn="1"/>
        </p:nvSpPr>
        <p:spPr>
          <a:xfrm>
            <a:off x="177787" y="5998734"/>
            <a:ext cx="2917838" cy="738664"/>
          </a:xfrm>
          <a:prstGeom prst="rect">
            <a:avLst/>
          </a:prstGeom>
          <a:noFill/>
        </p:spPr>
        <p:txBody>
          <a:bodyPr wrap="square" rtlCol="0">
            <a:spAutoFit/>
          </a:bodyPr>
          <a:lstStyle/>
          <a:p>
            <a:r>
              <a:rPr lang="en-GB" sz="1400" dirty="0">
                <a:solidFill>
                  <a:schemeClr val="bg1"/>
                </a:solidFill>
                <a:latin typeface="Hand Of Sean Pro" panose="00000500000000000000" pitchFamily="50" charset="0"/>
              </a:rPr>
              <a:t>School Improvement, </a:t>
            </a:r>
            <a:br>
              <a:rPr lang="en-GB" sz="1400" dirty="0">
                <a:solidFill>
                  <a:schemeClr val="bg1"/>
                </a:solidFill>
                <a:latin typeface="Hand Of Sean Pro" panose="00000500000000000000" pitchFamily="50" charset="0"/>
              </a:rPr>
            </a:br>
            <a:r>
              <a:rPr lang="en-GB" sz="1400" dirty="0">
                <a:solidFill>
                  <a:schemeClr val="bg1"/>
                </a:solidFill>
                <a:latin typeface="Hand Of Sean Pro" panose="00000500000000000000" pitchFamily="50" charset="0"/>
              </a:rPr>
              <a:t>Secondary, Special &amp; PRU / </a:t>
            </a:r>
            <a:br>
              <a:rPr lang="en-GB" sz="1400" dirty="0">
                <a:solidFill>
                  <a:schemeClr val="bg1"/>
                </a:solidFill>
                <a:latin typeface="Hand Of Sean Pro" panose="00000500000000000000" pitchFamily="50" charset="0"/>
              </a:rPr>
            </a:br>
            <a:r>
              <a:rPr lang="en-GB" sz="1400" dirty="0">
                <a:solidFill>
                  <a:schemeClr val="bg1"/>
                </a:solidFill>
                <a:latin typeface="Hand Of Sean Pro" panose="00000500000000000000" pitchFamily="50" charset="0"/>
              </a:rPr>
              <a:t>Skills &amp; Employability</a:t>
            </a:r>
          </a:p>
        </p:txBody>
      </p:sp>
    </p:spTree>
    <p:extLst>
      <p:ext uri="{BB962C8B-B14F-4D97-AF65-F5344CB8AC3E}">
        <p14:creationId xmlns:p14="http://schemas.microsoft.com/office/powerpoint/2010/main" val="396794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itle" preserve="1">
  <p:cSld name="Title Slide (Purpl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5918129"/>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85B9181-00FB-4E86-93D8-8FA469DE1D3D}"/>
              </a:ext>
            </a:extLst>
          </p:cNvPr>
          <p:cNvSpPr>
            <a:spLocks noGrp="1"/>
          </p:cNvSpPr>
          <p:nvPr>
            <p:ph type="ctrTitle"/>
          </p:nvPr>
        </p:nvSpPr>
        <p:spPr>
          <a:xfrm>
            <a:off x="1524000" y="1122363"/>
            <a:ext cx="9144000" cy="2387600"/>
          </a:xfrm>
        </p:spPr>
        <p:txBody>
          <a:bodyPr anchor="b"/>
          <a:lstStyle>
            <a:lvl1pPr algn="ctr">
              <a:defRPr sz="5000">
                <a:solidFill>
                  <a:schemeClr val="bg1"/>
                </a:solidFill>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p:nvPr>
        </p:nvSpPr>
        <p:spPr>
          <a:xfrm>
            <a:off x="1524000" y="3602038"/>
            <a:ext cx="9144000" cy="1655762"/>
          </a:xfrm>
        </p:spPr>
        <p:txBody>
          <a:bodyPr/>
          <a:lstStyle>
            <a:lvl1pPr marL="0" indent="0" algn="ctr">
              <a:buNone/>
              <a:defRPr sz="2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93229403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A74AE222-B9C9-42F3-96F1-973D18EDF8B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32484243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A69C-BC08-41BD-9FC1-5D2CDFA36E9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46C69F4-F3BA-4BE6-8F3B-FD16195D70D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FFD4D136-C64D-4E6E-9504-392D481BBCE7}"/>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72DD13E2-FC99-473B-BB5F-02EEFD8807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CB058F-32FB-43BF-95B3-8127D15BAA72}"/>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29829057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262EC0-C4CA-4562-8536-BFFB5011E3DE}"/>
              </a:ext>
            </a:extLst>
          </p:cNvPr>
          <p:cNvSpPr>
            <a:spLocks noGrp="1"/>
          </p:cNvSpPr>
          <p:nvPr>
            <p:ph type="title"/>
          </p:nvPr>
        </p:nvSpPr>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3346C947-17FF-4A60-B834-7BE380B62257}"/>
              </a:ext>
            </a:extLst>
          </p:cNvPr>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a:extLst>
              <a:ext uri="{FF2B5EF4-FFF2-40B4-BE49-F238E27FC236}">
                <a16:creationId xmlns:a16="http://schemas.microsoft.com/office/drawing/2014/main" id="{D0946815-9938-40BC-82A6-1B5F421061D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A242765-852B-4FD5-9337-0C4F8CAFA476}"/>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52446F60-C286-456A-B9D8-2E7890CBD7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E49960E-0C98-42F3-9D51-42FA50817EFA}"/>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131508247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E771F-15A8-4E65-86FB-80CAFD5FB4DF}"/>
              </a:ext>
            </a:extLst>
          </p:cNvPr>
          <p:cNvSpPr>
            <a:spLocks noGrp="1"/>
          </p:cNvSpPr>
          <p:nvPr>
            <p:ph type="title"/>
          </p:nvPr>
        </p:nvSpPr>
        <p:spPr>
          <a:xfrm>
            <a:off x="839788" y="365125"/>
            <a:ext cx="10515600" cy="1325563"/>
          </a:xfrm>
        </p:spPr>
        <p:txBody>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9BD695EF-731A-4F33-A8EE-7F7E5174DA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C9BC53-7A18-4DB9-A3D9-988A9D7D267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3113DD9-B7A8-4712-B3C5-A69E2469EB6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C6F5053-96C2-449A-832B-FA885CE3EB4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C35D321-4F72-42C9-A4B9-35CBDA585DBC}"/>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8" name="Footer Placeholder 7">
            <a:extLst>
              <a:ext uri="{FF2B5EF4-FFF2-40B4-BE49-F238E27FC236}">
                <a16:creationId xmlns:a16="http://schemas.microsoft.com/office/drawing/2014/main" id="{DC477578-E348-4763-B109-4DFC416C951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B764DD2-402B-40E7-8B0A-F138C099CADA}"/>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831286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82ADCF-311A-4BC4-A790-64999A605D0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7C30226-7E7D-458B-84D9-57A93C854DC1}"/>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4" name="Footer Placeholder 3">
            <a:extLst>
              <a:ext uri="{FF2B5EF4-FFF2-40B4-BE49-F238E27FC236}">
                <a16:creationId xmlns:a16="http://schemas.microsoft.com/office/drawing/2014/main" id="{1028244E-B46F-4B4A-B501-5E3C0F56636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16C9674-3E80-4B3E-90AA-29A0EDD2FE73}"/>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56168137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3427BF1-57CD-4BA8-BD48-D72074D5AAF6}"/>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3" name="Footer Placeholder 2">
            <a:extLst>
              <a:ext uri="{FF2B5EF4-FFF2-40B4-BE49-F238E27FC236}">
                <a16:creationId xmlns:a16="http://schemas.microsoft.com/office/drawing/2014/main" id="{BAC4A647-23B5-4EEE-AC86-0456EA64120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2807E73-BB96-4C59-9C91-BDD67991A576}"/>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62796200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3F2D6-9037-473D-81DA-0628C6DE87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DCCCDD7-0D65-4C4A-8708-593DEE5CFE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AB43887-57BF-4EC8-8529-3AA68AB99F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0EA569-3E7D-4C46-8836-4784D25E8C57}"/>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EE86B87E-460A-498A-9BE5-153C3CB984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CE9BC03-AC6B-4181-BFE9-88060E959D81}"/>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7560511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49E547-8CAB-4A03-A8E9-AC05B6415D0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5608C75-343D-42BE-B9AC-1CE99E0E4C1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EDB5A6D-1951-400C-8DCF-C7914782B8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015EC01-5577-4313-A869-06B7CD804248}"/>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956BF77E-86FC-4C6D-B3D1-C9C9AD1E57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68D0C08-1DF2-4E32-90D8-A4007E329E01}"/>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72512643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5E020-043D-4077-AC99-C49DD74B6F4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C737DDE-B517-4B25-91E6-AFEA0F8B299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52F80DC-1E48-46C5-A1AC-A1CECAC97EF3}"/>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7B0FBE0A-1827-4290-919D-042637A317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2A2A37-05C2-4A1F-AF6E-033DC9913544}"/>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06085495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0595BCA-911E-41FE-BB4E-22E31183872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A9C214D-C2C2-496A-8A43-BCE39FEA3AA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0675821-B71B-4E67-97A4-7D9DB9C962BE}"/>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F75369C4-C65E-4753-B9E9-9064F37B2F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D5C714-CFC5-43DE-8ECD-965BF7D65B68}"/>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72983258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Full frame imag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26AC3629-21CA-41B1-BB87-076728A65CC7}"/>
              </a:ext>
            </a:extLst>
          </p:cNvPr>
          <p:cNvSpPr>
            <a:spLocks noGrp="1"/>
          </p:cNvSpPr>
          <p:nvPr>
            <p:ph type="pic" sz="quarter" idx="10" hasCustomPrompt="1"/>
          </p:nvPr>
        </p:nvSpPr>
        <p:spPr>
          <a:xfrm>
            <a:off x="0" y="0"/>
            <a:ext cx="12192000" cy="6858000"/>
          </a:xfrm>
        </p:spPr>
        <p:txBody>
          <a:bodyPr anchor="ctr"/>
          <a:lstStyle>
            <a:lvl1pPr marL="0" indent="0" algn="ctr">
              <a:buNone/>
              <a:defRPr>
                <a:solidFill>
                  <a:srgbClr val="7030A0"/>
                </a:solidFill>
              </a:defRPr>
            </a:lvl1pPr>
          </a:lstStyle>
          <a:p>
            <a:r>
              <a:rPr lang="en-US" dirty="0"/>
              <a:t>Full frame image</a:t>
            </a:r>
          </a:p>
        </p:txBody>
      </p:sp>
    </p:spTree>
    <p:extLst>
      <p:ext uri="{BB962C8B-B14F-4D97-AF65-F5344CB8AC3E}">
        <p14:creationId xmlns:p14="http://schemas.microsoft.com/office/powerpoint/2010/main" val="38170916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E697B6B-58C3-4D1D-9D2A-DFDA171AD483}"/>
              </a:ext>
            </a:extLst>
          </p:cNvPr>
          <p:cNvSpPr/>
          <p:nvPr userDrawn="1"/>
        </p:nvSpPr>
        <p:spPr>
          <a:xfrm>
            <a:off x="8153400" y="0"/>
            <a:ext cx="4038600" cy="5918129"/>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Picture Placeholder 16">
            <a:extLst>
              <a:ext uri="{FF2B5EF4-FFF2-40B4-BE49-F238E27FC236}">
                <a16:creationId xmlns:a16="http://schemas.microsoft.com/office/drawing/2014/main" id="{9108BCCC-826A-4032-87BA-87F17E1F0675}"/>
              </a:ext>
            </a:extLst>
          </p:cNvPr>
          <p:cNvSpPr>
            <a:spLocks noGrp="1"/>
          </p:cNvSpPr>
          <p:nvPr>
            <p:ph type="pic" sz="quarter" idx="13"/>
          </p:nvPr>
        </p:nvSpPr>
        <p:spPr>
          <a:xfrm>
            <a:off x="0" y="0"/>
            <a:ext cx="8153400" cy="5918129"/>
          </a:xfrm>
          <a:solidFill>
            <a:schemeClr val="bg1">
              <a:lumMod val="95000"/>
            </a:schemeClr>
          </a:solidFill>
        </p:spPr>
        <p:txBody>
          <a:bodyPr bIns="0" anchor="ctr"/>
          <a:lstStyle>
            <a:lvl1pPr marL="0" indent="0" algn="ctr">
              <a:buNone/>
              <a:defRPr>
                <a:solidFill>
                  <a:srgbClr val="7030A0"/>
                </a:solidFill>
              </a:defRPr>
            </a:lvl1pPr>
          </a:lstStyle>
          <a:p>
            <a:r>
              <a:rPr lang="en-US" dirty="0"/>
              <a:t>Click icon to add picture</a:t>
            </a:r>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hasCustomPrompt="1"/>
          </p:nvPr>
        </p:nvSpPr>
        <p:spPr>
          <a:xfrm>
            <a:off x="8610600" y="485775"/>
            <a:ext cx="3133725" cy="4095750"/>
          </a:xfrm>
        </p:spPr>
        <p:txBody>
          <a:bodyPr>
            <a:normAutofit/>
          </a:bodyPr>
          <a:lstStyle>
            <a:lvl1pPr marL="0" indent="0" algn="ctr">
              <a:buNone/>
              <a:defRPr sz="2500" b="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dirty="0"/>
              <a:t>Sed </a:t>
            </a:r>
            <a:r>
              <a:rPr lang="en-US" dirty="0" err="1"/>
              <a:t>ut</a:t>
            </a:r>
            <a:r>
              <a:rPr lang="en-US" dirty="0"/>
              <a:t> </a:t>
            </a:r>
            <a:r>
              <a:rPr lang="en-US" dirty="0" err="1"/>
              <a:t>eros</a:t>
            </a:r>
            <a:r>
              <a:rPr lang="en-US" dirty="0"/>
              <a:t> </a:t>
            </a:r>
            <a:r>
              <a:rPr lang="en-US" dirty="0" err="1"/>
              <a:t>dapibus</a:t>
            </a:r>
            <a:r>
              <a:rPr lang="en-US" dirty="0"/>
              <a:t>, convallis dui </a:t>
            </a:r>
            <a:r>
              <a:rPr lang="en-US" dirty="0" err="1"/>
              <a:t>eget</a:t>
            </a:r>
            <a:r>
              <a:rPr lang="en-US" dirty="0"/>
              <a:t>, </a:t>
            </a:r>
            <a:r>
              <a:rPr lang="en-US" dirty="0" err="1"/>
              <a:t>ultrices</a:t>
            </a:r>
            <a:r>
              <a:rPr lang="en-US" dirty="0"/>
              <a:t> </a:t>
            </a:r>
            <a:r>
              <a:rPr lang="en-US" dirty="0" err="1"/>
              <a:t>eros</a:t>
            </a:r>
            <a:r>
              <a:rPr lang="en-US" dirty="0"/>
              <a:t>. Nunc sit </a:t>
            </a:r>
            <a:r>
              <a:rPr lang="en-US" dirty="0" err="1"/>
              <a:t>amet</a:t>
            </a:r>
            <a:r>
              <a:rPr lang="en-US" dirty="0"/>
              <a:t> </a:t>
            </a:r>
            <a:r>
              <a:rPr lang="en-US" dirty="0" err="1"/>
              <a:t>eros</a:t>
            </a:r>
            <a:r>
              <a:rPr lang="en-US" dirty="0"/>
              <a:t> vitae ipsum </a:t>
            </a:r>
            <a:r>
              <a:rPr lang="en-US" dirty="0" err="1"/>
              <a:t>egestas</a:t>
            </a:r>
            <a:r>
              <a:rPr lang="en-US" dirty="0"/>
              <a:t> lacinia </a:t>
            </a:r>
            <a:r>
              <a:rPr lang="en-US" dirty="0" err="1"/>
              <a:t>nec</a:t>
            </a:r>
            <a:r>
              <a:rPr lang="en-US" dirty="0"/>
              <a:t> a </a:t>
            </a:r>
            <a:r>
              <a:rPr lang="en-US" dirty="0" err="1"/>
              <a:t>augue</a:t>
            </a:r>
            <a:r>
              <a:rPr lang="en-US" dirty="0"/>
              <a:t>. Proin </a:t>
            </a:r>
            <a:r>
              <a:rPr lang="en-US" dirty="0" err="1"/>
              <a:t>laoreet</a:t>
            </a:r>
            <a:r>
              <a:rPr lang="en-US" dirty="0"/>
              <a:t> </a:t>
            </a:r>
            <a:r>
              <a:rPr lang="en-US" dirty="0" err="1"/>
              <a:t>bibendum</a:t>
            </a:r>
            <a:r>
              <a:rPr lang="en-US" dirty="0"/>
              <a:t> </a:t>
            </a:r>
            <a:r>
              <a:rPr lang="en-US" dirty="0" err="1"/>
              <a:t>eros</a:t>
            </a:r>
            <a:r>
              <a:rPr lang="en-US" dirty="0"/>
              <a:t>, in </a:t>
            </a:r>
            <a:r>
              <a:rPr lang="en-US" dirty="0" err="1"/>
              <a:t>lobortis</a:t>
            </a:r>
            <a:r>
              <a:rPr lang="en-US" dirty="0"/>
              <a:t> magna </a:t>
            </a:r>
            <a:r>
              <a:rPr lang="en-US" dirty="0" err="1"/>
              <a:t>malesuada</a:t>
            </a:r>
            <a:r>
              <a:rPr lang="en-US" dirty="0"/>
              <a:t> vel. Nunc </a:t>
            </a:r>
            <a:r>
              <a:rPr lang="en-US" dirty="0" err="1"/>
              <a:t>tristique</a:t>
            </a:r>
            <a:r>
              <a:rPr lang="en-US" dirty="0"/>
              <a:t> pulvinar </a:t>
            </a:r>
            <a:r>
              <a:rPr lang="en-US" dirty="0" err="1"/>
              <a:t>sagittis</a:t>
            </a:r>
            <a:r>
              <a:rPr lang="en-US" dirty="0"/>
              <a:t>.</a:t>
            </a:r>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17" name="Text Placeholder 13">
            <a:extLst>
              <a:ext uri="{FF2B5EF4-FFF2-40B4-BE49-F238E27FC236}">
                <a16:creationId xmlns:a16="http://schemas.microsoft.com/office/drawing/2014/main" id="{ADC89ECD-45DC-46F4-A717-9F18D07A1AFF}"/>
              </a:ext>
            </a:extLst>
          </p:cNvPr>
          <p:cNvSpPr>
            <a:spLocks noGrp="1"/>
          </p:cNvSpPr>
          <p:nvPr>
            <p:ph type="body" sz="quarter" idx="14" hasCustomPrompt="1"/>
          </p:nvPr>
        </p:nvSpPr>
        <p:spPr>
          <a:xfrm>
            <a:off x="8620125" y="4918522"/>
            <a:ext cx="3124200" cy="662609"/>
          </a:xfrm>
        </p:spPr>
        <p:txBody>
          <a:bodyPr bIns="0"/>
          <a:lstStyle>
            <a:lvl1pPr marL="0" indent="0" algn="ctr">
              <a:lnSpc>
                <a:spcPts val="2200"/>
              </a:lnSpc>
              <a:spcBef>
                <a:spcPts val="0"/>
              </a:spcBef>
              <a:buNone/>
              <a:defRPr sz="1800" b="1">
                <a:solidFill>
                  <a:schemeClr val="bg1"/>
                </a:solidFill>
                <a:latin typeface="Arial" panose="020B0604020202020204" pitchFamily="34" charset="0"/>
                <a:cs typeface="Arial" panose="020B0604020202020204" pitchFamily="34" charset="0"/>
              </a:defRPr>
            </a:lvl1pPr>
            <a:lvl2pPr marL="457166" indent="0">
              <a:buNone/>
              <a:defRPr sz="1800">
                <a:solidFill>
                  <a:schemeClr val="bg1"/>
                </a:solidFill>
                <a:latin typeface="+mj-lt"/>
              </a:defRPr>
            </a:lvl2pPr>
            <a:lvl3pPr marL="914330" indent="0">
              <a:buNone/>
              <a:defRPr sz="1800">
                <a:solidFill>
                  <a:schemeClr val="bg1"/>
                </a:solidFill>
                <a:latin typeface="+mj-lt"/>
              </a:defRPr>
            </a:lvl3pPr>
            <a:lvl4pPr marL="1371496" indent="0">
              <a:buNone/>
              <a:defRPr sz="1800">
                <a:solidFill>
                  <a:schemeClr val="bg1"/>
                </a:solidFill>
                <a:latin typeface="+mj-lt"/>
              </a:defRPr>
            </a:lvl4pPr>
            <a:lvl5pPr marL="1828664" indent="0">
              <a:buNone/>
              <a:defRPr sz="1800">
                <a:solidFill>
                  <a:schemeClr val="bg1"/>
                </a:solidFill>
                <a:latin typeface="+mj-lt"/>
              </a:defRPr>
            </a:lvl5pPr>
          </a:lstStyle>
          <a:p>
            <a:pPr lvl="0"/>
            <a:r>
              <a:rPr lang="en-US" dirty="0"/>
              <a:t>NAME GOES HERE</a:t>
            </a:r>
          </a:p>
        </p:txBody>
      </p:sp>
      <p:sp>
        <p:nvSpPr>
          <p:cNvPr id="19" name="Freeform 71">
            <a:extLst>
              <a:ext uri="{FF2B5EF4-FFF2-40B4-BE49-F238E27FC236}">
                <a16:creationId xmlns:a16="http://schemas.microsoft.com/office/drawing/2014/main" id="{5AE9737E-E058-4FCF-B558-4F889444FF8C}"/>
              </a:ext>
            </a:extLst>
          </p:cNvPr>
          <p:cNvSpPr>
            <a:spLocks noChangeArrowheads="1"/>
          </p:cNvSpPr>
          <p:nvPr userDrawn="1"/>
        </p:nvSpPr>
        <p:spPr bwMode="auto">
          <a:xfrm rot="11131217">
            <a:off x="8299962" y="377161"/>
            <a:ext cx="464389" cy="344844"/>
          </a:xfrm>
          <a:custGeom>
            <a:avLst/>
            <a:gdLst>
              <a:gd name="T0" fmla="*/ 70 w 444"/>
              <a:gd name="T1" fmla="*/ 0 h 329"/>
              <a:gd name="T2" fmla="*/ 70 w 444"/>
              <a:gd name="T3" fmla="*/ 0 h 329"/>
              <a:gd name="T4" fmla="*/ 0 w 444"/>
              <a:gd name="T5" fmla="*/ 70 h 329"/>
              <a:gd name="T6" fmla="*/ 70 w 444"/>
              <a:gd name="T7" fmla="*/ 150 h 329"/>
              <a:gd name="T8" fmla="*/ 0 w 444"/>
              <a:gd name="T9" fmla="*/ 291 h 329"/>
              <a:gd name="T10" fmla="*/ 0 w 444"/>
              <a:gd name="T11" fmla="*/ 328 h 329"/>
              <a:gd name="T12" fmla="*/ 70 w 444"/>
              <a:gd name="T13" fmla="*/ 0 h 329"/>
              <a:gd name="T14" fmla="*/ 275 w 444"/>
              <a:gd name="T15" fmla="*/ 0 h 329"/>
              <a:gd name="T16" fmla="*/ 275 w 444"/>
              <a:gd name="T17" fmla="*/ 0 h 329"/>
              <a:gd name="T18" fmla="*/ 204 w 444"/>
              <a:gd name="T19" fmla="*/ 70 h 329"/>
              <a:gd name="T20" fmla="*/ 275 w 444"/>
              <a:gd name="T21" fmla="*/ 150 h 329"/>
              <a:gd name="T22" fmla="*/ 204 w 444"/>
              <a:gd name="T23" fmla="*/ 291 h 329"/>
              <a:gd name="T24" fmla="*/ 204 w 444"/>
              <a:gd name="T25" fmla="*/ 328 h 329"/>
              <a:gd name="T26" fmla="*/ 275 w 444"/>
              <a:gd name="T27" fmla="*/ 0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4" h="329">
                <a:moveTo>
                  <a:pt x="70" y="0"/>
                </a:moveTo>
                <a:lnTo>
                  <a:pt x="70" y="0"/>
                </a:lnTo>
                <a:cubicBezTo>
                  <a:pt x="26" y="0"/>
                  <a:pt x="0" y="35"/>
                  <a:pt x="0" y="70"/>
                </a:cubicBezTo>
                <a:cubicBezTo>
                  <a:pt x="0" y="115"/>
                  <a:pt x="26" y="150"/>
                  <a:pt x="70" y="150"/>
                </a:cubicBezTo>
                <a:cubicBezTo>
                  <a:pt x="142" y="150"/>
                  <a:pt x="98" y="291"/>
                  <a:pt x="0" y="291"/>
                </a:cubicBezTo>
                <a:cubicBezTo>
                  <a:pt x="0" y="328"/>
                  <a:pt x="0" y="328"/>
                  <a:pt x="0" y="328"/>
                </a:cubicBezTo>
                <a:cubicBezTo>
                  <a:pt x="168" y="328"/>
                  <a:pt x="239" y="0"/>
                  <a:pt x="70" y="0"/>
                </a:cubicBezTo>
                <a:close/>
                <a:moveTo>
                  <a:pt x="275" y="0"/>
                </a:moveTo>
                <a:lnTo>
                  <a:pt x="275" y="0"/>
                </a:lnTo>
                <a:cubicBezTo>
                  <a:pt x="239" y="0"/>
                  <a:pt x="204" y="35"/>
                  <a:pt x="204" y="70"/>
                </a:cubicBezTo>
                <a:cubicBezTo>
                  <a:pt x="204" y="115"/>
                  <a:pt x="239" y="150"/>
                  <a:pt x="275" y="150"/>
                </a:cubicBezTo>
                <a:cubicBezTo>
                  <a:pt x="354" y="150"/>
                  <a:pt x="301" y="291"/>
                  <a:pt x="204" y="291"/>
                </a:cubicBezTo>
                <a:cubicBezTo>
                  <a:pt x="204" y="328"/>
                  <a:pt x="204" y="328"/>
                  <a:pt x="204" y="328"/>
                </a:cubicBezTo>
                <a:cubicBezTo>
                  <a:pt x="381" y="328"/>
                  <a:pt x="443" y="0"/>
                  <a:pt x="275" y="0"/>
                </a:cubicBezTo>
                <a:close/>
              </a:path>
            </a:pathLst>
          </a:custGeom>
          <a:solidFill>
            <a:srgbClr val="7C00AA"/>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800" dirty="0"/>
          </a:p>
        </p:txBody>
      </p:sp>
      <p:sp>
        <p:nvSpPr>
          <p:cNvPr id="21" name="Freeform 71">
            <a:extLst>
              <a:ext uri="{FF2B5EF4-FFF2-40B4-BE49-F238E27FC236}">
                <a16:creationId xmlns:a16="http://schemas.microsoft.com/office/drawing/2014/main" id="{3E581861-B194-4B74-B3F5-E98E24952677}"/>
              </a:ext>
            </a:extLst>
          </p:cNvPr>
          <p:cNvSpPr>
            <a:spLocks noChangeArrowheads="1"/>
          </p:cNvSpPr>
          <p:nvPr userDrawn="1"/>
        </p:nvSpPr>
        <p:spPr bwMode="auto">
          <a:xfrm>
            <a:off x="11606084" y="4232758"/>
            <a:ext cx="464389" cy="344844"/>
          </a:xfrm>
          <a:custGeom>
            <a:avLst/>
            <a:gdLst>
              <a:gd name="T0" fmla="*/ 70 w 444"/>
              <a:gd name="T1" fmla="*/ 0 h 329"/>
              <a:gd name="T2" fmla="*/ 70 w 444"/>
              <a:gd name="T3" fmla="*/ 0 h 329"/>
              <a:gd name="T4" fmla="*/ 0 w 444"/>
              <a:gd name="T5" fmla="*/ 70 h 329"/>
              <a:gd name="T6" fmla="*/ 70 w 444"/>
              <a:gd name="T7" fmla="*/ 150 h 329"/>
              <a:gd name="T8" fmla="*/ 0 w 444"/>
              <a:gd name="T9" fmla="*/ 291 h 329"/>
              <a:gd name="T10" fmla="*/ 0 w 444"/>
              <a:gd name="T11" fmla="*/ 328 h 329"/>
              <a:gd name="T12" fmla="*/ 70 w 444"/>
              <a:gd name="T13" fmla="*/ 0 h 329"/>
              <a:gd name="T14" fmla="*/ 275 w 444"/>
              <a:gd name="T15" fmla="*/ 0 h 329"/>
              <a:gd name="T16" fmla="*/ 275 w 444"/>
              <a:gd name="T17" fmla="*/ 0 h 329"/>
              <a:gd name="T18" fmla="*/ 204 w 444"/>
              <a:gd name="T19" fmla="*/ 70 h 329"/>
              <a:gd name="T20" fmla="*/ 275 w 444"/>
              <a:gd name="T21" fmla="*/ 150 h 329"/>
              <a:gd name="T22" fmla="*/ 204 w 444"/>
              <a:gd name="T23" fmla="*/ 291 h 329"/>
              <a:gd name="T24" fmla="*/ 204 w 444"/>
              <a:gd name="T25" fmla="*/ 328 h 329"/>
              <a:gd name="T26" fmla="*/ 275 w 444"/>
              <a:gd name="T27" fmla="*/ 0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4" h="329">
                <a:moveTo>
                  <a:pt x="70" y="0"/>
                </a:moveTo>
                <a:lnTo>
                  <a:pt x="70" y="0"/>
                </a:lnTo>
                <a:cubicBezTo>
                  <a:pt x="26" y="0"/>
                  <a:pt x="0" y="35"/>
                  <a:pt x="0" y="70"/>
                </a:cubicBezTo>
                <a:cubicBezTo>
                  <a:pt x="0" y="115"/>
                  <a:pt x="26" y="150"/>
                  <a:pt x="70" y="150"/>
                </a:cubicBezTo>
                <a:cubicBezTo>
                  <a:pt x="142" y="150"/>
                  <a:pt x="98" y="291"/>
                  <a:pt x="0" y="291"/>
                </a:cubicBezTo>
                <a:cubicBezTo>
                  <a:pt x="0" y="328"/>
                  <a:pt x="0" y="328"/>
                  <a:pt x="0" y="328"/>
                </a:cubicBezTo>
                <a:cubicBezTo>
                  <a:pt x="168" y="328"/>
                  <a:pt x="239" y="0"/>
                  <a:pt x="70" y="0"/>
                </a:cubicBezTo>
                <a:close/>
                <a:moveTo>
                  <a:pt x="275" y="0"/>
                </a:moveTo>
                <a:lnTo>
                  <a:pt x="275" y="0"/>
                </a:lnTo>
                <a:cubicBezTo>
                  <a:pt x="239" y="0"/>
                  <a:pt x="204" y="35"/>
                  <a:pt x="204" y="70"/>
                </a:cubicBezTo>
                <a:cubicBezTo>
                  <a:pt x="204" y="115"/>
                  <a:pt x="239" y="150"/>
                  <a:pt x="275" y="150"/>
                </a:cubicBezTo>
                <a:cubicBezTo>
                  <a:pt x="354" y="150"/>
                  <a:pt x="301" y="291"/>
                  <a:pt x="204" y="291"/>
                </a:cubicBezTo>
                <a:cubicBezTo>
                  <a:pt x="204" y="328"/>
                  <a:pt x="204" y="328"/>
                  <a:pt x="204" y="328"/>
                </a:cubicBezTo>
                <a:cubicBezTo>
                  <a:pt x="381" y="328"/>
                  <a:pt x="443" y="0"/>
                  <a:pt x="275" y="0"/>
                </a:cubicBezTo>
                <a:close/>
              </a:path>
            </a:pathLst>
          </a:custGeom>
          <a:solidFill>
            <a:srgbClr val="7C00AA"/>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800" dirty="0"/>
          </a:p>
        </p:txBody>
      </p:sp>
    </p:spTree>
    <p:extLst>
      <p:ext uri="{BB962C8B-B14F-4D97-AF65-F5344CB8AC3E}">
        <p14:creationId xmlns:p14="http://schemas.microsoft.com/office/powerpoint/2010/main" val="2069419653"/>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1_Six Bullets">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1879742"/>
            <a:ext cx="12192000" cy="4038387"/>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7" name="Rectangle 6">
            <a:extLst>
              <a:ext uri="{FF2B5EF4-FFF2-40B4-BE49-F238E27FC236}">
                <a16:creationId xmlns:a16="http://schemas.microsoft.com/office/drawing/2014/main" id="{DE5DE7D4-A14F-4329-8ABE-6502646CDFD8}"/>
              </a:ext>
            </a:extLst>
          </p:cNvPr>
          <p:cNvSpPr/>
          <p:nvPr userDrawn="1"/>
        </p:nvSpPr>
        <p:spPr>
          <a:xfrm>
            <a:off x="0" y="0"/>
            <a:ext cx="12192000" cy="18797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 Placeholder 23">
            <a:extLst>
              <a:ext uri="{FF2B5EF4-FFF2-40B4-BE49-F238E27FC236}">
                <a16:creationId xmlns:a16="http://schemas.microsoft.com/office/drawing/2014/main" id="{5048FBC3-2AD6-40DB-B6EB-C13A634A9CA9}"/>
              </a:ext>
            </a:extLst>
          </p:cNvPr>
          <p:cNvSpPr>
            <a:spLocks noGrp="1"/>
          </p:cNvSpPr>
          <p:nvPr>
            <p:ph type="body" sz="quarter" idx="16" hasCustomPrompt="1"/>
          </p:nvPr>
        </p:nvSpPr>
        <p:spPr>
          <a:xfrm>
            <a:off x="1702904" y="2538929"/>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14" name="Text Placeholder 23">
            <a:extLst>
              <a:ext uri="{FF2B5EF4-FFF2-40B4-BE49-F238E27FC236}">
                <a16:creationId xmlns:a16="http://schemas.microsoft.com/office/drawing/2014/main" id="{282900B5-9BBA-420F-96C4-F940F00C54CD}"/>
              </a:ext>
            </a:extLst>
          </p:cNvPr>
          <p:cNvSpPr>
            <a:spLocks noGrp="1"/>
          </p:cNvSpPr>
          <p:nvPr>
            <p:ph type="body" sz="quarter" idx="22" hasCustomPrompt="1"/>
          </p:nvPr>
        </p:nvSpPr>
        <p:spPr>
          <a:xfrm>
            <a:off x="1702904" y="2098298"/>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#1</a:t>
            </a:r>
          </a:p>
        </p:txBody>
      </p:sp>
      <p:sp>
        <p:nvSpPr>
          <p:cNvPr id="15" name="Oval 14">
            <a:extLst>
              <a:ext uri="{FF2B5EF4-FFF2-40B4-BE49-F238E27FC236}">
                <a16:creationId xmlns:a16="http://schemas.microsoft.com/office/drawing/2014/main" id="{99BB555C-53B3-49D5-9ADC-9C4C659D48E6}"/>
              </a:ext>
            </a:extLst>
          </p:cNvPr>
          <p:cNvSpPr/>
          <p:nvPr userDrawn="1"/>
        </p:nvSpPr>
        <p:spPr>
          <a:xfrm>
            <a:off x="457203" y="2098299"/>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6" name="Text Placeholder 23">
            <a:extLst>
              <a:ext uri="{FF2B5EF4-FFF2-40B4-BE49-F238E27FC236}">
                <a16:creationId xmlns:a16="http://schemas.microsoft.com/office/drawing/2014/main" id="{FA8A436E-7F5D-4ED8-87F2-789EDC1E9F28}"/>
              </a:ext>
            </a:extLst>
          </p:cNvPr>
          <p:cNvSpPr>
            <a:spLocks noGrp="1"/>
          </p:cNvSpPr>
          <p:nvPr>
            <p:ph type="body" sz="quarter" idx="24" hasCustomPrompt="1"/>
          </p:nvPr>
        </p:nvSpPr>
        <p:spPr>
          <a:xfrm>
            <a:off x="1702904" y="383433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a:t>
            </a:r>
          </a:p>
        </p:txBody>
      </p:sp>
      <p:sp>
        <p:nvSpPr>
          <p:cNvPr id="17" name="Text Placeholder 23">
            <a:extLst>
              <a:ext uri="{FF2B5EF4-FFF2-40B4-BE49-F238E27FC236}">
                <a16:creationId xmlns:a16="http://schemas.microsoft.com/office/drawing/2014/main" id="{4CBC4D9E-EF50-477E-ADD8-B89BD9D124A1}"/>
              </a:ext>
            </a:extLst>
          </p:cNvPr>
          <p:cNvSpPr>
            <a:spLocks noGrp="1"/>
          </p:cNvSpPr>
          <p:nvPr>
            <p:ph type="body" sz="quarter" idx="25" hasCustomPrompt="1"/>
          </p:nvPr>
        </p:nvSpPr>
        <p:spPr>
          <a:xfrm>
            <a:off x="1702904" y="339369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#2</a:t>
            </a:r>
          </a:p>
        </p:txBody>
      </p:sp>
      <p:sp>
        <p:nvSpPr>
          <p:cNvPr id="18" name="Oval 17">
            <a:extLst>
              <a:ext uri="{FF2B5EF4-FFF2-40B4-BE49-F238E27FC236}">
                <a16:creationId xmlns:a16="http://schemas.microsoft.com/office/drawing/2014/main" id="{8B69728E-4AD5-4356-8BF8-C4C1A7A9AD59}"/>
              </a:ext>
            </a:extLst>
          </p:cNvPr>
          <p:cNvSpPr/>
          <p:nvPr userDrawn="1"/>
        </p:nvSpPr>
        <p:spPr>
          <a:xfrm>
            <a:off x="457203" y="339370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9" name="Text Placeholder 23">
            <a:extLst>
              <a:ext uri="{FF2B5EF4-FFF2-40B4-BE49-F238E27FC236}">
                <a16:creationId xmlns:a16="http://schemas.microsoft.com/office/drawing/2014/main" id="{A994DD7B-3118-4A54-BB55-FA0A2F7126F9}"/>
              </a:ext>
            </a:extLst>
          </p:cNvPr>
          <p:cNvSpPr>
            <a:spLocks noGrp="1"/>
          </p:cNvSpPr>
          <p:nvPr>
            <p:ph type="body" sz="quarter" idx="27" hasCustomPrompt="1"/>
          </p:nvPr>
        </p:nvSpPr>
        <p:spPr>
          <a:xfrm>
            <a:off x="1702904" y="5122271"/>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20" name="Text Placeholder 23">
            <a:extLst>
              <a:ext uri="{FF2B5EF4-FFF2-40B4-BE49-F238E27FC236}">
                <a16:creationId xmlns:a16="http://schemas.microsoft.com/office/drawing/2014/main" id="{BC920BD8-F63A-4284-A5C8-BE2741C7EA8F}"/>
              </a:ext>
            </a:extLst>
          </p:cNvPr>
          <p:cNvSpPr>
            <a:spLocks noGrp="1"/>
          </p:cNvSpPr>
          <p:nvPr>
            <p:ph type="body" sz="quarter" idx="28" hasCustomPrompt="1"/>
          </p:nvPr>
        </p:nvSpPr>
        <p:spPr>
          <a:xfrm>
            <a:off x="1702904" y="4681640"/>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#3</a:t>
            </a:r>
          </a:p>
        </p:txBody>
      </p:sp>
      <p:sp>
        <p:nvSpPr>
          <p:cNvPr id="21" name="Oval 20">
            <a:extLst>
              <a:ext uri="{FF2B5EF4-FFF2-40B4-BE49-F238E27FC236}">
                <a16:creationId xmlns:a16="http://schemas.microsoft.com/office/drawing/2014/main" id="{36F7FCD0-9022-4A0F-BA44-46CBB8B58EE4}"/>
              </a:ext>
            </a:extLst>
          </p:cNvPr>
          <p:cNvSpPr/>
          <p:nvPr userDrawn="1"/>
        </p:nvSpPr>
        <p:spPr>
          <a:xfrm>
            <a:off x="457203" y="4681641"/>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2" name="Text Placeholder 23">
            <a:extLst>
              <a:ext uri="{FF2B5EF4-FFF2-40B4-BE49-F238E27FC236}">
                <a16:creationId xmlns:a16="http://schemas.microsoft.com/office/drawing/2014/main" id="{9BCF573E-633D-440A-8832-5D9D16BFC13F}"/>
              </a:ext>
            </a:extLst>
          </p:cNvPr>
          <p:cNvSpPr>
            <a:spLocks noGrp="1"/>
          </p:cNvSpPr>
          <p:nvPr>
            <p:ph type="body" sz="quarter" idx="30" hasCustomPrompt="1"/>
          </p:nvPr>
        </p:nvSpPr>
        <p:spPr>
          <a:xfrm>
            <a:off x="7456001" y="383433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23" name="Text Placeholder 23">
            <a:extLst>
              <a:ext uri="{FF2B5EF4-FFF2-40B4-BE49-F238E27FC236}">
                <a16:creationId xmlns:a16="http://schemas.microsoft.com/office/drawing/2014/main" id="{43591F31-12A2-41B8-B0F0-AC9F3757BE82}"/>
              </a:ext>
            </a:extLst>
          </p:cNvPr>
          <p:cNvSpPr>
            <a:spLocks noGrp="1"/>
          </p:cNvSpPr>
          <p:nvPr>
            <p:ph type="body" sz="quarter" idx="31" hasCustomPrompt="1"/>
          </p:nvPr>
        </p:nvSpPr>
        <p:spPr>
          <a:xfrm>
            <a:off x="7456001" y="339369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#5</a:t>
            </a:r>
          </a:p>
        </p:txBody>
      </p:sp>
      <p:sp>
        <p:nvSpPr>
          <p:cNvPr id="24" name="Oval 23">
            <a:extLst>
              <a:ext uri="{FF2B5EF4-FFF2-40B4-BE49-F238E27FC236}">
                <a16:creationId xmlns:a16="http://schemas.microsoft.com/office/drawing/2014/main" id="{46309C22-2BA2-40E5-B71A-673841EFE282}"/>
              </a:ext>
            </a:extLst>
          </p:cNvPr>
          <p:cNvSpPr/>
          <p:nvPr userDrawn="1"/>
        </p:nvSpPr>
        <p:spPr>
          <a:xfrm>
            <a:off x="6210300" y="339370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5" name="Text Placeholder 23">
            <a:extLst>
              <a:ext uri="{FF2B5EF4-FFF2-40B4-BE49-F238E27FC236}">
                <a16:creationId xmlns:a16="http://schemas.microsoft.com/office/drawing/2014/main" id="{BC5B9D14-B737-4954-B013-DBC63F582FD8}"/>
              </a:ext>
            </a:extLst>
          </p:cNvPr>
          <p:cNvSpPr>
            <a:spLocks noGrp="1"/>
          </p:cNvSpPr>
          <p:nvPr>
            <p:ph type="body" sz="quarter" idx="33" hasCustomPrompt="1"/>
          </p:nvPr>
        </p:nvSpPr>
        <p:spPr>
          <a:xfrm>
            <a:off x="7456001" y="252982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a:t>
            </a:r>
          </a:p>
        </p:txBody>
      </p:sp>
      <p:sp>
        <p:nvSpPr>
          <p:cNvPr id="26" name="Text Placeholder 23">
            <a:extLst>
              <a:ext uri="{FF2B5EF4-FFF2-40B4-BE49-F238E27FC236}">
                <a16:creationId xmlns:a16="http://schemas.microsoft.com/office/drawing/2014/main" id="{9BF78926-8000-4E98-A199-13901734DB50}"/>
              </a:ext>
            </a:extLst>
          </p:cNvPr>
          <p:cNvSpPr>
            <a:spLocks noGrp="1"/>
          </p:cNvSpPr>
          <p:nvPr>
            <p:ph type="body" sz="quarter" idx="34" hasCustomPrompt="1"/>
          </p:nvPr>
        </p:nvSpPr>
        <p:spPr>
          <a:xfrm>
            <a:off x="7456001" y="208918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#4</a:t>
            </a:r>
          </a:p>
        </p:txBody>
      </p:sp>
      <p:sp>
        <p:nvSpPr>
          <p:cNvPr id="27" name="Oval 26">
            <a:extLst>
              <a:ext uri="{FF2B5EF4-FFF2-40B4-BE49-F238E27FC236}">
                <a16:creationId xmlns:a16="http://schemas.microsoft.com/office/drawing/2014/main" id="{68E1D16B-7B66-428E-AB09-78CEB13528AB}"/>
              </a:ext>
            </a:extLst>
          </p:cNvPr>
          <p:cNvSpPr/>
          <p:nvPr userDrawn="1"/>
        </p:nvSpPr>
        <p:spPr>
          <a:xfrm>
            <a:off x="6210300" y="208919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8" name="Text Placeholder 5">
            <a:extLst>
              <a:ext uri="{FF2B5EF4-FFF2-40B4-BE49-F238E27FC236}">
                <a16:creationId xmlns:a16="http://schemas.microsoft.com/office/drawing/2014/main" id="{E53CB882-1E6B-4961-9331-02EFB80604C1}"/>
              </a:ext>
            </a:extLst>
          </p:cNvPr>
          <p:cNvSpPr>
            <a:spLocks noGrp="1"/>
          </p:cNvSpPr>
          <p:nvPr>
            <p:ph type="body" sz="quarter" idx="35" hasCustomPrompt="1"/>
          </p:nvPr>
        </p:nvSpPr>
        <p:spPr>
          <a:xfrm>
            <a:off x="6354727" y="2221549"/>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4</a:t>
            </a:r>
          </a:p>
        </p:txBody>
      </p:sp>
      <p:sp>
        <p:nvSpPr>
          <p:cNvPr id="29" name="Text Placeholder 23">
            <a:extLst>
              <a:ext uri="{FF2B5EF4-FFF2-40B4-BE49-F238E27FC236}">
                <a16:creationId xmlns:a16="http://schemas.microsoft.com/office/drawing/2014/main" id="{A67710E3-DE69-45F0-A1EC-3C992160D31E}"/>
              </a:ext>
            </a:extLst>
          </p:cNvPr>
          <p:cNvSpPr>
            <a:spLocks noGrp="1"/>
          </p:cNvSpPr>
          <p:nvPr>
            <p:ph type="body" sz="quarter" idx="36" hasCustomPrompt="1"/>
          </p:nvPr>
        </p:nvSpPr>
        <p:spPr>
          <a:xfrm>
            <a:off x="7456001" y="5088318"/>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30" name="Text Placeholder 23">
            <a:extLst>
              <a:ext uri="{FF2B5EF4-FFF2-40B4-BE49-F238E27FC236}">
                <a16:creationId xmlns:a16="http://schemas.microsoft.com/office/drawing/2014/main" id="{3CE38EA0-9523-425C-BBB9-F3D546B748CF}"/>
              </a:ext>
            </a:extLst>
          </p:cNvPr>
          <p:cNvSpPr>
            <a:spLocks noGrp="1"/>
          </p:cNvSpPr>
          <p:nvPr>
            <p:ph type="body" sz="quarter" idx="37" hasCustomPrompt="1"/>
          </p:nvPr>
        </p:nvSpPr>
        <p:spPr>
          <a:xfrm>
            <a:off x="7456001" y="4647687"/>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#6</a:t>
            </a:r>
          </a:p>
        </p:txBody>
      </p:sp>
      <p:sp>
        <p:nvSpPr>
          <p:cNvPr id="31" name="Oval 30">
            <a:extLst>
              <a:ext uri="{FF2B5EF4-FFF2-40B4-BE49-F238E27FC236}">
                <a16:creationId xmlns:a16="http://schemas.microsoft.com/office/drawing/2014/main" id="{187C40E5-72D6-468E-B57C-CB8AA9AD030B}"/>
              </a:ext>
            </a:extLst>
          </p:cNvPr>
          <p:cNvSpPr/>
          <p:nvPr userDrawn="1"/>
        </p:nvSpPr>
        <p:spPr>
          <a:xfrm>
            <a:off x="6210300" y="4647688"/>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32" name="Text Placeholder 5">
            <a:extLst>
              <a:ext uri="{FF2B5EF4-FFF2-40B4-BE49-F238E27FC236}">
                <a16:creationId xmlns:a16="http://schemas.microsoft.com/office/drawing/2014/main" id="{DA04E595-34AF-4821-85CD-C51C5677A761}"/>
              </a:ext>
            </a:extLst>
          </p:cNvPr>
          <p:cNvSpPr>
            <a:spLocks noGrp="1"/>
          </p:cNvSpPr>
          <p:nvPr>
            <p:ph type="body" sz="quarter" idx="38" hasCustomPrompt="1"/>
          </p:nvPr>
        </p:nvSpPr>
        <p:spPr>
          <a:xfrm>
            <a:off x="6354727" y="3561632"/>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5</a:t>
            </a:r>
          </a:p>
        </p:txBody>
      </p:sp>
      <p:sp>
        <p:nvSpPr>
          <p:cNvPr id="33" name="Text Placeholder 5">
            <a:extLst>
              <a:ext uri="{FF2B5EF4-FFF2-40B4-BE49-F238E27FC236}">
                <a16:creationId xmlns:a16="http://schemas.microsoft.com/office/drawing/2014/main" id="{7070842C-4E7E-4667-8584-08E013FA09F5}"/>
              </a:ext>
            </a:extLst>
          </p:cNvPr>
          <p:cNvSpPr>
            <a:spLocks noGrp="1"/>
          </p:cNvSpPr>
          <p:nvPr>
            <p:ph type="body" sz="quarter" idx="39" hasCustomPrompt="1"/>
          </p:nvPr>
        </p:nvSpPr>
        <p:spPr>
          <a:xfrm>
            <a:off x="6354727" y="4808368"/>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6</a:t>
            </a:r>
          </a:p>
        </p:txBody>
      </p:sp>
      <p:sp>
        <p:nvSpPr>
          <p:cNvPr id="34" name="Text Placeholder 5">
            <a:extLst>
              <a:ext uri="{FF2B5EF4-FFF2-40B4-BE49-F238E27FC236}">
                <a16:creationId xmlns:a16="http://schemas.microsoft.com/office/drawing/2014/main" id="{CC4F7D02-9992-4B6D-8A5B-8CD56F92B387}"/>
              </a:ext>
            </a:extLst>
          </p:cNvPr>
          <p:cNvSpPr>
            <a:spLocks noGrp="1"/>
          </p:cNvSpPr>
          <p:nvPr>
            <p:ph type="body" sz="quarter" idx="40" hasCustomPrompt="1"/>
          </p:nvPr>
        </p:nvSpPr>
        <p:spPr>
          <a:xfrm>
            <a:off x="600760" y="2221549"/>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1</a:t>
            </a:r>
          </a:p>
        </p:txBody>
      </p:sp>
      <p:sp>
        <p:nvSpPr>
          <p:cNvPr id="35" name="Text Placeholder 5">
            <a:extLst>
              <a:ext uri="{FF2B5EF4-FFF2-40B4-BE49-F238E27FC236}">
                <a16:creationId xmlns:a16="http://schemas.microsoft.com/office/drawing/2014/main" id="{66A1D3DC-B4E9-4BD1-8836-CD42324F4054}"/>
              </a:ext>
            </a:extLst>
          </p:cNvPr>
          <p:cNvSpPr>
            <a:spLocks noGrp="1"/>
          </p:cNvSpPr>
          <p:nvPr>
            <p:ph type="body" sz="quarter" idx="41" hasCustomPrompt="1"/>
          </p:nvPr>
        </p:nvSpPr>
        <p:spPr>
          <a:xfrm>
            <a:off x="600760" y="3561632"/>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2</a:t>
            </a:r>
          </a:p>
        </p:txBody>
      </p:sp>
      <p:sp>
        <p:nvSpPr>
          <p:cNvPr id="36" name="Text Placeholder 5">
            <a:extLst>
              <a:ext uri="{FF2B5EF4-FFF2-40B4-BE49-F238E27FC236}">
                <a16:creationId xmlns:a16="http://schemas.microsoft.com/office/drawing/2014/main" id="{2E7D8FC6-84B6-444A-847D-1C894DD50CCD}"/>
              </a:ext>
            </a:extLst>
          </p:cNvPr>
          <p:cNvSpPr>
            <a:spLocks noGrp="1"/>
          </p:cNvSpPr>
          <p:nvPr>
            <p:ph type="body" sz="quarter" idx="42" hasCustomPrompt="1"/>
          </p:nvPr>
        </p:nvSpPr>
        <p:spPr>
          <a:xfrm>
            <a:off x="600760" y="4808368"/>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3</a:t>
            </a:r>
          </a:p>
        </p:txBody>
      </p:sp>
      <p:sp>
        <p:nvSpPr>
          <p:cNvPr id="37" name="Title 1">
            <a:extLst>
              <a:ext uri="{FF2B5EF4-FFF2-40B4-BE49-F238E27FC236}">
                <a16:creationId xmlns:a16="http://schemas.microsoft.com/office/drawing/2014/main" id="{5A4A6758-8273-45C7-98F5-4CEDEA81A3B4}"/>
              </a:ext>
            </a:extLst>
          </p:cNvPr>
          <p:cNvSpPr>
            <a:spLocks noGrp="1"/>
          </p:cNvSpPr>
          <p:nvPr>
            <p:ph type="title"/>
          </p:nvPr>
        </p:nvSpPr>
        <p:spPr>
          <a:xfrm>
            <a:off x="838200" y="365125"/>
            <a:ext cx="10515600" cy="1325563"/>
          </a:xfrm>
        </p:spPr>
        <p:txBody>
          <a:bodyPr/>
          <a:lstStyle/>
          <a:p>
            <a:r>
              <a:rPr lang="en-US" dirty="0"/>
              <a:t>Click to edit Master title style</a:t>
            </a:r>
            <a:endParaRPr lang="en-GB" dirty="0"/>
          </a:p>
        </p:txBody>
      </p:sp>
    </p:spTree>
    <p:extLst>
      <p:ext uri="{BB962C8B-B14F-4D97-AF65-F5344CB8AC3E}">
        <p14:creationId xmlns:p14="http://schemas.microsoft.com/office/powerpoint/2010/main" val="418048606"/>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Process Diagra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66" name="Text Placeholder 55">
            <a:extLst>
              <a:ext uri="{FF2B5EF4-FFF2-40B4-BE49-F238E27FC236}">
                <a16:creationId xmlns:a16="http://schemas.microsoft.com/office/drawing/2014/main" id="{E5ADCE9E-E4AD-4AEF-A94F-41393D48498C}"/>
              </a:ext>
            </a:extLst>
          </p:cNvPr>
          <p:cNvSpPr>
            <a:spLocks noGrp="1"/>
          </p:cNvSpPr>
          <p:nvPr>
            <p:ph type="body" sz="quarter" idx="13" hasCustomPrompt="1"/>
          </p:nvPr>
        </p:nvSpPr>
        <p:spPr>
          <a:xfrm>
            <a:off x="1263926"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67" name="Text Placeholder 55">
            <a:extLst>
              <a:ext uri="{FF2B5EF4-FFF2-40B4-BE49-F238E27FC236}">
                <a16:creationId xmlns:a16="http://schemas.microsoft.com/office/drawing/2014/main" id="{D9145788-952E-4941-8CF5-0D9CDD4DE788}"/>
              </a:ext>
            </a:extLst>
          </p:cNvPr>
          <p:cNvSpPr>
            <a:spLocks noGrp="1"/>
          </p:cNvSpPr>
          <p:nvPr>
            <p:ph type="body" sz="quarter" idx="38" hasCustomPrompt="1"/>
          </p:nvPr>
        </p:nvSpPr>
        <p:spPr>
          <a:xfrm>
            <a:off x="1263926"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68" name="Freeform 1">
            <a:extLst>
              <a:ext uri="{FF2B5EF4-FFF2-40B4-BE49-F238E27FC236}">
                <a16:creationId xmlns:a16="http://schemas.microsoft.com/office/drawing/2014/main" id="{9E42FE19-48E1-463D-9A23-E3802B916889}"/>
              </a:ext>
            </a:extLst>
          </p:cNvPr>
          <p:cNvSpPr>
            <a:spLocks noChangeArrowheads="1"/>
          </p:cNvSpPr>
          <p:nvPr userDrawn="1"/>
        </p:nvSpPr>
        <p:spPr bwMode="auto">
          <a:xfrm>
            <a:off x="647701" y="2559982"/>
            <a:ext cx="3216228" cy="1284702"/>
          </a:xfrm>
          <a:custGeom>
            <a:avLst/>
            <a:gdLst>
              <a:gd name="T0" fmla="*/ 5639 w 7144"/>
              <a:gd name="T1" fmla="*/ 0 h 3558"/>
              <a:gd name="T2" fmla="*/ 0 w 7144"/>
              <a:gd name="T3" fmla="*/ 0 h 3558"/>
              <a:gd name="T4" fmla="*/ 1475 w 7144"/>
              <a:gd name="T5" fmla="*/ 1792 h 3558"/>
              <a:gd name="T6" fmla="*/ 0 w 7144"/>
              <a:gd name="T7" fmla="*/ 3557 h 3558"/>
              <a:gd name="T8" fmla="*/ 5669 w 7144"/>
              <a:gd name="T9" fmla="*/ 3557 h 3558"/>
              <a:gd name="T10" fmla="*/ 7143 w 7144"/>
              <a:gd name="T11" fmla="*/ 1792 h 3558"/>
              <a:gd name="T12" fmla="*/ 5639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39" y="0"/>
                </a:moveTo>
                <a:lnTo>
                  <a:pt x="0" y="0"/>
                </a:lnTo>
                <a:lnTo>
                  <a:pt x="1475" y="1792"/>
                </a:lnTo>
                <a:lnTo>
                  <a:pt x="0" y="3557"/>
                </a:lnTo>
                <a:lnTo>
                  <a:pt x="5669" y="3557"/>
                </a:lnTo>
                <a:lnTo>
                  <a:pt x="7143" y="1792"/>
                </a:lnTo>
                <a:lnTo>
                  <a:pt x="5639"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69" name="Freeform 2">
            <a:extLst>
              <a:ext uri="{FF2B5EF4-FFF2-40B4-BE49-F238E27FC236}">
                <a16:creationId xmlns:a16="http://schemas.microsoft.com/office/drawing/2014/main" id="{0DD4D37C-6114-4996-8B5E-33CF31208335}"/>
              </a:ext>
            </a:extLst>
          </p:cNvPr>
          <p:cNvSpPr>
            <a:spLocks noChangeArrowheads="1"/>
          </p:cNvSpPr>
          <p:nvPr userDrawn="1"/>
        </p:nvSpPr>
        <p:spPr bwMode="auto">
          <a:xfrm>
            <a:off x="3322091" y="2559982"/>
            <a:ext cx="3216228" cy="1284702"/>
          </a:xfrm>
          <a:custGeom>
            <a:avLst/>
            <a:gdLst>
              <a:gd name="T0" fmla="*/ 5668 w 7144"/>
              <a:gd name="T1" fmla="*/ 0 h 3558"/>
              <a:gd name="T2" fmla="*/ 0 w 7144"/>
              <a:gd name="T3" fmla="*/ 0 h 3558"/>
              <a:gd name="T4" fmla="*/ 1475 w 7144"/>
              <a:gd name="T5" fmla="*/ 1792 h 3558"/>
              <a:gd name="T6" fmla="*/ 0 w 7144"/>
              <a:gd name="T7" fmla="*/ 3557 h 3558"/>
              <a:gd name="T8" fmla="*/ 5668 w 7144"/>
              <a:gd name="T9" fmla="*/ 3557 h 3558"/>
              <a:gd name="T10" fmla="*/ 7143 w 7144"/>
              <a:gd name="T11" fmla="*/ 1792 h 3558"/>
              <a:gd name="T12" fmla="*/ 5668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68" y="0"/>
                </a:moveTo>
                <a:lnTo>
                  <a:pt x="0" y="0"/>
                </a:lnTo>
                <a:lnTo>
                  <a:pt x="1475" y="1792"/>
                </a:lnTo>
                <a:lnTo>
                  <a:pt x="0" y="3557"/>
                </a:lnTo>
                <a:lnTo>
                  <a:pt x="5668" y="3557"/>
                </a:lnTo>
                <a:lnTo>
                  <a:pt x="7143" y="1792"/>
                </a:lnTo>
                <a:lnTo>
                  <a:pt x="5668"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0" name="Freeform 1">
            <a:extLst>
              <a:ext uri="{FF2B5EF4-FFF2-40B4-BE49-F238E27FC236}">
                <a16:creationId xmlns:a16="http://schemas.microsoft.com/office/drawing/2014/main" id="{15DA022E-CD5A-4777-88D3-FBE63F7FD9B4}"/>
              </a:ext>
            </a:extLst>
          </p:cNvPr>
          <p:cNvSpPr>
            <a:spLocks noChangeArrowheads="1"/>
          </p:cNvSpPr>
          <p:nvPr userDrawn="1"/>
        </p:nvSpPr>
        <p:spPr bwMode="auto">
          <a:xfrm>
            <a:off x="5994635" y="2559982"/>
            <a:ext cx="3216228" cy="1284702"/>
          </a:xfrm>
          <a:custGeom>
            <a:avLst/>
            <a:gdLst>
              <a:gd name="T0" fmla="*/ 5639 w 7144"/>
              <a:gd name="T1" fmla="*/ 0 h 3558"/>
              <a:gd name="T2" fmla="*/ 0 w 7144"/>
              <a:gd name="T3" fmla="*/ 0 h 3558"/>
              <a:gd name="T4" fmla="*/ 1475 w 7144"/>
              <a:gd name="T5" fmla="*/ 1792 h 3558"/>
              <a:gd name="T6" fmla="*/ 0 w 7144"/>
              <a:gd name="T7" fmla="*/ 3557 h 3558"/>
              <a:gd name="T8" fmla="*/ 5669 w 7144"/>
              <a:gd name="T9" fmla="*/ 3557 h 3558"/>
              <a:gd name="T10" fmla="*/ 7143 w 7144"/>
              <a:gd name="T11" fmla="*/ 1792 h 3558"/>
              <a:gd name="T12" fmla="*/ 5639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39" y="0"/>
                </a:moveTo>
                <a:lnTo>
                  <a:pt x="0" y="0"/>
                </a:lnTo>
                <a:lnTo>
                  <a:pt x="1475" y="1792"/>
                </a:lnTo>
                <a:lnTo>
                  <a:pt x="0" y="3557"/>
                </a:lnTo>
                <a:lnTo>
                  <a:pt x="5669" y="3557"/>
                </a:lnTo>
                <a:lnTo>
                  <a:pt x="7143" y="1792"/>
                </a:lnTo>
                <a:lnTo>
                  <a:pt x="5639"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1" name="Freeform 2">
            <a:extLst>
              <a:ext uri="{FF2B5EF4-FFF2-40B4-BE49-F238E27FC236}">
                <a16:creationId xmlns:a16="http://schemas.microsoft.com/office/drawing/2014/main" id="{C53A12BF-4FB5-483E-900D-CDDA640F5F7A}"/>
              </a:ext>
            </a:extLst>
          </p:cNvPr>
          <p:cNvSpPr>
            <a:spLocks noChangeArrowheads="1"/>
          </p:cNvSpPr>
          <p:nvPr userDrawn="1"/>
        </p:nvSpPr>
        <p:spPr bwMode="auto">
          <a:xfrm>
            <a:off x="8670973" y="2559982"/>
            <a:ext cx="3216228" cy="1284702"/>
          </a:xfrm>
          <a:custGeom>
            <a:avLst/>
            <a:gdLst>
              <a:gd name="T0" fmla="*/ 5668 w 7144"/>
              <a:gd name="T1" fmla="*/ 0 h 3558"/>
              <a:gd name="T2" fmla="*/ 0 w 7144"/>
              <a:gd name="T3" fmla="*/ 0 h 3558"/>
              <a:gd name="T4" fmla="*/ 1475 w 7144"/>
              <a:gd name="T5" fmla="*/ 1792 h 3558"/>
              <a:gd name="T6" fmla="*/ 0 w 7144"/>
              <a:gd name="T7" fmla="*/ 3557 h 3558"/>
              <a:gd name="T8" fmla="*/ 5668 w 7144"/>
              <a:gd name="T9" fmla="*/ 3557 h 3558"/>
              <a:gd name="T10" fmla="*/ 7143 w 7144"/>
              <a:gd name="T11" fmla="*/ 1792 h 3558"/>
              <a:gd name="T12" fmla="*/ 5668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68" y="0"/>
                </a:moveTo>
                <a:lnTo>
                  <a:pt x="0" y="0"/>
                </a:lnTo>
                <a:lnTo>
                  <a:pt x="1475" y="1792"/>
                </a:lnTo>
                <a:lnTo>
                  <a:pt x="0" y="3557"/>
                </a:lnTo>
                <a:lnTo>
                  <a:pt x="5668" y="3557"/>
                </a:lnTo>
                <a:lnTo>
                  <a:pt x="7143" y="1792"/>
                </a:lnTo>
                <a:lnTo>
                  <a:pt x="5668"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2" name="Text Placeholder 55">
            <a:extLst>
              <a:ext uri="{FF2B5EF4-FFF2-40B4-BE49-F238E27FC236}">
                <a16:creationId xmlns:a16="http://schemas.microsoft.com/office/drawing/2014/main" id="{261065B2-A760-43AD-B407-AC6B669E39B5}"/>
              </a:ext>
            </a:extLst>
          </p:cNvPr>
          <p:cNvSpPr>
            <a:spLocks noGrp="1"/>
          </p:cNvSpPr>
          <p:nvPr>
            <p:ph type="body" sz="quarter" idx="39" hasCustomPrompt="1"/>
          </p:nvPr>
        </p:nvSpPr>
        <p:spPr>
          <a:xfrm>
            <a:off x="3863928"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3" name="Text Placeholder 55">
            <a:extLst>
              <a:ext uri="{FF2B5EF4-FFF2-40B4-BE49-F238E27FC236}">
                <a16:creationId xmlns:a16="http://schemas.microsoft.com/office/drawing/2014/main" id="{1B349D51-BC96-4771-97CE-D15F6B78FD4A}"/>
              </a:ext>
            </a:extLst>
          </p:cNvPr>
          <p:cNvSpPr>
            <a:spLocks noGrp="1"/>
          </p:cNvSpPr>
          <p:nvPr>
            <p:ph type="body" sz="quarter" idx="40" hasCustomPrompt="1"/>
          </p:nvPr>
        </p:nvSpPr>
        <p:spPr>
          <a:xfrm>
            <a:off x="3863928"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74" name="Text Placeholder 55">
            <a:extLst>
              <a:ext uri="{FF2B5EF4-FFF2-40B4-BE49-F238E27FC236}">
                <a16:creationId xmlns:a16="http://schemas.microsoft.com/office/drawing/2014/main" id="{C069241E-56FB-4EAA-9752-CEC87D9A6D17}"/>
              </a:ext>
            </a:extLst>
          </p:cNvPr>
          <p:cNvSpPr>
            <a:spLocks noGrp="1"/>
          </p:cNvSpPr>
          <p:nvPr>
            <p:ph type="body" sz="quarter" idx="41" hasCustomPrompt="1"/>
          </p:nvPr>
        </p:nvSpPr>
        <p:spPr>
          <a:xfrm>
            <a:off x="6567399"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5" name="Text Placeholder 55">
            <a:extLst>
              <a:ext uri="{FF2B5EF4-FFF2-40B4-BE49-F238E27FC236}">
                <a16:creationId xmlns:a16="http://schemas.microsoft.com/office/drawing/2014/main" id="{EE4FBE5D-78AC-4EC2-9972-827D54D7D011}"/>
              </a:ext>
            </a:extLst>
          </p:cNvPr>
          <p:cNvSpPr>
            <a:spLocks noGrp="1"/>
          </p:cNvSpPr>
          <p:nvPr>
            <p:ph type="body" sz="quarter" idx="42" hasCustomPrompt="1"/>
          </p:nvPr>
        </p:nvSpPr>
        <p:spPr>
          <a:xfrm>
            <a:off x="6567399"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76" name="Text Placeholder 55">
            <a:extLst>
              <a:ext uri="{FF2B5EF4-FFF2-40B4-BE49-F238E27FC236}">
                <a16:creationId xmlns:a16="http://schemas.microsoft.com/office/drawing/2014/main" id="{F4E6D8D6-5942-48F4-9558-241AE3C4D65B}"/>
              </a:ext>
            </a:extLst>
          </p:cNvPr>
          <p:cNvSpPr>
            <a:spLocks noGrp="1"/>
          </p:cNvSpPr>
          <p:nvPr>
            <p:ph type="body" sz="quarter" idx="43" hasCustomPrompt="1"/>
          </p:nvPr>
        </p:nvSpPr>
        <p:spPr>
          <a:xfrm>
            <a:off x="9286724"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7" name="Text Placeholder 55">
            <a:extLst>
              <a:ext uri="{FF2B5EF4-FFF2-40B4-BE49-F238E27FC236}">
                <a16:creationId xmlns:a16="http://schemas.microsoft.com/office/drawing/2014/main" id="{E617A342-8F7C-452F-BFB6-47C7C972DCB3}"/>
              </a:ext>
            </a:extLst>
          </p:cNvPr>
          <p:cNvSpPr>
            <a:spLocks noGrp="1"/>
          </p:cNvSpPr>
          <p:nvPr>
            <p:ph type="body" sz="quarter" idx="44" hasCustomPrompt="1"/>
          </p:nvPr>
        </p:nvSpPr>
        <p:spPr>
          <a:xfrm>
            <a:off x="9286724"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grpSp>
        <p:nvGrpSpPr>
          <p:cNvPr id="78" name="Group 77">
            <a:extLst>
              <a:ext uri="{FF2B5EF4-FFF2-40B4-BE49-F238E27FC236}">
                <a16:creationId xmlns:a16="http://schemas.microsoft.com/office/drawing/2014/main" id="{7F3C5CE5-4889-4552-8522-7B82DCF7E3EB}"/>
              </a:ext>
            </a:extLst>
          </p:cNvPr>
          <p:cNvGrpSpPr/>
          <p:nvPr userDrawn="1"/>
        </p:nvGrpSpPr>
        <p:grpSpPr>
          <a:xfrm>
            <a:off x="1890337" y="2754645"/>
            <a:ext cx="943726" cy="891899"/>
            <a:chOff x="1420044" y="3221629"/>
            <a:chExt cx="894969" cy="845820"/>
          </a:xfrm>
        </p:grpSpPr>
        <p:sp>
          <p:nvSpPr>
            <p:cNvPr id="79" name="Freeform 66">
              <a:extLst>
                <a:ext uri="{FF2B5EF4-FFF2-40B4-BE49-F238E27FC236}">
                  <a16:creationId xmlns:a16="http://schemas.microsoft.com/office/drawing/2014/main" id="{BEF0F8A0-2E0A-4CBF-80F5-ABA606F538F5}"/>
                </a:ext>
              </a:extLst>
            </p:cNvPr>
            <p:cNvSpPr>
              <a:spLocks/>
            </p:cNvSpPr>
            <p:nvPr/>
          </p:nvSpPr>
          <p:spPr bwMode="auto">
            <a:xfrm>
              <a:off x="1420044" y="3221629"/>
              <a:ext cx="65151" cy="845820"/>
            </a:xfrm>
            <a:custGeom>
              <a:avLst/>
              <a:gdLst>
                <a:gd name="T0" fmla="*/ 8 w 17"/>
                <a:gd name="T1" fmla="*/ 222 h 222"/>
                <a:gd name="T2" fmla="*/ 0 w 17"/>
                <a:gd name="T3" fmla="*/ 213 h 222"/>
                <a:gd name="T4" fmla="*/ 0 w 17"/>
                <a:gd name="T5" fmla="*/ 8 h 222"/>
                <a:gd name="T6" fmla="*/ 8 w 17"/>
                <a:gd name="T7" fmla="*/ 0 h 222"/>
                <a:gd name="T8" fmla="*/ 17 w 17"/>
                <a:gd name="T9" fmla="*/ 8 h 222"/>
                <a:gd name="T10" fmla="*/ 17 w 17"/>
                <a:gd name="T11" fmla="*/ 213 h 222"/>
                <a:gd name="T12" fmla="*/ 8 w 17"/>
                <a:gd name="T13" fmla="*/ 222 h 222"/>
              </a:gdLst>
              <a:ahLst/>
              <a:cxnLst>
                <a:cxn ang="0">
                  <a:pos x="T0" y="T1"/>
                </a:cxn>
                <a:cxn ang="0">
                  <a:pos x="T2" y="T3"/>
                </a:cxn>
                <a:cxn ang="0">
                  <a:pos x="T4" y="T5"/>
                </a:cxn>
                <a:cxn ang="0">
                  <a:pos x="T6" y="T7"/>
                </a:cxn>
                <a:cxn ang="0">
                  <a:pos x="T8" y="T9"/>
                </a:cxn>
                <a:cxn ang="0">
                  <a:pos x="T10" y="T11"/>
                </a:cxn>
                <a:cxn ang="0">
                  <a:pos x="T12" y="T13"/>
                </a:cxn>
              </a:cxnLst>
              <a:rect l="0" t="0" r="r" b="b"/>
              <a:pathLst>
                <a:path w="17" h="222">
                  <a:moveTo>
                    <a:pt x="8" y="222"/>
                  </a:moveTo>
                  <a:cubicBezTo>
                    <a:pt x="4" y="222"/>
                    <a:pt x="0" y="218"/>
                    <a:pt x="0" y="213"/>
                  </a:cubicBezTo>
                  <a:cubicBezTo>
                    <a:pt x="0" y="8"/>
                    <a:pt x="0" y="8"/>
                    <a:pt x="0" y="8"/>
                  </a:cubicBezTo>
                  <a:cubicBezTo>
                    <a:pt x="0" y="4"/>
                    <a:pt x="4" y="0"/>
                    <a:pt x="8" y="0"/>
                  </a:cubicBezTo>
                  <a:cubicBezTo>
                    <a:pt x="13" y="0"/>
                    <a:pt x="17" y="4"/>
                    <a:pt x="17" y="8"/>
                  </a:cubicBezTo>
                  <a:cubicBezTo>
                    <a:pt x="17" y="213"/>
                    <a:pt x="17" y="213"/>
                    <a:pt x="17" y="213"/>
                  </a:cubicBezTo>
                  <a:cubicBezTo>
                    <a:pt x="17" y="218"/>
                    <a:pt x="13" y="222"/>
                    <a:pt x="8" y="222"/>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sp>
          <p:nvSpPr>
            <p:cNvPr id="80" name="Freeform 67">
              <a:extLst>
                <a:ext uri="{FF2B5EF4-FFF2-40B4-BE49-F238E27FC236}">
                  <a16:creationId xmlns:a16="http://schemas.microsoft.com/office/drawing/2014/main" id="{9AB640A6-6E78-422A-8498-A6D1071A5D57}"/>
                </a:ext>
              </a:extLst>
            </p:cNvPr>
            <p:cNvSpPr>
              <a:spLocks noEditPoints="1"/>
            </p:cNvSpPr>
            <p:nvPr/>
          </p:nvSpPr>
          <p:spPr bwMode="auto">
            <a:xfrm>
              <a:off x="1537773" y="3267349"/>
              <a:ext cx="777240" cy="648081"/>
            </a:xfrm>
            <a:custGeom>
              <a:avLst/>
              <a:gdLst>
                <a:gd name="T0" fmla="*/ 46 w 204"/>
                <a:gd name="T1" fmla="*/ 17 h 170"/>
                <a:gd name="T2" fmla="*/ 95 w 204"/>
                <a:gd name="T3" fmla="*/ 32 h 170"/>
                <a:gd name="T4" fmla="*/ 158 w 204"/>
                <a:gd name="T5" fmla="*/ 49 h 170"/>
                <a:gd name="T6" fmla="*/ 180 w 204"/>
                <a:gd name="T7" fmla="*/ 46 h 170"/>
                <a:gd name="T8" fmla="*/ 187 w 204"/>
                <a:gd name="T9" fmla="*/ 52 h 170"/>
                <a:gd name="T10" fmla="*/ 187 w 204"/>
                <a:gd name="T11" fmla="*/ 142 h 170"/>
                <a:gd name="T12" fmla="*/ 184 w 204"/>
                <a:gd name="T13" fmla="*/ 147 h 170"/>
                <a:gd name="T14" fmla="*/ 158 w 204"/>
                <a:gd name="T15" fmla="*/ 153 h 170"/>
                <a:gd name="T16" fmla="*/ 109 w 204"/>
                <a:gd name="T17" fmla="*/ 139 h 170"/>
                <a:gd name="T18" fmla="*/ 46 w 204"/>
                <a:gd name="T19" fmla="*/ 122 h 170"/>
                <a:gd name="T20" fmla="*/ 24 w 204"/>
                <a:gd name="T21" fmla="*/ 124 h 170"/>
                <a:gd name="T22" fmla="*/ 17 w 204"/>
                <a:gd name="T23" fmla="*/ 119 h 170"/>
                <a:gd name="T24" fmla="*/ 17 w 204"/>
                <a:gd name="T25" fmla="*/ 29 h 170"/>
                <a:gd name="T26" fmla="*/ 20 w 204"/>
                <a:gd name="T27" fmla="*/ 24 h 170"/>
                <a:gd name="T28" fmla="*/ 46 w 204"/>
                <a:gd name="T29" fmla="*/ 17 h 170"/>
                <a:gd name="T30" fmla="*/ 46 w 204"/>
                <a:gd name="T31" fmla="*/ 0 h 170"/>
                <a:gd name="T32" fmla="*/ 2 w 204"/>
                <a:gd name="T33" fmla="*/ 15 h 170"/>
                <a:gd name="T34" fmla="*/ 0 w 204"/>
                <a:gd name="T35" fmla="*/ 19 h 170"/>
                <a:gd name="T36" fmla="*/ 0 w 204"/>
                <a:gd name="T37" fmla="*/ 145 h 170"/>
                <a:gd name="T38" fmla="*/ 8 w 204"/>
                <a:gd name="T39" fmla="*/ 149 h 170"/>
                <a:gd name="T40" fmla="*/ 46 w 204"/>
                <a:gd name="T41" fmla="*/ 139 h 170"/>
                <a:gd name="T42" fmla="*/ 158 w 204"/>
                <a:gd name="T43" fmla="*/ 170 h 170"/>
                <a:gd name="T44" fmla="*/ 202 w 204"/>
                <a:gd name="T45" fmla="*/ 156 h 170"/>
                <a:gd name="T46" fmla="*/ 204 w 204"/>
                <a:gd name="T47" fmla="*/ 152 h 170"/>
                <a:gd name="T48" fmla="*/ 204 w 204"/>
                <a:gd name="T49" fmla="*/ 26 h 170"/>
                <a:gd name="T50" fmla="*/ 196 w 204"/>
                <a:gd name="T51" fmla="*/ 21 h 170"/>
                <a:gd name="T52" fmla="*/ 158 w 204"/>
                <a:gd name="T53" fmla="*/ 32 h 170"/>
                <a:gd name="T54" fmla="*/ 46 w 204"/>
                <a:gd name="T55"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4" h="170">
                  <a:moveTo>
                    <a:pt x="46" y="17"/>
                  </a:moveTo>
                  <a:cubicBezTo>
                    <a:pt x="62" y="17"/>
                    <a:pt x="78" y="24"/>
                    <a:pt x="95" y="32"/>
                  </a:cubicBezTo>
                  <a:cubicBezTo>
                    <a:pt x="115" y="40"/>
                    <a:pt x="135" y="49"/>
                    <a:pt x="158" y="49"/>
                  </a:cubicBezTo>
                  <a:cubicBezTo>
                    <a:pt x="165" y="49"/>
                    <a:pt x="173" y="48"/>
                    <a:pt x="180" y="46"/>
                  </a:cubicBezTo>
                  <a:cubicBezTo>
                    <a:pt x="183" y="45"/>
                    <a:pt x="187" y="48"/>
                    <a:pt x="187" y="52"/>
                  </a:cubicBezTo>
                  <a:cubicBezTo>
                    <a:pt x="187" y="142"/>
                    <a:pt x="187" y="142"/>
                    <a:pt x="187" y="142"/>
                  </a:cubicBezTo>
                  <a:cubicBezTo>
                    <a:pt x="187" y="144"/>
                    <a:pt x="186" y="146"/>
                    <a:pt x="184" y="147"/>
                  </a:cubicBezTo>
                  <a:cubicBezTo>
                    <a:pt x="175" y="151"/>
                    <a:pt x="167" y="153"/>
                    <a:pt x="158" y="153"/>
                  </a:cubicBezTo>
                  <a:cubicBezTo>
                    <a:pt x="142" y="153"/>
                    <a:pt x="126" y="146"/>
                    <a:pt x="109" y="139"/>
                  </a:cubicBezTo>
                  <a:cubicBezTo>
                    <a:pt x="89" y="130"/>
                    <a:pt x="69" y="122"/>
                    <a:pt x="46" y="122"/>
                  </a:cubicBezTo>
                  <a:cubicBezTo>
                    <a:pt x="39" y="122"/>
                    <a:pt x="31" y="123"/>
                    <a:pt x="24" y="124"/>
                  </a:cubicBezTo>
                  <a:cubicBezTo>
                    <a:pt x="21" y="125"/>
                    <a:pt x="17" y="123"/>
                    <a:pt x="17" y="119"/>
                  </a:cubicBezTo>
                  <a:cubicBezTo>
                    <a:pt x="17" y="29"/>
                    <a:pt x="17" y="29"/>
                    <a:pt x="17" y="29"/>
                  </a:cubicBezTo>
                  <a:cubicBezTo>
                    <a:pt x="17" y="27"/>
                    <a:pt x="18" y="25"/>
                    <a:pt x="20" y="24"/>
                  </a:cubicBezTo>
                  <a:cubicBezTo>
                    <a:pt x="29" y="20"/>
                    <a:pt x="37" y="17"/>
                    <a:pt x="46" y="17"/>
                  </a:cubicBezTo>
                  <a:moveTo>
                    <a:pt x="46" y="0"/>
                  </a:moveTo>
                  <a:cubicBezTo>
                    <a:pt x="32" y="0"/>
                    <a:pt x="18" y="4"/>
                    <a:pt x="2" y="15"/>
                  </a:cubicBezTo>
                  <a:cubicBezTo>
                    <a:pt x="1" y="16"/>
                    <a:pt x="0" y="17"/>
                    <a:pt x="0" y="19"/>
                  </a:cubicBezTo>
                  <a:cubicBezTo>
                    <a:pt x="0" y="61"/>
                    <a:pt x="0" y="103"/>
                    <a:pt x="0" y="145"/>
                  </a:cubicBezTo>
                  <a:cubicBezTo>
                    <a:pt x="0" y="149"/>
                    <a:pt x="5" y="151"/>
                    <a:pt x="8" y="149"/>
                  </a:cubicBezTo>
                  <a:cubicBezTo>
                    <a:pt x="22" y="142"/>
                    <a:pt x="34" y="139"/>
                    <a:pt x="46" y="139"/>
                  </a:cubicBezTo>
                  <a:cubicBezTo>
                    <a:pt x="85" y="139"/>
                    <a:pt x="119" y="170"/>
                    <a:pt x="158" y="170"/>
                  </a:cubicBezTo>
                  <a:cubicBezTo>
                    <a:pt x="172" y="170"/>
                    <a:pt x="186" y="167"/>
                    <a:pt x="202" y="156"/>
                  </a:cubicBezTo>
                  <a:cubicBezTo>
                    <a:pt x="203" y="155"/>
                    <a:pt x="204" y="154"/>
                    <a:pt x="204" y="152"/>
                  </a:cubicBezTo>
                  <a:cubicBezTo>
                    <a:pt x="204" y="26"/>
                    <a:pt x="204" y="26"/>
                    <a:pt x="204" y="26"/>
                  </a:cubicBezTo>
                  <a:cubicBezTo>
                    <a:pt x="204" y="22"/>
                    <a:pt x="199" y="19"/>
                    <a:pt x="196" y="21"/>
                  </a:cubicBezTo>
                  <a:cubicBezTo>
                    <a:pt x="182" y="29"/>
                    <a:pt x="170" y="32"/>
                    <a:pt x="158" y="32"/>
                  </a:cubicBezTo>
                  <a:cubicBezTo>
                    <a:pt x="119" y="32"/>
                    <a:pt x="85" y="0"/>
                    <a:pt x="4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grpSp>
        <p:nvGrpSpPr>
          <p:cNvPr id="81" name="Group 80">
            <a:extLst>
              <a:ext uri="{FF2B5EF4-FFF2-40B4-BE49-F238E27FC236}">
                <a16:creationId xmlns:a16="http://schemas.microsoft.com/office/drawing/2014/main" id="{868D0B46-5636-462C-9C0A-66B022555352}"/>
              </a:ext>
            </a:extLst>
          </p:cNvPr>
          <p:cNvGrpSpPr/>
          <p:nvPr userDrawn="1"/>
        </p:nvGrpSpPr>
        <p:grpSpPr>
          <a:xfrm>
            <a:off x="4448333" y="2726788"/>
            <a:ext cx="919621" cy="908773"/>
            <a:chOff x="3525202" y="3213628"/>
            <a:chExt cx="872109" cy="861822"/>
          </a:xfrm>
        </p:grpSpPr>
        <p:sp>
          <p:nvSpPr>
            <p:cNvPr id="82" name="Freeform 60">
              <a:extLst>
                <a:ext uri="{FF2B5EF4-FFF2-40B4-BE49-F238E27FC236}">
                  <a16:creationId xmlns:a16="http://schemas.microsoft.com/office/drawing/2014/main" id="{BBB642E4-31BC-4223-A51C-B461968DCF58}"/>
                </a:ext>
              </a:extLst>
            </p:cNvPr>
            <p:cNvSpPr>
              <a:spLocks noEditPoints="1"/>
            </p:cNvSpPr>
            <p:nvPr/>
          </p:nvSpPr>
          <p:spPr bwMode="auto">
            <a:xfrm>
              <a:off x="3525202" y="3213628"/>
              <a:ext cx="872109" cy="861822"/>
            </a:xfrm>
            <a:custGeom>
              <a:avLst/>
              <a:gdLst>
                <a:gd name="T0" fmla="*/ 199 w 229"/>
                <a:gd name="T1" fmla="*/ 21 h 226"/>
                <a:gd name="T2" fmla="*/ 148 w 229"/>
                <a:gd name="T3" fmla="*/ 0 h 226"/>
                <a:gd name="T4" fmla="*/ 102 w 229"/>
                <a:gd name="T5" fmla="*/ 17 h 226"/>
                <a:gd name="T6" fmla="*/ 89 w 229"/>
                <a:gd name="T7" fmla="*/ 117 h 226"/>
                <a:gd name="T8" fmla="*/ 90 w 229"/>
                <a:gd name="T9" fmla="*/ 118 h 226"/>
                <a:gd name="T10" fmla="*/ 88 w 229"/>
                <a:gd name="T11" fmla="*/ 121 h 226"/>
                <a:gd name="T12" fmla="*/ 87 w 229"/>
                <a:gd name="T13" fmla="*/ 122 h 226"/>
                <a:gd name="T14" fmla="*/ 6 w 229"/>
                <a:gd name="T15" fmla="*/ 204 h 226"/>
                <a:gd name="T16" fmla="*/ 3 w 229"/>
                <a:gd name="T17" fmla="*/ 207 h 226"/>
                <a:gd name="T18" fmla="*/ 3 w 229"/>
                <a:gd name="T19" fmla="*/ 220 h 226"/>
                <a:gd name="T20" fmla="*/ 14 w 229"/>
                <a:gd name="T21" fmla="*/ 225 h 226"/>
                <a:gd name="T22" fmla="*/ 22 w 229"/>
                <a:gd name="T23" fmla="*/ 220 h 226"/>
                <a:gd name="T24" fmla="*/ 89 w 229"/>
                <a:gd name="T25" fmla="*/ 152 h 226"/>
                <a:gd name="T26" fmla="*/ 103 w 229"/>
                <a:gd name="T27" fmla="*/ 138 h 226"/>
                <a:gd name="T28" fmla="*/ 105 w 229"/>
                <a:gd name="T29" fmla="*/ 136 h 226"/>
                <a:gd name="T30" fmla="*/ 107 w 229"/>
                <a:gd name="T31" fmla="*/ 134 h 226"/>
                <a:gd name="T32" fmla="*/ 109 w 229"/>
                <a:gd name="T33" fmla="*/ 135 h 226"/>
                <a:gd name="T34" fmla="*/ 209 w 229"/>
                <a:gd name="T35" fmla="*/ 115 h 226"/>
                <a:gd name="T36" fmla="*/ 199 w 229"/>
                <a:gd name="T37" fmla="*/ 21 h 226"/>
                <a:gd name="T38" fmla="*/ 149 w 229"/>
                <a:gd name="T39" fmla="*/ 124 h 226"/>
                <a:gd name="T40" fmla="*/ 149 w 229"/>
                <a:gd name="T41" fmla="*/ 124 h 226"/>
                <a:gd name="T42" fmla="*/ 98 w 229"/>
                <a:gd name="T43" fmla="*/ 74 h 226"/>
                <a:gd name="T44" fmla="*/ 113 w 229"/>
                <a:gd name="T45" fmla="*/ 38 h 226"/>
                <a:gd name="T46" fmla="*/ 149 w 229"/>
                <a:gd name="T47" fmla="*/ 23 h 226"/>
                <a:gd name="T48" fmla="*/ 149 w 229"/>
                <a:gd name="T49" fmla="*/ 23 h 226"/>
                <a:gd name="T50" fmla="*/ 184 w 229"/>
                <a:gd name="T51" fmla="*/ 38 h 226"/>
                <a:gd name="T52" fmla="*/ 199 w 229"/>
                <a:gd name="T53" fmla="*/ 73 h 226"/>
                <a:gd name="T54" fmla="*/ 149 w 229"/>
                <a:gd name="T55" fmla="*/ 124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9" h="226">
                  <a:moveTo>
                    <a:pt x="199" y="21"/>
                  </a:moveTo>
                  <a:cubicBezTo>
                    <a:pt x="185" y="7"/>
                    <a:pt x="167" y="0"/>
                    <a:pt x="148" y="0"/>
                  </a:cubicBezTo>
                  <a:cubicBezTo>
                    <a:pt x="132" y="0"/>
                    <a:pt x="115" y="6"/>
                    <a:pt x="102" y="17"/>
                  </a:cubicBezTo>
                  <a:cubicBezTo>
                    <a:pt x="72" y="42"/>
                    <a:pt x="66" y="84"/>
                    <a:pt x="89" y="117"/>
                  </a:cubicBezTo>
                  <a:cubicBezTo>
                    <a:pt x="90" y="118"/>
                    <a:pt x="90" y="118"/>
                    <a:pt x="90" y="118"/>
                  </a:cubicBezTo>
                  <a:cubicBezTo>
                    <a:pt x="88" y="121"/>
                    <a:pt x="88" y="121"/>
                    <a:pt x="88" y="121"/>
                  </a:cubicBezTo>
                  <a:cubicBezTo>
                    <a:pt x="88" y="121"/>
                    <a:pt x="87" y="122"/>
                    <a:pt x="87" y="122"/>
                  </a:cubicBezTo>
                  <a:cubicBezTo>
                    <a:pt x="6" y="204"/>
                    <a:pt x="6" y="204"/>
                    <a:pt x="6" y="204"/>
                  </a:cubicBezTo>
                  <a:cubicBezTo>
                    <a:pt x="5" y="205"/>
                    <a:pt x="4" y="206"/>
                    <a:pt x="3" y="207"/>
                  </a:cubicBezTo>
                  <a:cubicBezTo>
                    <a:pt x="0" y="211"/>
                    <a:pt x="0" y="216"/>
                    <a:pt x="3" y="220"/>
                  </a:cubicBezTo>
                  <a:cubicBezTo>
                    <a:pt x="5" y="223"/>
                    <a:pt x="9" y="226"/>
                    <a:pt x="14" y="225"/>
                  </a:cubicBezTo>
                  <a:cubicBezTo>
                    <a:pt x="17" y="224"/>
                    <a:pt x="19" y="223"/>
                    <a:pt x="22" y="220"/>
                  </a:cubicBezTo>
                  <a:cubicBezTo>
                    <a:pt x="44" y="198"/>
                    <a:pt x="67" y="175"/>
                    <a:pt x="89" y="152"/>
                  </a:cubicBezTo>
                  <a:cubicBezTo>
                    <a:pt x="103" y="138"/>
                    <a:pt x="103" y="138"/>
                    <a:pt x="103" y="138"/>
                  </a:cubicBezTo>
                  <a:cubicBezTo>
                    <a:pt x="104" y="137"/>
                    <a:pt x="104" y="137"/>
                    <a:pt x="105" y="136"/>
                  </a:cubicBezTo>
                  <a:cubicBezTo>
                    <a:pt x="107" y="134"/>
                    <a:pt x="107" y="134"/>
                    <a:pt x="107" y="134"/>
                  </a:cubicBezTo>
                  <a:cubicBezTo>
                    <a:pt x="109" y="135"/>
                    <a:pt x="109" y="135"/>
                    <a:pt x="109" y="135"/>
                  </a:cubicBezTo>
                  <a:cubicBezTo>
                    <a:pt x="147" y="159"/>
                    <a:pt x="190" y="144"/>
                    <a:pt x="209" y="115"/>
                  </a:cubicBezTo>
                  <a:cubicBezTo>
                    <a:pt x="229" y="85"/>
                    <a:pt x="225" y="45"/>
                    <a:pt x="199" y="21"/>
                  </a:cubicBezTo>
                  <a:close/>
                  <a:moveTo>
                    <a:pt x="149" y="124"/>
                  </a:moveTo>
                  <a:cubicBezTo>
                    <a:pt x="149" y="124"/>
                    <a:pt x="149" y="124"/>
                    <a:pt x="149" y="124"/>
                  </a:cubicBezTo>
                  <a:cubicBezTo>
                    <a:pt x="121" y="124"/>
                    <a:pt x="98" y="102"/>
                    <a:pt x="98" y="74"/>
                  </a:cubicBezTo>
                  <a:cubicBezTo>
                    <a:pt x="98" y="60"/>
                    <a:pt x="103" y="47"/>
                    <a:pt x="113" y="38"/>
                  </a:cubicBezTo>
                  <a:cubicBezTo>
                    <a:pt x="122" y="28"/>
                    <a:pt x="135" y="23"/>
                    <a:pt x="149" y="23"/>
                  </a:cubicBezTo>
                  <a:cubicBezTo>
                    <a:pt x="149" y="23"/>
                    <a:pt x="149" y="23"/>
                    <a:pt x="149" y="23"/>
                  </a:cubicBezTo>
                  <a:cubicBezTo>
                    <a:pt x="162" y="23"/>
                    <a:pt x="175" y="28"/>
                    <a:pt x="184" y="38"/>
                  </a:cubicBezTo>
                  <a:cubicBezTo>
                    <a:pt x="194" y="47"/>
                    <a:pt x="199" y="60"/>
                    <a:pt x="199" y="73"/>
                  </a:cubicBezTo>
                  <a:cubicBezTo>
                    <a:pt x="199" y="101"/>
                    <a:pt x="176" y="124"/>
                    <a:pt x="149" y="1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sp>
          <p:nvSpPr>
            <p:cNvPr id="83" name="Freeform 61">
              <a:extLst>
                <a:ext uri="{FF2B5EF4-FFF2-40B4-BE49-F238E27FC236}">
                  <a16:creationId xmlns:a16="http://schemas.microsoft.com/office/drawing/2014/main" id="{125AAEC8-D6A1-4562-8249-89856865DF22}"/>
                </a:ext>
              </a:extLst>
            </p:cNvPr>
            <p:cNvSpPr>
              <a:spLocks/>
            </p:cNvSpPr>
            <p:nvPr/>
          </p:nvSpPr>
          <p:spPr bwMode="auto">
            <a:xfrm>
              <a:off x="3948112" y="3350788"/>
              <a:ext cx="156591" cy="156591"/>
            </a:xfrm>
            <a:custGeom>
              <a:avLst/>
              <a:gdLst>
                <a:gd name="T0" fmla="*/ 38 w 41"/>
                <a:gd name="T1" fmla="*/ 0 h 41"/>
                <a:gd name="T2" fmla="*/ 36 w 41"/>
                <a:gd name="T3" fmla="*/ 0 h 41"/>
                <a:gd name="T4" fmla="*/ 35 w 41"/>
                <a:gd name="T5" fmla="*/ 0 h 41"/>
                <a:gd name="T6" fmla="*/ 34 w 41"/>
                <a:gd name="T7" fmla="*/ 0 h 41"/>
                <a:gd name="T8" fmla="*/ 34 w 41"/>
                <a:gd name="T9" fmla="*/ 0 h 41"/>
                <a:gd name="T10" fmla="*/ 30 w 41"/>
                <a:gd name="T11" fmla="*/ 1 h 41"/>
                <a:gd name="T12" fmla="*/ 0 w 41"/>
                <a:gd name="T13" fmla="*/ 30 h 41"/>
                <a:gd name="T14" fmla="*/ 0 w 41"/>
                <a:gd name="T15" fmla="*/ 39 h 41"/>
                <a:gd name="T16" fmla="*/ 3 w 41"/>
                <a:gd name="T17" fmla="*/ 41 h 41"/>
                <a:gd name="T18" fmla="*/ 6 w 41"/>
                <a:gd name="T19" fmla="*/ 38 h 41"/>
                <a:gd name="T20" fmla="*/ 6 w 41"/>
                <a:gd name="T21" fmla="*/ 36 h 41"/>
                <a:gd name="T22" fmla="*/ 6 w 41"/>
                <a:gd name="T23" fmla="*/ 36 h 41"/>
                <a:gd name="T24" fmla="*/ 33 w 41"/>
                <a:gd name="T25" fmla="*/ 7 h 41"/>
                <a:gd name="T26" fmla="*/ 35 w 41"/>
                <a:gd name="T27" fmla="*/ 7 h 41"/>
                <a:gd name="T28" fmla="*/ 39 w 41"/>
                <a:gd name="T29" fmla="*/ 6 h 41"/>
                <a:gd name="T30" fmla="*/ 41 w 41"/>
                <a:gd name="T31" fmla="*/ 3 h 41"/>
                <a:gd name="T32" fmla="*/ 38 w 41"/>
                <a:gd name="T33"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 h="41">
                  <a:moveTo>
                    <a:pt x="38" y="0"/>
                  </a:moveTo>
                  <a:cubicBezTo>
                    <a:pt x="38" y="0"/>
                    <a:pt x="37" y="0"/>
                    <a:pt x="36" y="0"/>
                  </a:cubicBezTo>
                  <a:cubicBezTo>
                    <a:pt x="36" y="0"/>
                    <a:pt x="36" y="0"/>
                    <a:pt x="35" y="0"/>
                  </a:cubicBezTo>
                  <a:cubicBezTo>
                    <a:pt x="34" y="0"/>
                    <a:pt x="34" y="0"/>
                    <a:pt x="34" y="0"/>
                  </a:cubicBezTo>
                  <a:cubicBezTo>
                    <a:pt x="34" y="0"/>
                    <a:pt x="34" y="0"/>
                    <a:pt x="34" y="0"/>
                  </a:cubicBezTo>
                  <a:cubicBezTo>
                    <a:pt x="32" y="0"/>
                    <a:pt x="31" y="0"/>
                    <a:pt x="30" y="1"/>
                  </a:cubicBezTo>
                  <a:cubicBezTo>
                    <a:pt x="14" y="5"/>
                    <a:pt x="4" y="14"/>
                    <a:pt x="0" y="30"/>
                  </a:cubicBezTo>
                  <a:cubicBezTo>
                    <a:pt x="0" y="33"/>
                    <a:pt x="0" y="36"/>
                    <a:pt x="0" y="39"/>
                  </a:cubicBezTo>
                  <a:cubicBezTo>
                    <a:pt x="0" y="40"/>
                    <a:pt x="2" y="41"/>
                    <a:pt x="3" y="41"/>
                  </a:cubicBezTo>
                  <a:cubicBezTo>
                    <a:pt x="5" y="41"/>
                    <a:pt x="6" y="40"/>
                    <a:pt x="6" y="38"/>
                  </a:cubicBezTo>
                  <a:cubicBezTo>
                    <a:pt x="6" y="38"/>
                    <a:pt x="6" y="37"/>
                    <a:pt x="6" y="36"/>
                  </a:cubicBezTo>
                  <a:cubicBezTo>
                    <a:pt x="6" y="36"/>
                    <a:pt x="6" y="36"/>
                    <a:pt x="6" y="36"/>
                  </a:cubicBezTo>
                  <a:cubicBezTo>
                    <a:pt x="7" y="19"/>
                    <a:pt x="20" y="8"/>
                    <a:pt x="33" y="7"/>
                  </a:cubicBezTo>
                  <a:cubicBezTo>
                    <a:pt x="33" y="7"/>
                    <a:pt x="34" y="7"/>
                    <a:pt x="35" y="7"/>
                  </a:cubicBezTo>
                  <a:cubicBezTo>
                    <a:pt x="36" y="6"/>
                    <a:pt x="37" y="6"/>
                    <a:pt x="39" y="6"/>
                  </a:cubicBezTo>
                  <a:cubicBezTo>
                    <a:pt x="40" y="6"/>
                    <a:pt x="41" y="4"/>
                    <a:pt x="41" y="3"/>
                  </a:cubicBezTo>
                  <a:cubicBezTo>
                    <a:pt x="41" y="1"/>
                    <a:pt x="40" y="0"/>
                    <a:pt x="38" y="0"/>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7030A0"/>
                </a:solidFill>
              </a:endParaRPr>
            </a:p>
          </p:txBody>
        </p:sp>
      </p:grpSp>
      <p:sp>
        <p:nvSpPr>
          <p:cNvPr id="84" name="Freeform 6">
            <a:extLst>
              <a:ext uri="{FF2B5EF4-FFF2-40B4-BE49-F238E27FC236}">
                <a16:creationId xmlns:a16="http://schemas.microsoft.com/office/drawing/2014/main" id="{B36933DC-FE69-4766-9AFD-29A65FB645F3}"/>
              </a:ext>
            </a:extLst>
          </p:cNvPr>
          <p:cNvSpPr>
            <a:spLocks noEditPoints="1"/>
          </p:cNvSpPr>
          <p:nvPr userDrawn="1"/>
        </p:nvSpPr>
        <p:spPr bwMode="auto">
          <a:xfrm>
            <a:off x="7164886" y="2771383"/>
            <a:ext cx="823199" cy="819583"/>
          </a:xfrm>
          <a:custGeom>
            <a:avLst/>
            <a:gdLst>
              <a:gd name="T0" fmla="*/ 198 w 205"/>
              <a:gd name="T1" fmla="*/ 15 h 204"/>
              <a:gd name="T2" fmla="*/ 189 w 205"/>
              <a:gd name="T3" fmla="*/ 6 h 204"/>
              <a:gd name="T4" fmla="*/ 173 w 205"/>
              <a:gd name="T5" fmla="*/ 0 h 204"/>
              <a:gd name="T6" fmla="*/ 158 w 205"/>
              <a:gd name="T7" fmla="*/ 6 h 204"/>
              <a:gd name="T8" fmla="*/ 146 w 205"/>
              <a:gd name="T9" fmla="*/ 18 h 204"/>
              <a:gd name="T10" fmla="*/ 27 w 205"/>
              <a:gd name="T11" fmla="*/ 137 h 204"/>
              <a:gd name="T12" fmla="*/ 27 w 205"/>
              <a:gd name="T13" fmla="*/ 137 h 204"/>
              <a:gd name="T14" fmla="*/ 27 w 205"/>
              <a:gd name="T15" fmla="*/ 137 h 204"/>
              <a:gd name="T16" fmla="*/ 26 w 205"/>
              <a:gd name="T17" fmla="*/ 138 h 204"/>
              <a:gd name="T18" fmla="*/ 26 w 205"/>
              <a:gd name="T19" fmla="*/ 138 h 204"/>
              <a:gd name="T20" fmla="*/ 26 w 205"/>
              <a:gd name="T21" fmla="*/ 139 h 204"/>
              <a:gd name="T22" fmla="*/ 25 w 205"/>
              <a:gd name="T23" fmla="*/ 139 h 204"/>
              <a:gd name="T24" fmla="*/ 1 w 205"/>
              <a:gd name="T25" fmla="*/ 195 h 204"/>
              <a:gd name="T26" fmla="*/ 3 w 205"/>
              <a:gd name="T27" fmla="*/ 202 h 204"/>
              <a:gd name="T28" fmla="*/ 7 w 205"/>
              <a:gd name="T29" fmla="*/ 204 h 204"/>
              <a:gd name="T30" fmla="*/ 10 w 205"/>
              <a:gd name="T31" fmla="*/ 203 h 204"/>
              <a:gd name="T32" fmla="*/ 65 w 205"/>
              <a:gd name="T33" fmla="*/ 179 h 204"/>
              <a:gd name="T34" fmla="*/ 66 w 205"/>
              <a:gd name="T35" fmla="*/ 179 h 204"/>
              <a:gd name="T36" fmla="*/ 66 w 205"/>
              <a:gd name="T37" fmla="*/ 178 h 204"/>
              <a:gd name="T38" fmla="*/ 67 w 205"/>
              <a:gd name="T39" fmla="*/ 178 h 204"/>
              <a:gd name="T40" fmla="*/ 67 w 205"/>
              <a:gd name="T41" fmla="*/ 178 h 204"/>
              <a:gd name="T42" fmla="*/ 186 w 205"/>
              <a:gd name="T43" fmla="*/ 59 h 204"/>
              <a:gd name="T44" fmla="*/ 198 w 205"/>
              <a:gd name="T45" fmla="*/ 47 h 204"/>
              <a:gd name="T46" fmla="*/ 205 w 205"/>
              <a:gd name="T47" fmla="*/ 31 h 204"/>
              <a:gd name="T48" fmla="*/ 198 w 205"/>
              <a:gd name="T49" fmla="*/ 15 h 204"/>
              <a:gd name="T50" fmla="*/ 33 w 205"/>
              <a:gd name="T51" fmla="*/ 153 h 204"/>
              <a:gd name="T52" fmla="*/ 52 w 205"/>
              <a:gd name="T53" fmla="*/ 171 h 204"/>
              <a:gd name="T54" fmla="*/ 20 w 205"/>
              <a:gd name="T55" fmla="*/ 185 h 204"/>
              <a:gd name="T56" fmla="*/ 33 w 205"/>
              <a:gd name="T57" fmla="*/ 153 h 204"/>
              <a:gd name="T58" fmla="*/ 63 w 205"/>
              <a:gd name="T59" fmla="*/ 164 h 204"/>
              <a:gd name="T60" fmla="*/ 40 w 205"/>
              <a:gd name="T61" fmla="*/ 142 h 204"/>
              <a:gd name="T62" fmla="*/ 150 w 205"/>
              <a:gd name="T63" fmla="*/ 32 h 204"/>
              <a:gd name="T64" fmla="*/ 173 w 205"/>
              <a:gd name="T65" fmla="*/ 54 h 204"/>
              <a:gd name="T66" fmla="*/ 63 w 205"/>
              <a:gd name="T67" fmla="*/ 164 h 204"/>
              <a:gd name="T68" fmla="*/ 189 w 205"/>
              <a:gd name="T69" fmla="*/ 38 h 204"/>
              <a:gd name="T70" fmla="*/ 182 w 205"/>
              <a:gd name="T71" fmla="*/ 45 h 204"/>
              <a:gd name="T72" fmla="*/ 160 w 205"/>
              <a:gd name="T73" fmla="*/ 23 h 204"/>
              <a:gd name="T74" fmla="*/ 167 w 205"/>
              <a:gd name="T75" fmla="*/ 15 h 204"/>
              <a:gd name="T76" fmla="*/ 173 w 205"/>
              <a:gd name="T77" fmla="*/ 13 h 204"/>
              <a:gd name="T78" fmla="*/ 180 w 205"/>
              <a:gd name="T79" fmla="*/ 15 h 204"/>
              <a:gd name="T80" fmla="*/ 189 w 205"/>
              <a:gd name="T81" fmla="*/ 24 h 204"/>
              <a:gd name="T82" fmla="*/ 192 w 205"/>
              <a:gd name="T83" fmla="*/ 31 h 204"/>
              <a:gd name="T84" fmla="*/ 189 w 205"/>
              <a:gd name="T85" fmla="*/ 38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5" h="204">
                <a:moveTo>
                  <a:pt x="198" y="15"/>
                </a:moveTo>
                <a:cubicBezTo>
                  <a:pt x="189" y="6"/>
                  <a:pt x="189" y="6"/>
                  <a:pt x="189" y="6"/>
                </a:cubicBezTo>
                <a:cubicBezTo>
                  <a:pt x="185" y="2"/>
                  <a:pt x="179" y="0"/>
                  <a:pt x="173" y="0"/>
                </a:cubicBezTo>
                <a:cubicBezTo>
                  <a:pt x="168" y="0"/>
                  <a:pt x="162" y="2"/>
                  <a:pt x="158" y="6"/>
                </a:cubicBezTo>
                <a:cubicBezTo>
                  <a:pt x="146" y="18"/>
                  <a:pt x="146" y="18"/>
                  <a:pt x="146" y="18"/>
                </a:cubicBezTo>
                <a:cubicBezTo>
                  <a:pt x="27" y="137"/>
                  <a:pt x="27" y="137"/>
                  <a:pt x="27" y="137"/>
                </a:cubicBezTo>
                <a:cubicBezTo>
                  <a:pt x="27" y="137"/>
                  <a:pt x="27" y="137"/>
                  <a:pt x="27" y="137"/>
                </a:cubicBezTo>
                <a:cubicBezTo>
                  <a:pt x="27" y="137"/>
                  <a:pt x="27" y="137"/>
                  <a:pt x="27" y="137"/>
                </a:cubicBezTo>
                <a:cubicBezTo>
                  <a:pt x="27" y="137"/>
                  <a:pt x="27" y="137"/>
                  <a:pt x="26" y="138"/>
                </a:cubicBezTo>
                <a:cubicBezTo>
                  <a:pt x="26" y="138"/>
                  <a:pt x="26" y="138"/>
                  <a:pt x="26" y="138"/>
                </a:cubicBezTo>
                <a:cubicBezTo>
                  <a:pt x="26" y="138"/>
                  <a:pt x="26" y="139"/>
                  <a:pt x="26" y="139"/>
                </a:cubicBezTo>
                <a:cubicBezTo>
                  <a:pt x="26" y="139"/>
                  <a:pt x="26" y="139"/>
                  <a:pt x="25" y="139"/>
                </a:cubicBezTo>
                <a:cubicBezTo>
                  <a:pt x="1" y="195"/>
                  <a:pt x="1" y="195"/>
                  <a:pt x="1" y="195"/>
                </a:cubicBezTo>
                <a:cubicBezTo>
                  <a:pt x="0" y="197"/>
                  <a:pt x="1" y="200"/>
                  <a:pt x="3" y="202"/>
                </a:cubicBezTo>
                <a:cubicBezTo>
                  <a:pt x="4" y="203"/>
                  <a:pt x="5" y="204"/>
                  <a:pt x="7" y="204"/>
                </a:cubicBezTo>
                <a:cubicBezTo>
                  <a:pt x="8" y="204"/>
                  <a:pt x="9" y="204"/>
                  <a:pt x="10" y="203"/>
                </a:cubicBezTo>
                <a:cubicBezTo>
                  <a:pt x="65" y="179"/>
                  <a:pt x="65" y="179"/>
                  <a:pt x="65" y="179"/>
                </a:cubicBezTo>
                <a:cubicBezTo>
                  <a:pt x="65" y="179"/>
                  <a:pt x="66" y="179"/>
                  <a:pt x="66" y="179"/>
                </a:cubicBezTo>
                <a:cubicBezTo>
                  <a:pt x="66" y="179"/>
                  <a:pt x="66" y="179"/>
                  <a:pt x="66" y="178"/>
                </a:cubicBezTo>
                <a:cubicBezTo>
                  <a:pt x="67" y="178"/>
                  <a:pt x="67" y="178"/>
                  <a:pt x="67" y="178"/>
                </a:cubicBezTo>
                <a:cubicBezTo>
                  <a:pt x="67" y="178"/>
                  <a:pt x="67" y="178"/>
                  <a:pt x="67" y="178"/>
                </a:cubicBezTo>
                <a:cubicBezTo>
                  <a:pt x="186" y="59"/>
                  <a:pt x="186" y="59"/>
                  <a:pt x="186" y="59"/>
                </a:cubicBezTo>
                <a:cubicBezTo>
                  <a:pt x="198" y="47"/>
                  <a:pt x="198" y="47"/>
                  <a:pt x="198" y="47"/>
                </a:cubicBezTo>
                <a:cubicBezTo>
                  <a:pt x="202" y="43"/>
                  <a:pt x="205" y="37"/>
                  <a:pt x="205" y="31"/>
                </a:cubicBezTo>
                <a:cubicBezTo>
                  <a:pt x="205" y="25"/>
                  <a:pt x="202" y="19"/>
                  <a:pt x="198" y="15"/>
                </a:cubicBezTo>
                <a:close/>
                <a:moveTo>
                  <a:pt x="33" y="153"/>
                </a:moveTo>
                <a:cubicBezTo>
                  <a:pt x="52" y="171"/>
                  <a:pt x="52" y="171"/>
                  <a:pt x="52" y="171"/>
                </a:cubicBezTo>
                <a:cubicBezTo>
                  <a:pt x="20" y="185"/>
                  <a:pt x="20" y="185"/>
                  <a:pt x="20" y="185"/>
                </a:cubicBezTo>
                <a:lnTo>
                  <a:pt x="33" y="153"/>
                </a:lnTo>
                <a:close/>
                <a:moveTo>
                  <a:pt x="63" y="164"/>
                </a:moveTo>
                <a:cubicBezTo>
                  <a:pt x="40" y="142"/>
                  <a:pt x="40" y="142"/>
                  <a:pt x="40" y="142"/>
                </a:cubicBezTo>
                <a:cubicBezTo>
                  <a:pt x="150" y="32"/>
                  <a:pt x="150" y="32"/>
                  <a:pt x="150" y="32"/>
                </a:cubicBezTo>
                <a:cubicBezTo>
                  <a:pt x="173" y="54"/>
                  <a:pt x="173" y="54"/>
                  <a:pt x="173" y="54"/>
                </a:cubicBezTo>
                <a:lnTo>
                  <a:pt x="63" y="164"/>
                </a:lnTo>
                <a:close/>
                <a:moveTo>
                  <a:pt x="189" y="38"/>
                </a:moveTo>
                <a:cubicBezTo>
                  <a:pt x="182" y="45"/>
                  <a:pt x="182" y="45"/>
                  <a:pt x="182" y="45"/>
                </a:cubicBezTo>
                <a:cubicBezTo>
                  <a:pt x="160" y="23"/>
                  <a:pt x="160" y="23"/>
                  <a:pt x="160" y="23"/>
                </a:cubicBezTo>
                <a:cubicBezTo>
                  <a:pt x="167" y="15"/>
                  <a:pt x="167" y="15"/>
                  <a:pt x="167" y="15"/>
                </a:cubicBezTo>
                <a:cubicBezTo>
                  <a:pt x="169" y="14"/>
                  <a:pt x="171" y="13"/>
                  <a:pt x="173" y="13"/>
                </a:cubicBezTo>
                <a:cubicBezTo>
                  <a:pt x="176" y="13"/>
                  <a:pt x="178" y="14"/>
                  <a:pt x="180" y="15"/>
                </a:cubicBezTo>
                <a:cubicBezTo>
                  <a:pt x="189" y="24"/>
                  <a:pt x="189" y="24"/>
                  <a:pt x="189" y="24"/>
                </a:cubicBezTo>
                <a:cubicBezTo>
                  <a:pt x="191" y="26"/>
                  <a:pt x="192" y="29"/>
                  <a:pt x="192" y="31"/>
                </a:cubicBezTo>
                <a:cubicBezTo>
                  <a:pt x="192" y="34"/>
                  <a:pt x="191" y="36"/>
                  <a:pt x="189" y="3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nvGrpSpPr>
          <p:cNvPr id="85" name="Group 84">
            <a:extLst>
              <a:ext uri="{FF2B5EF4-FFF2-40B4-BE49-F238E27FC236}">
                <a16:creationId xmlns:a16="http://schemas.microsoft.com/office/drawing/2014/main" id="{7358E257-82FE-4F8C-A9C0-812B0102F974}"/>
              </a:ext>
            </a:extLst>
          </p:cNvPr>
          <p:cNvGrpSpPr/>
          <p:nvPr userDrawn="1"/>
        </p:nvGrpSpPr>
        <p:grpSpPr>
          <a:xfrm>
            <a:off x="9792522" y="2757523"/>
            <a:ext cx="883463" cy="847304"/>
            <a:chOff x="9756203" y="3241060"/>
            <a:chExt cx="837819" cy="803529"/>
          </a:xfrm>
        </p:grpSpPr>
        <p:sp>
          <p:nvSpPr>
            <p:cNvPr id="86" name="Freeform 13">
              <a:extLst>
                <a:ext uri="{FF2B5EF4-FFF2-40B4-BE49-F238E27FC236}">
                  <a16:creationId xmlns:a16="http://schemas.microsoft.com/office/drawing/2014/main" id="{DAB9DC59-E499-4ED0-AB03-7D83647E2E06}"/>
                </a:ext>
              </a:extLst>
            </p:cNvPr>
            <p:cNvSpPr>
              <a:spLocks/>
            </p:cNvSpPr>
            <p:nvPr/>
          </p:nvSpPr>
          <p:spPr bwMode="auto">
            <a:xfrm>
              <a:off x="9896792" y="3263920"/>
              <a:ext cx="697230" cy="537210"/>
            </a:xfrm>
            <a:custGeom>
              <a:avLst/>
              <a:gdLst>
                <a:gd name="T0" fmla="*/ 178 w 183"/>
                <a:gd name="T1" fmla="*/ 2 h 141"/>
                <a:gd name="T2" fmla="*/ 172 w 183"/>
                <a:gd name="T3" fmla="*/ 0 h 141"/>
                <a:gd name="T4" fmla="*/ 165 w 183"/>
                <a:gd name="T5" fmla="*/ 3 h 141"/>
                <a:gd name="T6" fmla="*/ 69 w 183"/>
                <a:gd name="T7" fmla="*/ 116 h 141"/>
                <a:gd name="T8" fmla="*/ 69 w 183"/>
                <a:gd name="T9" fmla="*/ 116 h 141"/>
                <a:gd name="T10" fmla="*/ 18 w 183"/>
                <a:gd name="T11" fmla="*/ 59 h 141"/>
                <a:gd name="T12" fmla="*/ 11 w 183"/>
                <a:gd name="T13" fmla="*/ 56 h 141"/>
                <a:gd name="T14" fmla="*/ 5 w 183"/>
                <a:gd name="T15" fmla="*/ 58 h 141"/>
                <a:gd name="T16" fmla="*/ 4 w 183"/>
                <a:gd name="T17" fmla="*/ 73 h 141"/>
                <a:gd name="T18" fmla="*/ 61 w 183"/>
                <a:gd name="T19" fmla="*/ 138 h 141"/>
                <a:gd name="T20" fmla="*/ 69 w 183"/>
                <a:gd name="T21" fmla="*/ 141 h 141"/>
                <a:gd name="T22" fmla="*/ 69 w 183"/>
                <a:gd name="T23" fmla="*/ 141 h 141"/>
                <a:gd name="T24" fmla="*/ 76 w 183"/>
                <a:gd name="T25" fmla="*/ 137 h 141"/>
                <a:gd name="T26" fmla="*/ 156 w 183"/>
                <a:gd name="T27" fmla="*/ 44 h 141"/>
                <a:gd name="T28" fmla="*/ 163 w 183"/>
                <a:gd name="T29" fmla="*/ 36 h 141"/>
                <a:gd name="T30" fmla="*/ 179 w 183"/>
                <a:gd name="T31" fmla="*/ 17 h 141"/>
                <a:gd name="T32" fmla="*/ 178 w 183"/>
                <a:gd name="T33" fmla="*/ 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3" h="141">
                  <a:moveTo>
                    <a:pt x="178" y="2"/>
                  </a:moveTo>
                  <a:cubicBezTo>
                    <a:pt x="177" y="0"/>
                    <a:pt x="174" y="0"/>
                    <a:pt x="172" y="0"/>
                  </a:cubicBezTo>
                  <a:cubicBezTo>
                    <a:pt x="169" y="0"/>
                    <a:pt x="167" y="1"/>
                    <a:pt x="165" y="3"/>
                  </a:cubicBezTo>
                  <a:cubicBezTo>
                    <a:pt x="69" y="116"/>
                    <a:pt x="69" y="116"/>
                    <a:pt x="69" y="116"/>
                  </a:cubicBezTo>
                  <a:cubicBezTo>
                    <a:pt x="69" y="116"/>
                    <a:pt x="69" y="116"/>
                    <a:pt x="69" y="116"/>
                  </a:cubicBezTo>
                  <a:cubicBezTo>
                    <a:pt x="18" y="59"/>
                    <a:pt x="18" y="59"/>
                    <a:pt x="18" y="59"/>
                  </a:cubicBezTo>
                  <a:cubicBezTo>
                    <a:pt x="16" y="57"/>
                    <a:pt x="14" y="56"/>
                    <a:pt x="11" y="56"/>
                  </a:cubicBezTo>
                  <a:cubicBezTo>
                    <a:pt x="9" y="56"/>
                    <a:pt x="7" y="56"/>
                    <a:pt x="5" y="58"/>
                  </a:cubicBezTo>
                  <a:cubicBezTo>
                    <a:pt x="0" y="61"/>
                    <a:pt x="0" y="68"/>
                    <a:pt x="4" y="73"/>
                  </a:cubicBezTo>
                  <a:cubicBezTo>
                    <a:pt x="61" y="138"/>
                    <a:pt x="61" y="138"/>
                    <a:pt x="61" y="138"/>
                  </a:cubicBezTo>
                  <a:cubicBezTo>
                    <a:pt x="63" y="140"/>
                    <a:pt x="66" y="141"/>
                    <a:pt x="69" y="141"/>
                  </a:cubicBezTo>
                  <a:cubicBezTo>
                    <a:pt x="69" y="141"/>
                    <a:pt x="69" y="141"/>
                    <a:pt x="69" y="141"/>
                  </a:cubicBezTo>
                  <a:cubicBezTo>
                    <a:pt x="72" y="141"/>
                    <a:pt x="74" y="140"/>
                    <a:pt x="76" y="137"/>
                  </a:cubicBezTo>
                  <a:cubicBezTo>
                    <a:pt x="156" y="44"/>
                    <a:pt x="156" y="44"/>
                    <a:pt x="156" y="44"/>
                  </a:cubicBezTo>
                  <a:cubicBezTo>
                    <a:pt x="163" y="36"/>
                    <a:pt x="163" y="36"/>
                    <a:pt x="163" y="36"/>
                  </a:cubicBezTo>
                  <a:cubicBezTo>
                    <a:pt x="179" y="17"/>
                    <a:pt x="179" y="17"/>
                    <a:pt x="179" y="17"/>
                  </a:cubicBezTo>
                  <a:cubicBezTo>
                    <a:pt x="183" y="12"/>
                    <a:pt x="183" y="5"/>
                    <a:pt x="178" y="2"/>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7030A0"/>
                </a:solidFill>
              </a:endParaRPr>
            </a:p>
          </p:txBody>
        </p:sp>
        <p:sp>
          <p:nvSpPr>
            <p:cNvPr id="87" name="Freeform 14">
              <a:extLst>
                <a:ext uri="{FF2B5EF4-FFF2-40B4-BE49-F238E27FC236}">
                  <a16:creationId xmlns:a16="http://schemas.microsoft.com/office/drawing/2014/main" id="{6C4AA45E-B67E-46C9-9E48-A158EC132CD0}"/>
                </a:ext>
              </a:extLst>
            </p:cNvPr>
            <p:cNvSpPr>
              <a:spLocks/>
            </p:cNvSpPr>
            <p:nvPr/>
          </p:nvSpPr>
          <p:spPr bwMode="auto">
            <a:xfrm>
              <a:off x="9756203" y="3241060"/>
              <a:ext cx="800100" cy="803529"/>
            </a:xfrm>
            <a:custGeom>
              <a:avLst/>
              <a:gdLst>
                <a:gd name="T0" fmla="*/ 193 w 210"/>
                <a:gd name="T1" fmla="*/ 180 h 211"/>
                <a:gd name="T2" fmla="*/ 179 w 210"/>
                <a:gd name="T3" fmla="*/ 194 h 211"/>
                <a:gd name="T4" fmla="*/ 30 w 210"/>
                <a:gd name="T5" fmla="*/ 194 h 211"/>
                <a:gd name="T6" fmla="*/ 17 w 210"/>
                <a:gd name="T7" fmla="*/ 180 h 211"/>
                <a:gd name="T8" fmla="*/ 17 w 210"/>
                <a:gd name="T9" fmla="*/ 31 h 211"/>
                <a:gd name="T10" fmla="*/ 30 w 210"/>
                <a:gd name="T11" fmla="*/ 17 h 211"/>
                <a:gd name="T12" fmla="*/ 172 w 210"/>
                <a:gd name="T13" fmla="*/ 17 h 211"/>
                <a:gd name="T14" fmla="*/ 186 w 210"/>
                <a:gd name="T15" fmla="*/ 1 h 211"/>
                <a:gd name="T16" fmla="*/ 179 w 210"/>
                <a:gd name="T17" fmla="*/ 0 h 211"/>
                <a:gd name="T18" fmla="*/ 30 w 210"/>
                <a:gd name="T19" fmla="*/ 0 h 211"/>
                <a:gd name="T20" fmla="*/ 0 w 210"/>
                <a:gd name="T21" fmla="*/ 31 h 211"/>
                <a:gd name="T22" fmla="*/ 0 w 210"/>
                <a:gd name="T23" fmla="*/ 180 h 211"/>
                <a:gd name="T24" fmla="*/ 30 w 210"/>
                <a:gd name="T25" fmla="*/ 211 h 211"/>
                <a:gd name="T26" fmla="*/ 179 w 210"/>
                <a:gd name="T27" fmla="*/ 211 h 211"/>
                <a:gd name="T28" fmla="*/ 210 w 210"/>
                <a:gd name="T29" fmla="*/ 180 h 211"/>
                <a:gd name="T30" fmla="*/ 210 w 210"/>
                <a:gd name="T31" fmla="*/ 56 h 211"/>
                <a:gd name="T32" fmla="*/ 193 w 210"/>
                <a:gd name="T33" fmla="*/ 76 h 211"/>
                <a:gd name="T34" fmla="*/ 193 w 210"/>
                <a:gd name="T35" fmla="*/ 18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0" h="211">
                  <a:moveTo>
                    <a:pt x="193" y="180"/>
                  </a:moveTo>
                  <a:cubicBezTo>
                    <a:pt x="193" y="188"/>
                    <a:pt x="187" y="194"/>
                    <a:pt x="179" y="194"/>
                  </a:cubicBezTo>
                  <a:cubicBezTo>
                    <a:pt x="30" y="194"/>
                    <a:pt x="30" y="194"/>
                    <a:pt x="30" y="194"/>
                  </a:cubicBezTo>
                  <a:cubicBezTo>
                    <a:pt x="23" y="194"/>
                    <a:pt x="17" y="188"/>
                    <a:pt x="17" y="180"/>
                  </a:cubicBezTo>
                  <a:cubicBezTo>
                    <a:pt x="17" y="31"/>
                    <a:pt x="17" y="31"/>
                    <a:pt x="17" y="31"/>
                  </a:cubicBezTo>
                  <a:cubicBezTo>
                    <a:pt x="17" y="24"/>
                    <a:pt x="23" y="17"/>
                    <a:pt x="30" y="17"/>
                  </a:cubicBezTo>
                  <a:cubicBezTo>
                    <a:pt x="172" y="17"/>
                    <a:pt x="172" y="17"/>
                    <a:pt x="172" y="17"/>
                  </a:cubicBezTo>
                  <a:cubicBezTo>
                    <a:pt x="186" y="1"/>
                    <a:pt x="186" y="1"/>
                    <a:pt x="186" y="1"/>
                  </a:cubicBezTo>
                  <a:cubicBezTo>
                    <a:pt x="184" y="1"/>
                    <a:pt x="182" y="0"/>
                    <a:pt x="179" y="0"/>
                  </a:cubicBezTo>
                  <a:cubicBezTo>
                    <a:pt x="30" y="0"/>
                    <a:pt x="30" y="0"/>
                    <a:pt x="30" y="0"/>
                  </a:cubicBezTo>
                  <a:cubicBezTo>
                    <a:pt x="13" y="0"/>
                    <a:pt x="0" y="14"/>
                    <a:pt x="0" y="31"/>
                  </a:cubicBezTo>
                  <a:cubicBezTo>
                    <a:pt x="0" y="180"/>
                    <a:pt x="0" y="180"/>
                    <a:pt x="0" y="180"/>
                  </a:cubicBezTo>
                  <a:cubicBezTo>
                    <a:pt x="0" y="197"/>
                    <a:pt x="13" y="211"/>
                    <a:pt x="30" y="211"/>
                  </a:cubicBezTo>
                  <a:cubicBezTo>
                    <a:pt x="179" y="211"/>
                    <a:pt x="179" y="211"/>
                    <a:pt x="179" y="211"/>
                  </a:cubicBezTo>
                  <a:cubicBezTo>
                    <a:pt x="196" y="211"/>
                    <a:pt x="210" y="197"/>
                    <a:pt x="210" y="180"/>
                  </a:cubicBezTo>
                  <a:cubicBezTo>
                    <a:pt x="210" y="56"/>
                    <a:pt x="210" y="56"/>
                    <a:pt x="210" y="56"/>
                  </a:cubicBezTo>
                  <a:cubicBezTo>
                    <a:pt x="193" y="76"/>
                    <a:pt x="193" y="76"/>
                    <a:pt x="193" y="76"/>
                  </a:cubicBezTo>
                  <a:lnTo>
                    <a:pt x="193" y="18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spTree>
    <p:extLst>
      <p:ext uri="{BB962C8B-B14F-4D97-AF65-F5344CB8AC3E}">
        <p14:creationId xmlns:p14="http://schemas.microsoft.com/office/powerpoint/2010/main" val="1519741119"/>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Timeline 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26" name="Rectangle 25">
            <a:extLst>
              <a:ext uri="{FF2B5EF4-FFF2-40B4-BE49-F238E27FC236}">
                <a16:creationId xmlns:a16="http://schemas.microsoft.com/office/drawing/2014/main" id="{DDD7C2B2-BFA5-4A8B-B077-C4BB2D0F626A}"/>
              </a:ext>
            </a:extLst>
          </p:cNvPr>
          <p:cNvSpPr/>
          <p:nvPr userDrawn="1"/>
        </p:nvSpPr>
        <p:spPr>
          <a:xfrm flipV="1">
            <a:off x="1524" y="3888437"/>
            <a:ext cx="12188952" cy="68098"/>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lIns="243797" tIns="121899" rIns="243797" bIns="121899" rtlCol="0" anchor="ctr"/>
          <a:lstStyle/>
          <a:p>
            <a:pPr algn="ctr"/>
            <a:r>
              <a:rPr lang="en-US" sz="1800" dirty="0">
                <a:latin typeface="Subway Six-Inch Office" pitchFamily="50" charset="0"/>
              </a:rPr>
              <a:t> </a:t>
            </a:r>
          </a:p>
        </p:txBody>
      </p:sp>
      <p:sp>
        <p:nvSpPr>
          <p:cNvPr id="27" name="Oval 26">
            <a:extLst>
              <a:ext uri="{FF2B5EF4-FFF2-40B4-BE49-F238E27FC236}">
                <a16:creationId xmlns:a16="http://schemas.microsoft.com/office/drawing/2014/main" id="{B01493C9-ED70-44B6-9092-E97F4954212E}"/>
              </a:ext>
            </a:extLst>
          </p:cNvPr>
          <p:cNvSpPr/>
          <p:nvPr userDrawn="1"/>
        </p:nvSpPr>
        <p:spPr>
          <a:xfrm>
            <a:off x="3498564"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8" name="Oval 27">
            <a:extLst>
              <a:ext uri="{FF2B5EF4-FFF2-40B4-BE49-F238E27FC236}">
                <a16:creationId xmlns:a16="http://schemas.microsoft.com/office/drawing/2014/main" id="{9FDC38CE-C623-4A9B-93DD-ED4840E361B7}"/>
              </a:ext>
            </a:extLst>
          </p:cNvPr>
          <p:cNvSpPr/>
          <p:nvPr userDrawn="1"/>
        </p:nvSpPr>
        <p:spPr>
          <a:xfrm>
            <a:off x="632607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9" name="Oval 28">
            <a:extLst>
              <a:ext uri="{FF2B5EF4-FFF2-40B4-BE49-F238E27FC236}">
                <a16:creationId xmlns:a16="http://schemas.microsoft.com/office/drawing/2014/main" id="{E1E00338-6396-4E49-B06C-5F288564386A}"/>
              </a:ext>
            </a:extLst>
          </p:cNvPr>
          <p:cNvSpPr/>
          <p:nvPr userDrawn="1"/>
        </p:nvSpPr>
        <p:spPr>
          <a:xfrm>
            <a:off x="671052"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30" name="Group 29">
            <a:extLst>
              <a:ext uri="{FF2B5EF4-FFF2-40B4-BE49-F238E27FC236}">
                <a16:creationId xmlns:a16="http://schemas.microsoft.com/office/drawing/2014/main" id="{132D82B8-F76A-4737-916C-A1A2CB6B1C3C}"/>
              </a:ext>
            </a:extLst>
          </p:cNvPr>
          <p:cNvGrpSpPr/>
          <p:nvPr userDrawn="1"/>
        </p:nvGrpSpPr>
        <p:grpSpPr>
          <a:xfrm>
            <a:off x="461093" y="2666459"/>
            <a:ext cx="638796" cy="945933"/>
            <a:chOff x="2042802" y="2926963"/>
            <a:chExt cx="638796" cy="945933"/>
          </a:xfrm>
        </p:grpSpPr>
        <p:sp>
          <p:nvSpPr>
            <p:cNvPr id="31" name="Freeform 14">
              <a:extLst>
                <a:ext uri="{FF2B5EF4-FFF2-40B4-BE49-F238E27FC236}">
                  <a16:creationId xmlns:a16="http://schemas.microsoft.com/office/drawing/2014/main" id="{1AAA8EF3-8078-4693-BFF9-73D66DD69B09}"/>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9EFF"/>
            </a:solidFill>
            <a:ln w="38100" cmpd="sng">
              <a:noFill/>
            </a:ln>
            <a:effectLst/>
          </p:spPr>
          <p:txBody>
            <a:bodyPr wrap="none" anchor="ctr"/>
            <a:lstStyle/>
            <a:p>
              <a:endParaRPr lang="en-US" sz="1800" dirty="0">
                <a:solidFill>
                  <a:srgbClr val="009EFF"/>
                </a:solidFill>
                <a:latin typeface="+mj-lt"/>
              </a:endParaRPr>
            </a:p>
          </p:txBody>
        </p:sp>
        <p:sp>
          <p:nvSpPr>
            <p:cNvPr id="32" name="Oval 31">
              <a:extLst>
                <a:ext uri="{FF2B5EF4-FFF2-40B4-BE49-F238E27FC236}">
                  <a16:creationId xmlns:a16="http://schemas.microsoft.com/office/drawing/2014/main" id="{2B833ED8-2A48-4DCC-A98D-F8C17E77B700}"/>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solidFill>
                  <a:srgbClr val="009EFF"/>
                </a:solidFill>
                <a:latin typeface="+mj-lt"/>
              </a:endParaRPr>
            </a:p>
          </p:txBody>
        </p:sp>
      </p:grpSp>
      <p:grpSp>
        <p:nvGrpSpPr>
          <p:cNvPr id="33" name="Group 32">
            <a:extLst>
              <a:ext uri="{FF2B5EF4-FFF2-40B4-BE49-F238E27FC236}">
                <a16:creationId xmlns:a16="http://schemas.microsoft.com/office/drawing/2014/main" id="{D93995F3-0023-42FB-A296-B8C785D4D921}"/>
              </a:ext>
            </a:extLst>
          </p:cNvPr>
          <p:cNvGrpSpPr/>
          <p:nvPr userDrawn="1"/>
        </p:nvGrpSpPr>
        <p:grpSpPr>
          <a:xfrm>
            <a:off x="6122105" y="2666459"/>
            <a:ext cx="638796" cy="945933"/>
            <a:chOff x="2042802" y="2926963"/>
            <a:chExt cx="638796" cy="945933"/>
          </a:xfrm>
        </p:grpSpPr>
        <p:sp>
          <p:nvSpPr>
            <p:cNvPr id="34" name="Freeform 14">
              <a:extLst>
                <a:ext uri="{FF2B5EF4-FFF2-40B4-BE49-F238E27FC236}">
                  <a16:creationId xmlns:a16="http://schemas.microsoft.com/office/drawing/2014/main" id="{7893BEC7-8D31-481F-A9B7-FFB943E78C85}"/>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E74011"/>
            </a:solidFill>
            <a:ln w="38100" cmpd="sng">
              <a:noFill/>
            </a:ln>
            <a:effectLst/>
          </p:spPr>
          <p:txBody>
            <a:bodyPr wrap="none" anchor="ctr"/>
            <a:lstStyle/>
            <a:p>
              <a:endParaRPr lang="en-US" sz="1800" dirty="0">
                <a:latin typeface="+mj-lt"/>
              </a:endParaRPr>
            </a:p>
          </p:txBody>
        </p:sp>
        <p:sp>
          <p:nvSpPr>
            <p:cNvPr id="35" name="Oval 34">
              <a:extLst>
                <a:ext uri="{FF2B5EF4-FFF2-40B4-BE49-F238E27FC236}">
                  <a16:creationId xmlns:a16="http://schemas.microsoft.com/office/drawing/2014/main" id="{A5A4D980-C366-4EF3-AE44-F7102DB91090}"/>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36" name="Group 35">
            <a:extLst>
              <a:ext uri="{FF2B5EF4-FFF2-40B4-BE49-F238E27FC236}">
                <a16:creationId xmlns:a16="http://schemas.microsoft.com/office/drawing/2014/main" id="{B25DB66B-CA88-408B-A0C7-1A8B19EAB161}"/>
              </a:ext>
            </a:extLst>
          </p:cNvPr>
          <p:cNvGrpSpPr/>
          <p:nvPr userDrawn="1"/>
        </p:nvGrpSpPr>
        <p:grpSpPr>
          <a:xfrm rot="10800000">
            <a:off x="3292328" y="4242724"/>
            <a:ext cx="638796" cy="945933"/>
            <a:chOff x="2042802" y="2926963"/>
            <a:chExt cx="638796" cy="945933"/>
          </a:xfrm>
        </p:grpSpPr>
        <p:sp>
          <p:nvSpPr>
            <p:cNvPr id="37" name="Freeform 14">
              <a:extLst>
                <a:ext uri="{FF2B5EF4-FFF2-40B4-BE49-F238E27FC236}">
                  <a16:creationId xmlns:a16="http://schemas.microsoft.com/office/drawing/2014/main" id="{73DD69F9-E441-47D3-9255-6008485A4206}"/>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BE00"/>
            </a:solidFill>
            <a:ln w="38100" cmpd="sng">
              <a:noFill/>
            </a:ln>
            <a:effectLst/>
          </p:spPr>
          <p:txBody>
            <a:bodyPr wrap="none" anchor="ctr"/>
            <a:lstStyle/>
            <a:p>
              <a:endParaRPr lang="en-US" sz="1800" dirty="0">
                <a:latin typeface="+mj-lt"/>
              </a:endParaRPr>
            </a:p>
          </p:txBody>
        </p:sp>
        <p:sp>
          <p:nvSpPr>
            <p:cNvPr id="38" name="Oval 37">
              <a:extLst>
                <a:ext uri="{FF2B5EF4-FFF2-40B4-BE49-F238E27FC236}">
                  <a16:creationId xmlns:a16="http://schemas.microsoft.com/office/drawing/2014/main" id="{6E0B2106-48AC-412C-9612-006B6A8E5583}"/>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sp>
        <p:nvSpPr>
          <p:cNvPr id="39" name="Oval 38">
            <a:extLst>
              <a:ext uri="{FF2B5EF4-FFF2-40B4-BE49-F238E27FC236}">
                <a16:creationId xmlns:a16="http://schemas.microsoft.com/office/drawing/2014/main" id="{80B6A911-5B49-4E4F-9F8B-788A067C74CF}"/>
              </a:ext>
            </a:extLst>
          </p:cNvPr>
          <p:cNvSpPr/>
          <p:nvPr userDrawn="1"/>
        </p:nvSpPr>
        <p:spPr>
          <a:xfrm>
            <a:off x="915358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40" name="Group 39">
            <a:extLst>
              <a:ext uri="{FF2B5EF4-FFF2-40B4-BE49-F238E27FC236}">
                <a16:creationId xmlns:a16="http://schemas.microsoft.com/office/drawing/2014/main" id="{50DCDDB5-DA61-4D26-977D-F187286F38B3}"/>
              </a:ext>
            </a:extLst>
          </p:cNvPr>
          <p:cNvGrpSpPr/>
          <p:nvPr userDrawn="1"/>
        </p:nvGrpSpPr>
        <p:grpSpPr>
          <a:xfrm rot="10800000">
            <a:off x="8951664" y="4242724"/>
            <a:ext cx="638796" cy="945933"/>
            <a:chOff x="2042802" y="2926963"/>
            <a:chExt cx="638796" cy="945933"/>
          </a:xfrm>
        </p:grpSpPr>
        <p:sp>
          <p:nvSpPr>
            <p:cNvPr id="41" name="Freeform 14">
              <a:extLst>
                <a:ext uri="{FF2B5EF4-FFF2-40B4-BE49-F238E27FC236}">
                  <a16:creationId xmlns:a16="http://schemas.microsoft.com/office/drawing/2014/main" id="{01E4AAB5-CCC7-4F96-B12C-DA3E3A29426C}"/>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8100AF"/>
            </a:solidFill>
            <a:ln w="38100" cmpd="sng">
              <a:noFill/>
            </a:ln>
            <a:effectLst/>
          </p:spPr>
          <p:txBody>
            <a:bodyPr wrap="none" anchor="ctr"/>
            <a:lstStyle/>
            <a:p>
              <a:endParaRPr lang="en-US" sz="1800" dirty="0">
                <a:latin typeface="+mj-lt"/>
              </a:endParaRPr>
            </a:p>
          </p:txBody>
        </p:sp>
        <p:sp>
          <p:nvSpPr>
            <p:cNvPr id="42" name="Oval 41">
              <a:extLst>
                <a:ext uri="{FF2B5EF4-FFF2-40B4-BE49-F238E27FC236}">
                  <a16:creationId xmlns:a16="http://schemas.microsoft.com/office/drawing/2014/main" id="{6846D3BF-C15A-4415-B313-0DCAF6167623}"/>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sp>
        <p:nvSpPr>
          <p:cNvPr id="43" name="Text Placeholder 55">
            <a:extLst>
              <a:ext uri="{FF2B5EF4-FFF2-40B4-BE49-F238E27FC236}">
                <a16:creationId xmlns:a16="http://schemas.microsoft.com/office/drawing/2014/main" id="{08BBBF8D-A7CD-4333-B299-645B4E5230C0}"/>
              </a:ext>
            </a:extLst>
          </p:cNvPr>
          <p:cNvSpPr>
            <a:spLocks noGrp="1"/>
          </p:cNvSpPr>
          <p:nvPr>
            <p:ph type="body" sz="quarter" idx="13" hasCustomPrompt="1"/>
          </p:nvPr>
        </p:nvSpPr>
        <p:spPr>
          <a:xfrm>
            <a:off x="1137987" y="2376677"/>
            <a:ext cx="2088085" cy="503692"/>
          </a:xfrm>
        </p:spPr>
        <p:txBody>
          <a:bodyPr bIns="0" anchor="b" anchorCtr="0"/>
          <a:lstStyle>
            <a:lvl1pPr marL="0" indent="0" algn="l">
              <a:lnSpc>
                <a:spcPts val="2000"/>
              </a:lnSpc>
              <a:spcBef>
                <a:spcPts val="0"/>
              </a:spcBef>
              <a:buNone/>
              <a:defRPr sz="1600">
                <a:solidFill>
                  <a:srgbClr val="009EFF"/>
                </a:solidFill>
                <a:latin typeface="Arial" panose="020B0604020202020204" pitchFamily="34" charset="0"/>
                <a:cs typeface="Arial" panose="020B0604020202020204" pitchFamily="34" charset="0"/>
              </a:defRPr>
            </a:lvl1pPr>
          </a:lstStyle>
          <a:p>
            <a:pPr lvl="0"/>
            <a:r>
              <a:rPr lang="en-US" dirty="0"/>
              <a:t>1965: ITEM GOES HERE</a:t>
            </a:r>
          </a:p>
        </p:txBody>
      </p:sp>
      <p:sp>
        <p:nvSpPr>
          <p:cNvPr id="44" name="Text Placeholder 55">
            <a:extLst>
              <a:ext uri="{FF2B5EF4-FFF2-40B4-BE49-F238E27FC236}">
                <a16:creationId xmlns:a16="http://schemas.microsoft.com/office/drawing/2014/main" id="{629CA489-8940-4C35-814F-B512D563A1AF}"/>
              </a:ext>
            </a:extLst>
          </p:cNvPr>
          <p:cNvSpPr>
            <a:spLocks noGrp="1"/>
          </p:cNvSpPr>
          <p:nvPr>
            <p:ph type="body" sz="quarter" idx="38" hasCustomPrompt="1"/>
          </p:nvPr>
        </p:nvSpPr>
        <p:spPr>
          <a:xfrm>
            <a:off x="1137989" y="2982003"/>
            <a:ext cx="2088084" cy="825465"/>
          </a:xfrm>
        </p:spPr>
        <p:txBody>
          <a:bodyPr bIns="0"/>
          <a:lstStyle>
            <a:lvl1pPr marL="0" indent="0" algn="l">
              <a:lnSpc>
                <a:spcPts val="2000"/>
              </a:lnSpc>
              <a:spcBef>
                <a:spcPts val="600"/>
              </a:spcBef>
              <a:buNone/>
              <a:defRPr sz="1600">
                <a:solidFill>
                  <a:srgbClr val="009EF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5" name="Text Placeholder 55">
            <a:extLst>
              <a:ext uri="{FF2B5EF4-FFF2-40B4-BE49-F238E27FC236}">
                <a16:creationId xmlns:a16="http://schemas.microsoft.com/office/drawing/2014/main" id="{4F1DB194-587C-46AE-9693-0DFBDB2A5023}"/>
              </a:ext>
            </a:extLst>
          </p:cNvPr>
          <p:cNvSpPr>
            <a:spLocks noGrp="1"/>
          </p:cNvSpPr>
          <p:nvPr>
            <p:ph type="body" sz="quarter" idx="39" hasCustomPrompt="1"/>
          </p:nvPr>
        </p:nvSpPr>
        <p:spPr>
          <a:xfrm>
            <a:off x="4060211" y="4239568"/>
            <a:ext cx="2088085" cy="503692"/>
          </a:xfrm>
        </p:spPr>
        <p:txBody>
          <a:bodyPr bIns="0" anchor="b" anchorCtr="0"/>
          <a:lstStyle>
            <a:lvl1pPr marL="0" indent="0" algn="l">
              <a:lnSpc>
                <a:spcPts val="2000"/>
              </a:lnSpc>
              <a:spcBef>
                <a:spcPts val="0"/>
              </a:spcBef>
              <a:buNone/>
              <a:defRPr sz="1600">
                <a:solidFill>
                  <a:srgbClr val="00BE00"/>
                </a:solidFill>
                <a:latin typeface="Arial" panose="020B0604020202020204" pitchFamily="34" charset="0"/>
                <a:cs typeface="Arial" panose="020B0604020202020204" pitchFamily="34" charset="0"/>
              </a:defRPr>
            </a:lvl1pPr>
          </a:lstStyle>
          <a:p>
            <a:pPr lvl="0"/>
            <a:r>
              <a:rPr lang="en-US" dirty="0"/>
              <a:t>1974: ITEM GOES HERE</a:t>
            </a:r>
          </a:p>
        </p:txBody>
      </p:sp>
      <p:sp>
        <p:nvSpPr>
          <p:cNvPr id="46" name="Text Placeholder 55">
            <a:extLst>
              <a:ext uri="{FF2B5EF4-FFF2-40B4-BE49-F238E27FC236}">
                <a16:creationId xmlns:a16="http://schemas.microsoft.com/office/drawing/2014/main" id="{8C7BC640-A8E3-4927-A9D5-9C9F77500763}"/>
              </a:ext>
            </a:extLst>
          </p:cNvPr>
          <p:cNvSpPr>
            <a:spLocks noGrp="1"/>
          </p:cNvSpPr>
          <p:nvPr>
            <p:ph type="body" sz="quarter" idx="40" hasCustomPrompt="1"/>
          </p:nvPr>
        </p:nvSpPr>
        <p:spPr>
          <a:xfrm>
            <a:off x="4060212" y="4844896"/>
            <a:ext cx="2088084" cy="825465"/>
          </a:xfrm>
        </p:spPr>
        <p:txBody>
          <a:bodyPr bIns="0"/>
          <a:lstStyle>
            <a:lvl1pPr marL="0" indent="0" algn="l">
              <a:lnSpc>
                <a:spcPts val="2000"/>
              </a:lnSpc>
              <a:spcBef>
                <a:spcPts val="600"/>
              </a:spcBef>
              <a:buNone/>
              <a:defRPr sz="1600">
                <a:solidFill>
                  <a:srgbClr val="00BE00"/>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7" name="Text Placeholder 55">
            <a:extLst>
              <a:ext uri="{FF2B5EF4-FFF2-40B4-BE49-F238E27FC236}">
                <a16:creationId xmlns:a16="http://schemas.microsoft.com/office/drawing/2014/main" id="{1B6BAED6-3534-4522-93CA-0D7DE6B5B42E}"/>
              </a:ext>
            </a:extLst>
          </p:cNvPr>
          <p:cNvSpPr>
            <a:spLocks noGrp="1"/>
          </p:cNvSpPr>
          <p:nvPr>
            <p:ph type="body" sz="quarter" idx="41" hasCustomPrompt="1"/>
          </p:nvPr>
        </p:nvSpPr>
        <p:spPr>
          <a:xfrm>
            <a:off x="6880554" y="2376677"/>
            <a:ext cx="2088085" cy="503692"/>
          </a:xfrm>
        </p:spPr>
        <p:txBody>
          <a:bodyPr bIns="0" anchor="b" anchorCtr="0"/>
          <a:lstStyle>
            <a:lvl1pPr marL="0" indent="0" algn="l">
              <a:lnSpc>
                <a:spcPts val="2000"/>
              </a:lnSpc>
              <a:spcBef>
                <a:spcPts val="0"/>
              </a:spcBef>
              <a:buNone/>
              <a:defRPr sz="1600">
                <a:solidFill>
                  <a:srgbClr val="E74011"/>
                </a:solidFill>
                <a:latin typeface="Arial" panose="020B0604020202020204" pitchFamily="34" charset="0"/>
                <a:cs typeface="Arial" panose="020B0604020202020204" pitchFamily="34" charset="0"/>
              </a:defRPr>
            </a:lvl1pPr>
          </a:lstStyle>
          <a:p>
            <a:pPr lvl="0"/>
            <a:r>
              <a:rPr lang="en-US" dirty="0"/>
              <a:t>1982: ITEM GOES HERE</a:t>
            </a:r>
          </a:p>
        </p:txBody>
      </p:sp>
      <p:sp>
        <p:nvSpPr>
          <p:cNvPr id="48" name="Text Placeholder 55">
            <a:extLst>
              <a:ext uri="{FF2B5EF4-FFF2-40B4-BE49-F238E27FC236}">
                <a16:creationId xmlns:a16="http://schemas.microsoft.com/office/drawing/2014/main" id="{1CB45B4F-9A17-417A-92D3-10D78FA99E7A}"/>
              </a:ext>
            </a:extLst>
          </p:cNvPr>
          <p:cNvSpPr>
            <a:spLocks noGrp="1"/>
          </p:cNvSpPr>
          <p:nvPr>
            <p:ph type="body" sz="quarter" idx="42" hasCustomPrompt="1"/>
          </p:nvPr>
        </p:nvSpPr>
        <p:spPr>
          <a:xfrm>
            <a:off x="6880554" y="2982003"/>
            <a:ext cx="2088084" cy="825465"/>
          </a:xfrm>
        </p:spPr>
        <p:txBody>
          <a:bodyPr bIns="0"/>
          <a:lstStyle>
            <a:lvl1pPr marL="0" indent="0" algn="l">
              <a:lnSpc>
                <a:spcPts val="2000"/>
              </a:lnSpc>
              <a:spcBef>
                <a:spcPts val="600"/>
              </a:spcBef>
              <a:buNone/>
              <a:defRPr sz="1600">
                <a:solidFill>
                  <a:srgbClr val="E7401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9" name="Text Placeholder 55">
            <a:extLst>
              <a:ext uri="{FF2B5EF4-FFF2-40B4-BE49-F238E27FC236}">
                <a16:creationId xmlns:a16="http://schemas.microsoft.com/office/drawing/2014/main" id="{D91C9DD9-9EC7-421E-9806-37A2A7A4AB1E}"/>
              </a:ext>
            </a:extLst>
          </p:cNvPr>
          <p:cNvSpPr>
            <a:spLocks noGrp="1"/>
          </p:cNvSpPr>
          <p:nvPr>
            <p:ph type="body" sz="quarter" idx="43" hasCustomPrompt="1"/>
          </p:nvPr>
        </p:nvSpPr>
        <p:spPr>
          <a:xfrm>
            <a:off x="9710110" y="4239568"/>
            <a:ext cx="2088085" cy="503692"/>
          </a:xfrm>
        </p:spPr>
        <p:txBody>
          <a:bodyPr bIns="0" anchor="b" anchorCtr="0"/>
          <a:lstStyle>
            <a:lvl1pPr marL="0" indent="0" algn="l">
              <a:lnSpc>
                <a:spcPts val="2000"/>
              </a:lnSpc>
              <a:spcBef>
                <a:spcPts val="0"/>
              </a:spcBef>
              <a:buNone/>
              <a:defRPr sz="1600">
                <a:solidFill>
                  <a:srgbClr val="8100AF"/>
                </a:solidFill>
                <a:latin typeface="Arial" panose="020B0604020202020204" pitchFamily="34" charset="0"/>
                <a:cs typeface="Arial" panose="020B0604020202020204" pitchFamily="34" charset="0"/>
              </a:defRPr>
            </a:lvl1pPr>
          </a:lstStyle>
          <a:p>
            <a:pPr lvl="0"/>
            <a:r>
              <a:rPr lang="en-US" dirty="0"/>
              <a:t>2000: ITEM GOES HERE</a:t>
            </a:r>
          </a:p>
        </p:txBody>
      </p:sp>
      <p:sp>
        <p:nvSpPr>
          <p:cNvPr id="50" name="Text Placeholder 55">
            <a:extLst>
              <a:ext uri="{FF2B5EF4-FFF2-40B4-BE49-F238E27FC236}">
                <a16:creationId xmlns:a16="http://schemas.microsoft.com/office/drawing/2014/main" id="{FFD233C4-03D5-45B2-AD4B-2D9C7A132216}"/>
              </a:ext>
            </a:extLst>
          </p:cNvPr>
          <p:cNvSpPr>
            <a:spLocks noGrp="1"/>
          </p:cNvSpPr>
          <p:nvPr>
            <p:ph type="body" sz="quarter" idx="44" hasCustomPrompt="1"/>
          </p:nvPr>
        </p:nvSpPr>
        <p:spPr>
          <a:xfrm>
            <a:off x="9710110" y="4844896"/>
            <a:ext cx="2088084" cy="825465"/>
          </a:xfrm>
        </p:spPr>
        <p:txBody>
          <a:bodyPr bIns="0"/>
          <a:lstStyle>
            <a:lvl1pPr marL="0" indent="0" algn="l">
              <a:lnSpc>
                <a:spcPts val="2000"/>
              </a:lnSpc>
              <a:spcBef>
                <a:spcPts val="600"/>
              </a:spcBef>
              <a:buNone/>
              <a:defRPr sz="1600">
                <a:solidFill>
                  <a:srgbClr val="8100A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Tree>
    <p:extLst>
      <p:ext uri="{BB962C8B-B14F-4D97-AF65-F5344CB8AC3E}">
        <p14:creationId xmlns:p14="http://schemas.microsoft.com/office/powerpoint/2010/main" val="3344239804"/>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Timeline B">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7" name="Rectangle 6">
            <a:extLst>
              <a:ext uri="{FF2B5EF4-FFF2-40B4-BE49-F238E27FC236}">
                <a16:creationId xmlns:a16="http://schemas.microsoft.com/office/drawing/2014/main" id="{B2ADA329-9B7C-4886-A522-467214742846}"/>
              </a:ext>
            </a:extLst>
          </p:cNvPr>
          <p:cNvSpPr/>
          <p:nvPr userDrawn="1"/>
        </p:nvSpPr>
        <p:spPr>
          <a:xfrm flipV="1">
            <a:off x="3048" y="3888437"/>
            <a:ext cx="12188952" cy="68098"/>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lIns="243797" tIns="121899" rIns="243797" bIns="121899" rtlCol="0" anchor="ctr"/>
          <a:lstStyle/>
          <a:p>
            <a:pPr algn="ctr"/>
            <a:r>
              <a:rPr lang="en-US" sz="1800" dirty="0">
                <a:latin typeface="Subway Six-Inch Office" pitchFamily="50" charset="0"/>
              </a:rPr>
              <a:t> </a:t>
            </a:r>
          </a:p>
        </p:txBody>
      </p:sp>
      <p:sp>
        <p:nvSpPr>
          <p:cNvPr id="8" name="Oval 7">
            <a:extLst>
              <a:ext uri="{FF2B5EF4-FFF2-40B4-BE49-F238E27FC236}">
                <a16:creationId xmlns:a16="http://schemas.microsoft.com/office/drawing/2014/main" id="{1A102CCD-A803-4765-865C-CF851A52C206}"/>
              </a:ext>
            </a:extLst>
          </p:cNvPr>
          <p:cNvSpPr/>
          <p:nvPr userDrawn="1"/>
        </p:nvSpPr>
        <p:spPr>
          <a:xfrm>
            <a:off x="477229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9" name="Oval 8">
            <a:extLst>
              <a:ext uri="{FF2B5EF4-FFF2-40B4-BE49-F238E27FC236}">
                <a16:creationId xmlns:a16="http://schemas.microsoft.com/office/drawing/2014/main" id="{B66EA7C5-1F66-4F2C-BB66-5C75735B38D0}"/>
              </a:ext>
            </a:extLst>
          </p:cNvPr>
          <p:cNvSpPr/>
          <p:nvPr userDrawn="1"/>
        </p:nvSpPr>
        <p:spPr>
          <a:xfrm>
            <a:off x="7599807"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0" name="Oval 9">
            <a:extLst>
              <a:ext uri="{FF2B5EF4-FFF2-40B4-BE49-F238E27FC236}">
                <a16:creationId xmlns:a16="http://schemas.microsoft.com/office/drawing/2014/main" id="{9DDE2FE0-4153-4E40-91E1-0F00E7DD2BD6}"/>
              </a:ext>
            </a:extLst>
          </p:cNvPr>
          <p:cNvSpPr/>
          <p:nvPr userDrawn="1"/>
        </p:nvSpPr>
        <p:spPr>
          <a:xfrm>
            <a:off x="1944784"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11" name="Group 10">
            <a:extLst>
              <a:ext uri="{FF2B5EF4-FFF2-40B4-BE49-F238E27FC236}">
                <a16:creationId xmlns:a16="http://schemas.microsoft.com/office/drawing/2014/main" id="{6B86D487-716E-42F0-8715-49F9EDD0CBA9}"/>
              </a:ext>
            </a:extLst>
          </p:cNvPr>
          <p:cNvGrpSpPr/>
          <p:nvPr userDrawn="1"/>
        </p:nvGrpSpPr>
        <p:grpSpPr>
          <a:xfrm>
            <a:off x="1734825" y="2666459"/>
            <a:ext cx="638796" cy="945933"/>
            <a:chOff x="2042802" y="2926963"/>
            <a:chExt cx="638796" cy="945933"/>
          </a:xfrm>
        </p:grpSpPr>
        <p:sp>
          <p:nvSpPr>
            <p:cNvPr id="12" name="Freeform 14">
              <a:extLst>
                <a:ext uri="{FF2B5EF4-FFF2-40B4-BE49-F238E27FC236}">
                  <a16:creationId xmlns:a16="http://schemas.microsoft.com/office/drawing/2014/main" id="{1A940EE6-04A4-4E02-9445-D18E772565EF}"/>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FF0096"/>
            </a:solidFill>
            <a:ln w="38100" cmpd="sng">
              <a:noFill/>
            </a:ln>
            <a:effectLst/>
          </p:spPr>
          <p:txBody>
            <a:bodyPr wrap="none" anchor="ctr"/>
            <a:lstStyle/>
            <a:p>
              <a:endParaRPr lang="en-US" sz="1800" dirty="0">
                <a:latin typeface="+mj-lt"/>
              </a:endParaRPr>
            </a:p>
          </p:txBody>
        </p:sp>
        <p:sp>
          <p:nvSpPr>
            <p:cNvPr id="13" name="Oval 12">
              <a:extLst>
                <a:ext uri="{FF2B5EF4-FFF2-40B4-BE49-F238E27FC236}">
                  <a16:creationId xmlns:a16="http://schemas.microsoft.com/office/drawing/2014/main" id="{6E9D1B6C-2DCB-4F74-B303-6B1A14EDB46E}"/>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14" name="Group 13">
            <a:extLst>
              <a:ext uri="{FF2B5EF4-FFF2-40B4-BE49-F238E27FC236}">
                <a16:creationId xmlns:a16="http://schemas.microsoft.com/office/drawing/2014/main" id="{2F6EDBBF-2713-4817-94A0-0B3C1B511CDB}"/>
              </a:ext>
            </a:extLst>
          </p:cNvPr>
          <p:cNvGrpSpPr/>
          <p:nvPr userDrawn="1"/>
        </p:nvGrpSpPr>
        <p:grpSpPr>
          <a:xfrm>
            <a:off x="7395837" y="2666459"/>
            <a:ext cx="638796" cy="945933"/>
            <a:chOff x="2042802" y="2926963"/>
            <a:chExt cx="638796" cy="945933"/>
          </a:xfrm>
        </p:grpSpPr>
        <p:sp>
          <p:nvSpPr>
            <p:cNvPr id="15" name="Freeform 14">
              <a:extLst>
                <a:ext uri="{FF2B5EF4-FFF2-40B4-BE49-F238E27FC236}">
                  <a16:creationId xmlns:a16="http://schemas.microsoft.com/office/drawing/2014/main" id="{0E7C3EAE-BF16-4D14-B1DB-F0012EACAEC6}"/>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BE00"/>
            </a:solidFill>
            <a:ln w="38100" cmpd="sng">
              <a:noFill/>
            </a:ln>
            <a:effectLst/>
          </p:spPr>
          <p:txBody>
            <a:bodyPr wrap="none" anchor="ctr"/>
            <a:lstStyle/>
            <a:p>
              <a:endParaRPr lang="en-US" sz="1800" dirty="0">
                <a:latin typeface="+mj-lt"/>
              </a:endParaRPr>
            </a:p>
          </p:txBody>
        </p:sp>
        <p:sp>
          <p:nvSpPr>
            <p:cNvPr id="16" name="Oval 15">
              <a:extLst>
                <a:ext uri="{FF2B5EF4-FFF2-40B4-BE49-F238E27FC236}">
                  <a16:creationId xmlns:a16="http://schemas.microsoft.com/office/drawing/2014/main" id="{41BBA278-05CE-4484-9445-75DC57B01E62}"/>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17" name="Group 16">
            <a:extLst>
              <a:ext uri="{FF2B5EF4-FFF2-40B4-BE49-F238E27FC236}">
                <a16:creationId xmlns:a16="http://schemas.microsoft.com/office/drawing/2014/main" id="{3AE8449B-CF3D-4F5E-8BA2-C195AF180C52}"/>
              </a:ext>
            </a:extLst>
          </p:cNvPr>
          <p:cNvGrpSpPr/>
          <p:nvPr userDrawn="1"/>
        </p:nvGrpSpPr>
        <p:grpSpPr>
          <a:xfrm rot="10800000">
            <a:off x="4566060" y="4242724"/>
            <a:ext cx="638796" cy="945933"/>
            <a:chOff x="2042802" y="2926963"/>
            <a:chExt cx="638796" cy="945933"/>
          </a:xfrm>
        </p:grpSpPr>
        <p:sp>
          <p:nvSpPr>
            <p:cNvPr id="18" name="Freeform 14">
              <a:extLst>
                <a:ext uri="{FF2B5EF4-FFF2-40B4-BE49-F238E27FC236}">
                  <a16:creationId xmlns:a16="http://schemas.microsoft.com/office/drawing/2014/main" id="{150948DC-5A88-4B5C-A3E8-DA6792E5405C}"/>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9EFF"/>
            </a:solidFill>
            <a:ln w="38100" cmpd="sng">
              <a:noFill/>
            </a:ln>
            <a:effectLst/>
          </p:spPr>
          <p:txBody>
            <a:bodyPr wrap="none" anchor="ctr"/>
            <a:lstStyle/>
            <a:p>
              <a:endParaRPr lang="en-US" sz="1800" dirty="0">
                <a:latin typeface="+mj-lt"/>
              </a:endParaRPr>
            </a:p>
          </p:txBody>
        </p:sp>
        <p:sp>
          <p:nvSpPr>
            <p:cNvPr id="19" name="Oval 18">
              <a:extLst>
                <a:ext uri="{FF2B5EF4-FFF2-40B4-BE49-F238E27FC236}">
                  <a16:creationId xmlns:a16="http://schemas.microsoft.com/office/drawing/2014/main" id="{1682EBD5-277B-4472-B8E3-49113E2B3DE9}"/>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Subway Six-Inch Office" pitchFamily="50" charset="0"/>
              </a:endParaRPr>
            </a:p>
          </p:txBody>
        </p:sp>
      </p:grpSp>
      <p:sp>
        <p:nvSpPr>
          <p:cNvPr id="20" name="Text Placeholder 55">
            <a:extLst>
              <a:ext uri="{FF2B5EF4-FFF2-40B4-BE49-F238E27FC236}">
                <a16:creationId xmlns:a16="http://schemas.microsoft.com/office/drawing/2014/main" id="{A1CD7512-ECC4-4FD4-A939-E874C6ABF3E8}"/>
              </a:ext>
            </a:extLst>
          </p:cNvPr>
          <p:cNvSpPr>
            <a:spLocks noGrp="1"/>
          </p:cNvSpPr>
          <p:nvPr>
            <p:ph type="body" sz="quarter" idx="13" hasCustomPrompt="1"/>
          </p:nvPr>
        </p:nvSpPr>
        <p:spPr>
          <a:xfrm>
            <a:off x="2535703" y="2376677"/>
            <a:ext cx="2088085" cy="503692"/>
          </a:xfrm>
        </p:spPr>
        <p:txBody>
          <a:bodyPr bIns="0" anchor="b" anchorCtr="0"/>
          <a:lstStyle>
            <a:lvl1pPr marL="0" indent="0" algn="l">
              <a:lnSpc>
                <a:spcPts val="2000"/>
              </a:lnSpc>
              <a:spcBef>
                <a:spcPts val="0"/>
              </a:spcBef>
              <a:buNone/>
              <a:defRPr sz="1600">
                <a:solidFill>
                  <a:srgbClr val="FF0096"/>
                </a:solidFill>
                <a:latin typeface="Arial" panose="020B0604020202020204" pitchFamily="34" charset="0"/>
                <a:cs typeface="Arial" panose="020B0604020202020204" pitchFamily="34" charset="0"/>
              </a:defRPr>
            </a:lvl1pPr>
          </a:lstStyle>
          <a:p>
            <a:pPr lvl="0"/>
            <a:r>
              <a:rPr lang="en-US" dirty="0"/>
              <a:t>2003: ITEM GOES HERE</a:t>
            </a:r>
          </a:p>
        </p:txBody>
      </p:sp>
      <p:sp>
        <p:nvSpPr>
          <p:cNvPr id="21" name="Text Placeholder 55">
            <a:extLst>
              <a:ext uri="{FF2B5EF4-FFF2-40B4-BE49-F238E27FC236}">
                <a16:creationId xmlns:a16="http://schemas.microsoft.com/office/drawing/2014/main" id="{88454EC6-7C85-4D82-B6C3-01A921D3537E}"/>
              </a:ext>
            </a:extLst>
          </p:cNvPr>
          <p:cNvSpPr>
            <a:spLocks noGrp="1"/>
          </p:cNvSpPr>
          <p:nvPr>
            <p:ph type="body" sz="quarter" idx="38" hasCustomPrompt="1"/>
          </p:nvPr>
        </p:nvSpPr>
        <p:spPr>
          <a:xfrm>
            <a:off x="2535705" y="2982003"/>
            <a:ext cx="2088084" cy="825465"/>
          </a:xfrm>
        </p:spPr>
        <p:txBody>
          <a:bodyPr bIns="0"/>
          <a:lstStyle>
            <a:lvl1pPr marL="0" indent="0" algn="l">
              <a:lnSpc>
                <a:spcPts val="2000"/>
              </a:lnSpc>
              <a:spcBef>
                <a:spcPts val="600"/>
              </a:spcBef>
              <a:buNone/>
              <a:defRPr sz="1600">
                <a:solidFill>
                  <a:srgbClr val="FF0096"/>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22" name="Text Placeholder 55">
            <a:extLst>
              <a:ext uri="{FF2B5EF4-FFF2-40B4-BE49-F238E27FC236}">
                <a16:creationId xmlns:a16="http://schemas.microsoft.com/office/drawing/2014/main" id="{B45F9AC5-33AD-4047-90F9-B4EFD14ACF67}"/>
              </a:ext>
            </a:extLst>
          </p:cNvPr>
          <p:cNvSpPr>
            <a:spLocks noGrp="1"/>
          </p:cNvSpPr>
          <p:nvPr>
            <p:ph type="body" sz="quarter" idx="39" hasCustomPrompt="1"/>
          </p:nvPr>
        </p:nvSpPr>
        <p:spPr>
          <a:xfrm>
            <a:off x="5333943" y="4239568"/>
            <a:ext cx="2088085" cy="503692"/>
          </a:xfrm>
        </p:spPr>
        <p:txBody>
          <a:bodyPr bIns="0" anchor="b" anchorCtr="0"/>
          <a:lstStyle>
            <a:lvl1pPr marL="0" indent="0" algn="l">
              <a:lnSpc>
                <a:spcPts val="2000"/>
              </a:lnSpc>
              <a:spcBef>
                <a:spcPts val="0"/>
              </a:spcBef>
              <a:buNone/>
              <a:defRPr sz="1600">
                <a:solidFill>
                  <a:srgbClr val="009EFF"/>
                </a:solidFill>
                <a:latin typeface="Arial" panose="020B0604020202020204" pitchFamily="34" charset="0"/>
                <a:cs typeface="Arial" panose="020B0604020202020204" pitchFamily="34" charset="0"/>
              </a:defRPr>
            </a:lvl1pPr>
          </a:lstStyle>
          <a:p>
            <a:pPr lvl="0"/>
            <a:r>
              <a:rPr lang="en-US" dirty="0"/>
              <a:t>2008: ITEM GOES HERE</a:t>
            </a:r>
          </a:p>
        </p:txBody>
      </p:sp>
      <p:sp>
        <p:nvSpPr>
          <p:cNvPr id="23" name="Text Placeholder 55">
            <a:extLst>
              <a:ext uri="{FF2B5EF4-FFF2-40B4-BE49-F238E27FC236}">
                <a16:creationId xmlns:a16="http://schemas.microsoft.com/office/drawing/2014/main" id="{2EAC20B3-3C92-44BA-A862-E3C8E568AC37}"/>
              </a:ext>
            </a:extLst>
          </p:cNvPr>
          <p:cNvSpPr>
            <a:spLocks noGrp="1"/>
          </p:cNvSpPr>
          <p:nvPr>
            <p:ph type="body" sz="quarter" idx="40" hasCustomPrompt="1"/>
          </p:nvPr>
        </p:nvSpPr>
        <p:spPr>
          <a:xfrm>
            <a:off x="5333944" y="4844896"/>
            <a:ext cx="2088084" cy="825465"/>
          </a:xfrm>
        </p:spPr>
        <p:txBody>
          <a:bodyPr bIns="0"/>
          <a:lstStyle>
            <a:lvl1pPr marL="0" indent="0" algn="l">
              <a:lnSpc>
                <a:spcPts val="2000"/>
              </a:lnSpc>
              <a:spcBef>
                <a:spcPts val="600"/>
              </a:spcBef>
              <a:buNone/>
              <a:defRPr sz="1600">
                <a:solidFill>
                  <a:srgbClr val="009EF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24" name="Text Placeholder 55">
            <a:extLst>
              <a:ext uri="{FF2B5EF4-FFF2-40B4-BE49-F238E27FC236}">
                <a16:creationId xmlns:a16="http://schemas.microsoft.com/office/drawing/2014/main" id="{3555C930-DFCA-4939-9A11-A2BFCFE68B2B}"/>
              </a:ext>
            </a:extLst>
          </p:cNvPr>
          <p:cNvSpPr>
            <a:spLocks noGrp="1"/>
          </p:cNvSpPr>
          <p:nvPr>
            <p:ph type="body" sz="quarter" idx="41" hasCustomPrompt="1"/>
          </p:nvPr>
        </p:nvSpPr>
        <p:spPr>
          <a:xfrm>
            <a:off x="8154286" y="2376677"/>
            <a:ext cx="2088085" cy="503692"/>
          </a:xfrm>
        </p:spPr>
        <p:txBody>
          <a:bodyPr bIns="0" anchor="b" anchorCtr="0"/>
          <a:lstStyle>
            <a:lvl1pPr marL="0" indent="0" algn="l">
              <a:lnSpc>
                <a:spcPts val="2000"/>
              </a:lnSpc>
              <a:spcBef>
                <a:spcPts val="0"/>
              </a:spcBef>
              <a:buNone/>
              <a:defRPr sz="1600">
                <a:solidFill>
                  <a:srgbClr val="00BE00"/>
                </a:solidFill>
                <a:latin typeface="Arial" panose="020B0604020202020204" pitchFamily="34" charset="0"/>
                <a:cs typeface="Arial" panose="020B0604020202020204" pitchFamily="34" charset="0"/>
              </a:defRPr>
            </a:lvl1pPr>
          </a:lstStyle>
          <a:p>
            <a:pPr lvl="0"/>
            <a:r>
              <a:rPr lang="en-US" dirty="0"/>
              <a:t>2018: ITEM GOES HERE</a:t>
            </a:r>
          </a:p>
        </p:txBody>
      </p:sp>
      <p:sp>
        <p:nvSpPr>
          <p:cNvPr id="25" name="Text Placeholder 55">
            <a:extLst>
              <a:ext uri="{FF2B5EF4-FFF2-40B4-BE49-F238E27FC236}">
                <a16:creationId xmlns:a16="http://schemas.microsoft.com/office/drawing/2014/main" id="{7B991D95-8427-40B5-9196-3B802007670C}"/>
              </a:ext>
            </a:extLst>
          </p:cNvPr>
          <p:cNvSpPr>
            <a:spLocks noGrp="1"/>
          </p:cNvSpPr>
          <p:nvPr>
            <p:ph type="body" sz="quarter" idx="42" hasCustomPrompt="1"/>
          </p:nvPr>
        </p:nvSpPr>
        <p:spPr>
          <a:xfrm>
            <a:off x="8154286" y="2982003"/>
            <a:ext cx="2088084" cy="825465"/>
          </a:xfrm>
        </p:spPr>
        <p:txBody>
          <a:bodyPr bIns="0"/>
          <a:lstStyle>
            <a:lvl1pPr marL="0" indent="0" algn="l">
              <a:lnSpc>
                <a:spcPts val="2000"/>
              </a:lnSpc>
              <a:spcBef>
                <a:spcPts val="600"/>
              </a:spcBef>
              <a:buNone/>
              <a:defRPr sz="1600">
                <a:solidFill>
                  <a:srgbClr val="00BE00"/>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Tree>
    <p:extLst>
      <p:ext uri="{BB962C8B-B14F-4D97-AF65-F5344CB8AC3E}">
        <p14:creationId xmlns:p14="http://schemas.microsoft.com/office/powerpoint/2010/main" val="3993518439"/>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6858000"/>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grpSp>
        <p:nvGrpSpPr>
          <p:cNvPr id="12" name="Group 11">
            <a:extLst>
              <a:ext uri="{FF2B5EF4-FFF2-40B4-BE49-F238E27FC236}">
                <a16:creationId xmlns:a16="http://schemas.microsoft.com/office/drawing/2014/main" id="{AE2696DD-3189-4AEB-9062-FB8FA2D9A7C3}"/>
              </a:ext>
            </a:extLst>
          </p:cNvPr>
          <p:cNvGrpSpPr/>
          <p:nvPr userDrawn="1"/>
        </p:nvGrpSpPr>
        <p:grpSpPr>
          <a:xfrm>
            <a:off x="4417795" y="2212246"/>
            <a:ext cx="3356410" cy="2433508"/>
            <a:chOff x="4417794" y="2844000"/>
            <a:chExt cx="3356410" cy="2433508"/>
          </a:xfrm>
        </p:grpSpPr>
        <p:pic>
          <p:nvPicPr>
            <p:cNvPr id="13" name="Picture 12">
              <a:extLst>
                <a:ext uri="{FF2B5EF4-FFF2-40B4-BE49-F238E27FC236}">
                  <a16:creationId xmlns:a16="http://schemas.microsoft.com/office/drawing/2014/main" id="{82DBEFB8-406D-46DE-9028-C110E3782E60}"/>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4417795" y="2844000"/>
              <a:ext cx="3356409" cy="1170000"/>
            </a:xfrm>
            <a:prstGeom prst="rect">
              <a:avLst/>
            </a:prstGeom>
          </p:spPr>
        </p:pic>
        <p:sp>
          <p:nvSpPr>
            <p:cNvPr id="14" name="TextBox 13">
              <a:extLst>
                <a:ext uri="{FF2B5EF4-FFF2-40B4-BE49-F238E27FC236}">
                  <a16:creationId xmlns:a16="http://schemas.microsoft.com/office/drawing/2014/main" id="{4DA262A5-D10E-478A-99BC-17E72D2A820F}"/>
                </a:ext>
              </a:extLst>
            </p:cNvPr>
            <p:cNvSpPr txBox="1"/>
            <p:nvPr userDrawn="1"/>
          </p:nvSpPr>
          <p:spPr>
            <a:xfrm>
              <a:off x="4417794" y="4077179"/>
              <a:ext cx="3356409" cy="1200329"/>
            </a:xfrm>
            <a:prstGeom prst="rect">
              <a:avLst/>
            </a:prstGeom>
            <a:noFill/>
          </p:spPr>
          <p:txBody>
            <a:bodyPr wrap="square" rtlCol="0">
              <a:spAutoFit/>
            </a:bodyPr>
            <a:lstStyle/>
            <a:p>
              <a:pPr algn="ctr"/>
              <a:r>
                <a:rPr lang="en-GB" sz="2400" dirty="0">
                  <a:solidFill>
                    <a:schemeClr val="bg1"/>
                  </a:solidFill>
                  <a:latin typeface="Hand Of Sean Pro" panose="00000500000000000000" pitchFamily="50" charset="0"/>
                </a:rPr>
                <a:t>School Improvement, </a:t>
              </a:r>
              <a:br>
                <a:rPr lang="en-GB" sz="2400" dirty="0">
                  <a:solidFill>
                    <a:schemeClr val="bg1"/>
                  </a:solidFill>
                  <a:latin typeface="Hand Of Sean Pro" panose="00000500000000000000" pitchFamily="50" charset="0"/>
                </a:rPr>
              </a:br>
              <a:r>
                <a:rPr lang="en-GB" sz="2400" dirty="0">
                  <a:solidFill>
                    <a:schemeClr val="bg1"/>
                  </a:solidFill>
                  <a:latin typeface="Hand Of Sean Pro" panose="00000500000000000000" pitchFamily="50" charset="0"/>
                </a:rPr>
                <a:t>Secondary, Special &amp; PRU / </a:t>
              </a:r>
              <a:br>
                <a:rPr lang="en-GB" sz="2400" dirty="0">
                  <a:solidFill>
                    <a:schemeClr val="bg1"/>
                  </a:solidFill>
                  <a:latin typeface="Hand Of Sean Pro" panose="00000500000000000000" pitchFamily="50" charset="0"/>
                </a:rPr>
              </a:br>
              <a:r>
                <a:rPr lang="en-GB" sz="2400" dirty="0">
                  <a:solidFill>
                    <a:schemeClr val="bg1"/>
                  </a:solidFill>
                  <a:latin typeface="Hand Of Sean Pro" panose="00000500000000000000" pitchFamily="50" charset="0"/>
                </a:rPr>
                <a:t>Skills &amp; Employability</a:t>
              </a:r>
            </a:p>
          </p:txBody>
        </p:sp>
      </p:grpSp>
    </p:spTree>
    <p:extLst>
      <p:ext uri="{BB962C8B-B14F-4D97-AF65-F5344CB8AC3E}">
        <p14:creationId xmlns:p14="http://schemas.microsoft.com/office/powerpoint/2010/main" val="3795264186"/>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itle" preserve="1">
  <p:cSld name="Cover 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6858000"/>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85B9181-00FB-4E86-93D8-8FA469DE1D3D}"/>
              </a:ext>
            </a:extLst>
          </p:cNvPr>
          <p:cNvSpPr>
            <a:spLocks noGrp="1"/>
          </p:cNvSpPr>
          <p:nvPr>
            <p:ph type="ctrTitle" hasCustomPrompt="1"/>
          </p:nvPr>
        </p:nvSpPr>
        <p:spPr>
          <a:xfrm>
            <a:off x="1524000" y="1122363"/>
            <a:ext cx="9144000" cy="2387600"/>
          </a:xfrm>
        </p:spPr>
        <p:txBody>
          <a:bodyPr anchor="b"/>
          <a:lstStyle>
            <a:lvl1pPr algn="ctr">
              <a:defRPr sz="5000" b="1">
                <a:solidFill>
                  <a:schemeClr val="bg1"/>
                </a:solidFill>
                <a:latin typeface="Arial" panose="020B0604020202020204" pitchFamily="34" charset="0"/>
                <a:cs typeface="Arial" panose="020B0604020202020204" pitchFamily="34" charset="0"/>
              </a:defRPr>
            </a:lvl1pPr>
          </a:lstStyle>
          <a:p>
            <a:r>
              <a:rPr lang="en-US" dirty="0"/>
              <a:t>Type your presentation title here in sentence case.</a:t>
            </a:r>
            <a:endParaRPr lang="en-GB" dirty="0"/>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hasCustomPrompt="1"/>
          </p:nvPr>
        </p:nvSpPr>
        <p:spPr>
          <a:xfrm>
            <a:off x="1523999" y="4381499"/>
            <a:ext cx="9143999" cy="1799239"/>
          </a:xfrm>
        </p:spPr>
        <p:txBody>
          <a:bodyPr/>
          <a:lstStyle>
            <a:lvl1pPr marL="0" indent="0" algn="ctr">
              <a:buNone/>
              <a:defRPr sz="2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&lt;Insert presenter name&gt;</a:t>
            </a:r>
          </a:p>
          <a:p>
            <a:r>
              <a:rPr lang="en-US" dirty="0"/>
              <a:t>&lt;Insert presenter job title&gt;</a:t>
            </a:r>
          </a:p>
          <a:p>
            <a:endParaRPr lang="en-US" dirty="0"/>
          </a:p>
          <a:p>
            <a:r>
              <a:rPr lang="en-GB" dirty="0"/>
              <a:t>Wednesday, 09 September 2020</a:t>
            </a:r>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pic>
        <p:nvPicPr>
          <p:cNvPr id="7" name="Picture 6">
            <a:extLst>
              <a:ext uri="{FF2B5EF4-FFF2-40B4-BE49-F238E27FC236}">
                <a16:creationId xmlns:a16="http://schemas.microsoft.com/office/drawing/2014/main" id="{67720A2D-CBD2-4ED8-B590-F5F23C69142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210800" y="6053743"/>
            <a:ext cx="1803413" cy="628646"/>
          </a:xfrm>
          <a:prstGeom prst="rect">
            <a:avLst/>
          </a:prstGeom>
        </p:spPr>
      </p:pic>
      <p:sp>
        <p:nvSpPr>
          <p:cNvPr id="10" name="TextBox 9">
            <a:extLst>
              <a:ext uri="{FF2B5EF4-FFF2-40B4-BE49-F238E27FC236}">
                <a16:creationId xmlns:a16="http://schemas.microsoft.com/office/drawing/2014/main" id="{D6F070D4-7C83-4B5C-B355-2F50A664179F}"/>
              </a:ext>
            </a:extLst>
          </p:cNvPr>
          <p:cNvSpPr txBox="1"/>
          <p:nvPr userDrawn="1"/>
        </p:nvSpPr>
        <p:spPr>
          <a:xfrm>
            <a:off x="177787" y="5998734"/>
            <a:ext cx="2917838" cy="738664"/>
          </a:xfrm>
          <a:prstGeom prst="rect">
            <a:avLst/>
          </a:prstGeom>
          <a:noFill/>
        </p:spPr>
        <p:txBody>
          <a:bodyPr wrap="square" rtlCol="0">
            <a:spAutoFit/>
          </a:bodyPr>
          <a:lstStyle/>
          <a:p>
            <a:r>
              <a:rPr lang="en-GB" sz="1400" dirty="0">
                <a:solidFill>
                  <a:schemeClr val="bg1"/>
                </a:solidFill>
                <a:latin typeface="Hand Of Sean Pro" panose="00000500000000000000" pitchFamily="50" charset="0"/>
              </a:rPr>
              <a:t>School Improvement, </a:t>
            </a:r>
            <a:br>
              <a:rPr lang="en-GB" sz="1400" dirty="0">
                <a:solidFill>
                  <a:schemeClr val="bg1"/>
                </a:solidFill>
                <a:latin typeface="Hand Of Sean Pro" panose="00000500000000000000" pitchFamily="50" charset="0"/>
              </a:rPr>
            </a:br>
            <a:r>
              <a:rPr lang="en-GB" sz="1400" dirty="0">
                <a:solidFill>
                  <a:schemeClr val="bg1"/>
                </a:solidFill>
                <a:latin typeface="Hand Of Sean Pro" panose="00000500000000000000" pitchFamily="50" charset="0"/>
              </a:rPr>
              <a:t>Secondary, Special &amp; PRU / </a:t>
            </a:r>
            <a:br>
              <a:rPr lang="en-GB" sz="1400" dirty="0">
                <a:solidFill>
                  <a:schemeClr val="bg1"/>
                </a:solidFill>
                <a:latin typeface="Hand Of Sean Pro" panose="00000500000000000000" pitchFamily="50" charset="0"/>
              </a:rPr>
            </a:br>
            <a:r>
              <a:rPr lang="en-GB" sz="1400" dirty="0">
                <a:solidFill>
                  <a:schemeClr val="bg1"/>
                </a:solidFill>
                <a:latin typeface="Hand Of Sean Pro" panose="00000500000000000000" pitchFamily="50" charset="0"/>
              </a:rPr>
              <a:t>Skills &amp; Employability</a:t>
            </a:r>
          </a:p>
        </p:txBody>
      </p:sp>
    </p:spTree>
    <p:extLst>
      <p:ext uri="{BB962C8B-B14F-4D97-AF65-F5344CB8AC3E}">
        <p14:creationId xmlns:p14="http://schemas.microsoft.com/office/powerpoint/2010/main" val="1685126016"/>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Title Slide (Purpl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5918129"/>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85B9181-00FB-4E86-93D8-8FA469DE1D3D}"/>
              </a:ext>
            </a:extLst>
          </p:cNvPr>
          <p:cNvSpPr>
            <a:spLocks noGrp="1"/>
          </p:cNvSpPr>
          <p:nvPr>
            <p:ph type="ctrTitle"/>
          </p:nvPr>
        </p:nvSpPr>
        <p:spPr>
          <a:xfrm>
            <a:off x="1524000" y="1122363"/>
            <a:ext cx="9144000" cy="2387600"/>
          </a:xfrm>
        </p:spPr>
        <p:txBody>
          <a:bodyPr anchor="b"/>
          <a:lstStyle>
            <a:lvl1pPr algn="ctr">
              <a:defRPr sz="5000">
                <a:solidFill>
                  <a:schemeClr val="bg1"/>
                </a:solidFill>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p:nvPr>
        </p:nvSpPr>
        <p:spPr>
          <a:xfrm>
            <a:off x="1524000" y="3602038"/>
            <a:ext cx="9144000" cy="1655762"/>
          </a:xfrm>
        </p:spPr>
        <p:txBody>
          <a:bodyPr/>
          <a:lstStyle>
            <a:lvl1pPr marL="0" indent="0" algn="ctr">
              <a:buNone/>
              <a:defRPr sz="2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499086204"/>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A74AE222-B9C9-42F3-96F1-973D18EDF8B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477326262"/>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A69C-BC08-41BD-9FC1-5D2CDFA36E9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46C69F4-F3BA-4BE6-8F3B-FD16195D70D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FFD4D136-C64D-4E6E-9504-392D481BBCE7}"/>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72DD13E2-FC99-473B-BB5F-02EEFD8807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CB058F-32FB-43BF-95B3-8127D15BAA72}"/>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944306612"/>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262EC0-C4CA-4562-8536-BFFB5011E3DE}"/>
              </a:ext>
            </a:extLst>
          </p:cNvPr>
          <p:cNvSpPr>
            <a:spLocks noGrp="1"/>
          </p:cNvSpPr>
          <p:nvPr>
            <p:ph type="title"/>
          </p:nvPr>
        </p:nvSpPr>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3346C947-17FF-4A60-B834-7BE380B62257}"/>
              </a:ext>
            </a:extLst>
          </p:cNvPr>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a:extLst>
              <a:ext uri="{FF2B5EF4-FFF2-40B4-BE49-F238E27FC236}">
                <a16:creationId xmlns:a16="http://schemas.microsoft.com/office/drawing/2014/main" id="{D0946815-9938-40BC-82A6-1B5F421061D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A242765-852B-4FD5-9337-0C4F8CAFA476}"/>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52446F60-C286-456A-B9D8-2E7890CBD7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E49960E-0C98-42F3-9D51-42FA50817EFA}"/>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48404530"/>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E771F-15A8-4E65-86FB-80CAFD5FB4DF}"/>
              </a:ext>
            </a:extLst>
          </p:cNvPr>
          <p:cNvSpPr>
            <a:spLocks noGrp="1"/>
          </p:cNvSpPr>
          <p:nvPr>
            <p:ph type="title"/>
          </p:nvPr>
        </p:nvSpPr>
        <p:spPr>
          <a:xfrm>
            <a:off x="839788" y="365125"/>
            <a:ext cx="10515600" cy="1325563"/>
          </a:xfrm>
        </p:spPr>
        <p:txBody>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9BD695EF-731A-4F33-A8EE-7F7E5174DA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C9BC53-7A18-4DB9-A3D9-988A9D7D267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3113DD9-B7A8-4712-B3C5-A69E2469EB6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C6F5053-96C2-449A-832B-FA885CE3EB4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C35D321-4F72-42C9-A4B9-35CBDA585DBC}"/>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8" name="Footer Placeholder 7">
            <a:extLst>
              <a:ext uri="{FF2B5EF4-FFF2-40B4-BE49-F238E27FC236}">
                <a16:creationId xmlns:a16="http://schemas.microsoft.com/office/drawing/2014/main" id="{DC477578-E348-4763-B109-4DFC416C951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B764DD2-402B-40E7-8B0A-F138C099CADA}"/>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172569434"/>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82ADCF-311A-4BC4-A790-64999A605D0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7C30226-7E7D-458B-84D9-57A93C854DC1}"/>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4" name="Footer Placeholder 3">
            <a:extLst>
              <a:ext uri="{FF2B5EF4-FFF2-40B4-BE49-F238E27FC236}">
                <a16:creationId xmlns:a16="http://schemas.microsoft.com/office/drawing/2014/main" id="{1028244E-B46F-4B4A-B501-5E3C0F56636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16C9674-3E80-4B3E-90AA-29A0EDD2FE73}"/>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4193621968"/>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3427BF1-57CD-4BA8-BD48-D72074D5AAF6}"/>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3" name="Footer Placeholder 2">
            <a:extLst>
              <a:ext uri="{FF2B5EF4-FFF2-40B4-BE49-F238E27FC236}">
                <a16:creationId xmlns:a16="http://schemas.microsoft.com/office/drawing/2014/main" id="{BAC4A647-23B5-4EEE-AC86-0456EA64120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2807E73-BB96-4C59-9C91-BDD67991A576}"/>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790002607"/>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3F2D6-9037-473D-81DA-0628C6DE87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DCCCDD7-0D65-4C4A-8708-593DEE5CFE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AB43887-57BF-4EC8-8529-3AA68AB99F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0EA569-3E7D-4C46-8836-4784D25E8C57}"/>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EE86B87E-460A-498A-9BE5-153C3CB984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CE9BC03-AC6B-4181-BFE9-88060E959D81}"/>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4101091396"/>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49E547-8CAB-4A03-A8E9-AC05B6415D0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5608C75-343D-42BE-B9AC-1CE99E0E4C1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EDB5A6D-1951-400C-8DCF-C7914782B8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015EC01-5577-4313-A869-06B7CD804248}"/>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956BF77E-86FC-4C6D-B3D1-C9C9AD1E57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68D0C08-1DF2-4E32-90D8-A4007E329E01}"/>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1805040941"/>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5E020-043D-4077-AC99-C49DD74B6F4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C737DDE-B517-4B25-91E6-AFEA0F8B299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52F80DC-1E48-46C5-A1AC-A1CECAC97EF3}"/>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7B0FBE0A-1827-4290-919D-042637A317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2A2A37-05C2-4A1F-AF6E-033DC9913544}"/>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893804462"/>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0595BCA-911E-41FE-BB4E-22E31183872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A9C214D-C2C2-496A-8A43-BCE39FEA3AA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0675821-B71B-4E67-97A4-7D9DB9C962BE}"/>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F75369C4-C65E-4753-B9E9-9064F37B2F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D5C714-CFC5-43DE-8ECD-965BF7D65B68}"/>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1205956368"/>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preserve="1" userDrawn="1">
  <p:cSld name="Full frame imag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26AC3629-21CA-41B1-BB87-076728A65CC7}"/>
              </a:ext>
            </a:extLst>
          </p:cNvPr>
          <p:cNvSpPr>
            <a:spLocks noGrp="1"/>
          </p:cNvSpPr>
          <p:nvPr>
            <p:ph type="pic" sz="quarter" idx="10" hasCustomPrompt="1"/>
          </p:nvPr>
        </p:nvSpPr>
        <p:spPr>
          <a:xfrm>
            <a:off x="0" y="0"/>
            <a:ext cx="12192000" cy="6858000"/>
          </a:xfrm>
        </p:spPr>
        <p:txBody>
          <a:bodyPr anchor="ctr"/>
          <a:lstStyle>
            <a:lvl1pPr marL="0" indent="0" algn="ctr">
              <a:buNone/>
              <a:defRPr>
                <a:solidFill>
                  <a:srgbClr val="7030A0"/>
                </a:solidFill>
              </a:defRPr>
            </a:lvl1pPr>
          </a:lstStyle>
          <a:p>
            <a:r>
              <a:rPr lang="en-US" dirty="0"/>
              <a:t>Full frame image</a:t>
            </a:r>
          </a:p>
        </p:txBody>
      </p:sp>
    </p:spTree>
    <p:extLst>
      <p:ext uri="{BB962C8B-B14F-4D97-AF65-F5344CB8AC3E}">
        <p14:creationId xmlns:p14="http://schemas.microsoft.com/office/powerpoint/2010/main" val="41549418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E697B6B-58C3-4D1D-9D2A-DFDA171AD483}"/>
              </a:ext>
            </a:extLst>
          </p:cNvPr>
          <p:cNvSpPr/>
          <p:nvPr userDrawn="1"/>
        </p:nvSpPr>
        <p:spPr>
          <a:xfrm>
            <a:off x="8153400" y="0"/>
            <a:ext cx="4038600" cy="5918129"/>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Picture Placeholder 16">
            <a:extLst>
              <a:ext uri="{FF2B5EF4-FFF2-40B4-BE49-F238E27FC236}">
                <a16:creationId xmlns:a16="http://schemas.microsoft.com/office/drawing/2014/main" id="{9108BCCC-826A-4032-87BA-87F17E1F0675}"/>
              </a:ext>
            </a:extLst>
          </p:cNvPr>
          <p:cNvSpPr>
            <a:spLocks noGrp="1"/>
          </p:cNvSpPr>
          <p:nvPr>
            <p:ph type="pic" sz="quarter" idx="13"/>
          </p:nvPr>
        </p:nvSpPr>
        <p:spPr>
          <a:xfrm>
            <a:off x="0" y="0"/>
            <a:ext cx="8153400" cy="5918129"/>
          </a:xfrm>
          <a:solidFill>
            <a:schemeClr val="bg1">
              <a:lumMod val="95000"/>
            </a:schemeClr>
          </a:solidFill>
        </p:spPr>
        <p:txBody>
          <a:bodyPr bIns="0" anchor="ctr"/>
          <a:lstStyle>
            <a:lvl1pPr marL="0" indent="0" algn="ctr">
              <a:buNone/>
              <a:defRPr>
                <a:solidFill>
                  <a:srgbClr val="7030A0"/>
                </a:solidFill>
              </a:defRPr>
            </a:lvl1pPr>
          </a:lstStyle>
          <a:p>
            <a:r>
              <a:rPr lang="en-US" dirty="0"/>
              <a:t>Click icon to add picture</a:t>
            </a:r>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hasCustomPrompt="1"/>
          </p:nvPr>
        </p:nvSpPr>
        <p:spPr>
          <a:xfrm>
            <a:off x="8610600" y="485775"/>
            <a:ext cx="3133725" cy="4095750"/>
          </a:xfrm>
        </p:spPr>
        <p:txBody>
          <a:bodyPr>
            <a:normAutofit/>
          </a:bodyPr>
          <a:lstStyle>
            <a:lvl1pPr marL="0" indent="0" algn="ctr">
              <a:buNone/>
              <a:defRPr sz="2500" b="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dirty="0"/>
              <a:t>Sed </a:t>
            </a:r>
            <a:r>
              <a:rPr lang="en-US" dirty="0" err="1"/>
              <a:t>ut</a:t>
            </a:r>
            <a:r>
              <a:rPr lang="en-US" dirty="0"/>
              <a:t> </a:t>
            </a:r>
            <a:r>
              <a:rPr lang="en-US" dirty="0" err="1"/>
              <a:t>eros</a:t>
            </a:r>
            <a:r>
              <a:rPr lang="en-US" dirty="0"/>
              <a:t> </a:t>
            </a:r>
            <a:r>
              <a:rPr lang="en-US" dirty="0" err="1"/>
              <a:t>dapibus</a:t>
            </a:r>
            <a:r>
              <a:rPr lang="en-US" dirty="0"/>
              <a:t>, convallis dui </a:t>
            </a:r>
            <a:r>
              <a:rPr lang="en-US" dirty="0" err="1"/>
              <a:t>eget</a:t>
            </a:r>
            <a:r>
              <a:rPr lang="en-US" dirty="0"/>
              <a:t>, </a:t>
            </a:r>
            <a:r>
              <a:rPr lang="en-US" dirty="0" err="1"/>
              <a:t>ultrices</a:t>
            </a:r>
            <a:r>
              <a:rPr lang="en-US" dirty="0"/>
              <a:t> </a:t>
            </a:r>
            <a:r>
              <a:rPr lang="en-US" dirty="0" err="1"/>
              <a:t>eros</a:t>
            </a:r>
            <a:r>
              <a:rPr lang="en-US" dirty="0"/>
              <a:t>. Nunc sit </a:t>
            </a:r>
            <a:r>
              <a:rPr lang="en-US" dirty="0" err="1"/>
              <a:t>amet</a:t>
            </a:r>
            <a:r>
              <a:rPr lang="en-US" dirty="0"/>
              <a:t> </a:t>
            </a:r>
            <a:r>
              <a:rPr lang="en-US" dirty="0" err="1"/>
              <a:t>eros</a:t>
            </a:r>
            <a:r>
              <a:rPr lang="en-US" dirty="0"/>
              <a:t> vitae ipsum </a:t>
            </a:r>
            <a:r>
              <a:rPr lang="en-US" dirty="0" err="1"/>
              <a:t>egestas</a:t>
            </a:r>
            <a:r>
              <a:rPr lang="en-US" dirty="0"/>
              <a:t> lacinia </a:t>
            </a:r>
            <a:r>
              <a:rPr lang="en-US" dirty="0" err="1"/>
              <a:t>nec</a:t>
            </a:r>
            <a:r>
              <a:rPr lang="en-US" dirty="0"/>
              <a:t> a </a:t>
            </a:r>
            <a:r>
              <a:rPr lang="en-US" dirty="0" err="1"/>
              <a:t>augue</a:t>
            </a:r>
            <a:r>
              <a:rPr lang="en-US" dirty="0"/>
              <a:t>. Proin </a:t>
            </a:r>
            <a:r>
              <a:rPr lang="en-US" dirty="0" err="1"/>
              <a:t>laoreet</a:t>
            </a:r>
            <a:r>
              <a:rPr lang="en-US" dirty="0"/>
              <a:t> </a:t>
            </a:r>
            <a:r>
              <a:rPr lang="en-US" dirty="0" err="1"/>
              <a:t>bibendum</a:t>
            </a:r>
            <a:r>
              <a:rPr lang="en-US" dirty="0"/>
              <a:t> </a:t>
            </a:r>
            <a:r>
              <a:rPr lang="en-US" dirty="0" err="1"/>
              <a:t>eros</a:t>
            </a:r>
            <a:r>
              <a:rPr lang="en-US" dirty="0"/>
              <a:t>, in </a:t>
            </a:r>
            <a:r>
              <a:rPr lang="en-US" dirty="0" err="1"/>
              <a:t>lobortis</a:t>
            </a:r>
            <a:r>
              <a:rPr lang="en-US" dirty="0"/>
              <a:t> magna </a:t>
            </a:r>
            <a:r>
              <a:rPr lang="en-US" dirty="0" err="1"/>
              <a:t>malesuada</a:t>
            </a:r>
            <a:r>
              <a:rPr lang="en-US" dirty="0"/>
              <a:t> vel. Nunc </a:t>
            </a:r>
            <a:r>
              <a:rPr lang="en-US" dirty="0" err="1"/>
              <a:t>tristique</a:t>
            </a:r>
            <a:r>
              <a:rPr lang="en-US" dirty="0"/>
              <a:t> pulvinar </a:t>
            </a:r>
            <a:r>
              <a:rPr lang="en-US" dirty="0" err="1"/>
              <a:t>sagittis</a:t>
            </a:r>
            <a:r>
              <a:rPr lang="en-US" dirty="0"/>
              <a:t>.</a:t>
            </a:r>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17" name="Text Placeholder 13">
            <a:extLst>
              <a:ext uri="{FF2B5EF4-FFF2-40B4-BE49-F238E27FC236}">
                <a16:creationId xmlns:a16="http://schemas.microsoft.com/office/drawing/2014/main" id="{ADC89ECD-45DC-46F4-A717-9F18D07A1AFF}"/>
              </a:ext>
            </a:extLst>
          </p:cNvPr>
          <p:cNvSpPr>
            <a:spLocks noGrp="1"/>
          </p:cNvSpPr>
          <p:nvPr>
            <p:ph type="body" sz="quarter" idx="14" hasCustomPrompt="1"/>
          </p:nvPr>
        </p:nvSpPr>
        <p:spPr>
          <a:xfrm>
            <a:off x="8620125" y="4918522"/>
            <a:ext cx="3124200" cy="662609"/>
          </a:xfrm>
        </p:spPr>
        <p:txBody>
          <a:bodyPr bIns="0"/>
          <a:lstStyle>
            <a:lvl1pPr marL="0" indent="0" algn="ctr">
              <a:lnSpc>
                <a:spcPts val="2200"/>
              </a:lnSpc>
              <a:spcBef>
                <a:spcPts val="0"/>
              </a:spcBef>
              <a:buNone/>
              <a:defRPr sz="1800" b="1">
                <a:solidFill>
                  <a:schemeClr val="bg1"/>
                </a:solidFill>
                <a:latin typeface="Arial" panose="020B0604020202020204" pitchFamily="34" charset="0"/>
                <a:cs typeface="Arial" panose="020B0604020202020204" pitchFamily="34" charset="0"/>
              </a:defRPr>
            </a:lvl1pPr>
            <a:lvl2pPr marL="457166" indent="0">
              <a:buNone/>
              <a:defRPr sz="1800">
                <a:solidFill>
                  <a:schemeClr val="bg1"/>
                </a:solidFill>
                <a:latin typeface="+mj-lt"/>
              </a:defRPr>
            </a:lvl2pPr>
            <a:lvl3pPr marL="914330" indent="0">
              <a:buNone/>
              <a:defRPr sz="1800">
                <a:solidFill>
                  <a:schemeClr val="bg1"/>
                </a:solidFill>
                <a:latin typeface="+mj-lt"/>
              </a:defRPr>
            </a:lvl3pPr>
            <a:lvl4pPr marL="1371496" indent="0">
              <a:buNone/>
              <a:defRPr sz="1800">
                <a:solidFill>
                  <a:schemeClr val="bg1"/>
                </a:solidFill>
                <a:latin typeface="+mj-lt"/>
              </a:defRPr>
            </a:lvl4pPr>
            <a:lvl5pPr marL="1828664" indent="0">
              <a:buNone/>
              <a:defRPr sz="1800">
                <a:solidFill>
                  <a:schemeClr val="bg1"/>
                </a:solidFill>
                <a:latin typeface="+mj-lt"/>
              </a:defRPr>
            </a:lvl5pPr>
          </a:lstStyle>
          <a:p>
            <a:pPr lvl="0"/>
            <a:r>
              <a:rPr lang="en-US" dirty="0"/>
              <a:t>NAME GOES HERE</a:t>
            </a:r>
          </a:p>
        </p:txBody>
      </p:sp>
      <p:sp>
        <p:nvSpPr>
          <p:cNvPr id="19" name="Freeform 71">
            <a:extLst>
              <a:ext uri="{FF2B5EF4-FFF2-40B4-BE49-F238E27FC236}">
                <a16:creationId xmlns:a16="http://schemas.microsoft.com/office/drawing/2014/main" id="{5AE9737E-E058-4FCF-B558-4F889444FF8C}"/>
              </a:ext>
            </a:extLst>
          </p:cNvPr>
          <p:cNvSpPr>
            <a:spLocks noChangeArrowheads="1"/>
          </p:cNvSpPr>
          <p:nvPr userDrawn="1"/>
        </p:nvSpPr>
        <p:spPr bwMode="auto">
          <a:xfrm rot="11131217">
            <a:off x="8299962" y="377161"/>
            <a:ext cx="464389" cy="344844"/>
          </a:xfrm>
          <a:custGeom>
            <a:avLst/>
            <a:gdLst>
              <a:gd name="T0" fmla="*/ 70 w 444"/>
              <a:gd name="T1" fmla="*/ 0 h 329"/>
              <a:gd name="T2" fmla="*/ 70 w 444"/>
              <a:gd name="T3" fmla="*/ 0 h 329"/>
              <a:gd name="T4" fmla="*/ 0 w 444"/>
              <a:gd name="T5" fmla="*/ 70 h 329"/>
              <a:gd name="T6" fmla="*/ 70 w 444"/>
              <a:gd name="T7" fmla="*/ 150 h 329"/>
              <a:gd name="T8" fmla="*/ 0 w 444"/>
              <a:gd name="T9" fmla="*/ 291 h 329"/>
              <a:gd name="T10" fmla="*/ 0 w 444"/>
              <a:gd name="T11" fmla="*/ 328 h 329"/>
              <a:gd name="T12" fmla="*/ 70 w 444"/>
              <a:gd name="T13" fmla="*/ 0 h 329"/>
              <a:gd name="T14" fmla="*/ 275 w 444"/>
              <a:gd name="T15" fmla="*/ 0 h 329"/>
              <a:gd name="T16" fmla="*/ 275 w 444"/>
              <a:gd name="T17" fmla="*/ 0 h 329"/>
              <a:gd name="T18" fmla="*/ 204 w 444"/>
              <a:gd name="T19" fmla="*/ 70 h 329"/>
              <a:gd name="T20" fmla="*/ 275 w 444"/>
              <a:gd name="T21" fmla="*/ 150 h 329"/>
              <a:gd name="T22" fmla="*/ 204 w 444"/>
              <a:gd name="T23" fmla="*/ 291 h 329"/>
              <a:gd name="T24" fmla="*/ 204 w 444"/>
              <a:gd name="T25" fmla="*/ 328 h 329"/>
              <a:gd name="T26" fmla="*/ 275 w 444"/>
              <a:gd name="T27" fmla="*/ 0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4" h="329">
                <a:moveTo>
                  <a:pt x="70" y="0"/>
                </a:moveTo>
                <a:lnTo>
                  <a:pt x="70" y="0"/>
                </a:lnTo>
                <a:cubicBezTo>
                  <a:pt x="26" y="0"/>
                  <a:pt x="0" y="35"/>
                  <a:pt x="0" y="70"/>
                </a:cubicBezTo>
                <a:cubicBezTo>
                  <a:pt x="0" y="115"/>
                  <a:pt x="26" y="150"/>
                  <a:pt x="70" y="150"/>
                </a:cubicBezTo>
                <a:cubicBezTo>
                  <a:pt x="142" y="150"/>
                  <a:pt x="98" y="291"/>
                  <a:pt x="0" y="291"/>
                </a:cubicBezTo>
                <a:cubicBezTo>
                  <a:pt x="0" y="328"/>
                  <a:pt x="0" y="328"/>
                  <a:pt x="0" y="328"/>
                </a:cubicBezTo>
                <a:cubicBezTo>
                  <a:pt x="168" y="328"/>
                  <a:pt x="239" y="0"/>
                  <a:pt x="70" y="0"/>
                </a:cubicBezTo>
                <a:close/>
                <a:moveTo>
                  <a:pt x="275" y="0"/>
                </a:moveTo>
                <a:lnTo>
                  <a:pt x="275" y="0"/>
                </a:lnTo>
                <a:cubicBezTo>
                  <a:pt x="239" y="0"/>
                  <a:pt x="204" y="35"/>
                  <a:pt x="204" y="70"/>
                </a:cubicBezTo>
                <a:cubicBezTo>
                  <a:pt x="204" y="115"/>
                  <a:pt x="239" y="150"/>
                  <a:pt x="275" y="150"/>
                </a:cubicBezTo>
                <a:cubicBezTo>
                  <a:pt x="354" y="150"/>
                  <a:pt x="301" y="291"/>
                  <a:pt x="204" y="291"/>
                </a:cubicBezTo>
                <a:cubicBezTo>
                  <a:pt x="204" y="328"/>
                  <a:pt x="204" y="328"/>
                  <a:pt x="204" y="328"/>
                </a:cubicBezTo>
                <a:cubicBezTo>
                  <a:pt x="381" y="328"/>
                  <a:pt x="443" y="0"/>
                  <a:pt x="275" y="0"/>
                </a:cubicBezTo>
                <a:close/>
              </a:path>
            </a:pathLst>
          </a:custGeom>
          <a:solidFill>
            <a:srgbClr val="7C00AA"/>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800" dirty="0"/>
          </a:p>
        </p:txBody>
      </p:sp>
      <p:sp>
        <p:nvSpPr>
          <p:cNvPr id="21" name="Freeform 71">
            <a:extLst>
              <a:ext uri="{FF2B5EF4-FFF2-40B4-BE49-F238E27FC236}">
                <a16:creationId xmlns:a16="http://schemas.microsoft.com/office/drawing/2014/main" id="{3E581861-B194-4B74-B3F5-E98E24952677}"/>
              </a:ext>
            </a:extLst>
          </p:cNvPr>
          <p:cNvSpPr>
            <a:spLocks noChangeArrowheads="1"/>
          </p:cNvSpPr>
          <p:nvPr userDrawn="1"/>
        </p:nvSpPr>
        <p:spPr bwMode="auto">
          <a:xfrm>
            <a:off x="11606084" y="4232758"/>
            <a:ext cx="464389" cy="344844"/>
          </a:xfrm>
          <a:custGeom>
            <a:avLst/>
            <a:gdLst>
              <a:gd name="T0" fmla="*/ 70 w 444"/>
              <a:gd name="T1" fmla="*/ 0 h 329"/>
              <a:gd name="T2" fmla="*/ 70 w 444"/>
              <a:gd name="T3" fmla="*/ 0 h 329"/>
              <a:gd name="T4" fmla="*/ 0 w 444"/>
              <a:gd name="T5" fmla="*/ 70 h 329"/>
              <a:gd name="T6" fmla="*/ 70 w 444"/>
              <a:gd name="T7" fmla="*/ 150 h 329"/>
              <a:gd name="T8" fmla="*/ 0 w 444"/>
              <a:gd name="T9" fmla="*/ 291 h 329"/>
              <a:gd name="T10" fmla="*/ 0 w 444"/>
              <a:gd name="T11" fmla="*/ 328 h 329"/>
              <a:gd name="T12" fmla="*/ 70 w 444"/>
              <a:gd name="T13" fmla="*/ 0 h 329"/>
              <a:gd name="T14" fmla="*/ 275 w 444"/>
              <a:gd name="T15" fmla="*/ 0 h 329"/>
              <a:gd name="T16" fmla="*/ 275 w 444"/>
              <a:gd name="T17" fmla="*/ 0 h 329"/>
              <a:gd name="T18" fmla="*/ 204 w 444"/>
              <a:gd name="T19" fmla="*/ 70 h 329"/>
              <a:gd name="T20" fmla="*/ 275 w 444"/>
              <a:gd name="T21" fmla="*/ 150 h 329"/>
              <a:gd name="T22" fmla="*/ 204 w 444"/>
              <a:gd name="T23" fmla="*/ 291 h 329"/>
              <a:gd name="T24" fmla="*/ 204 w 444"/>
              <a:gd name="T25" fmla="*/ 328 h 329"/>
              <a:gd name="T26" fmla="*/ 275 w 444"/>
              <a:gd name="T27" fmla="*/ 0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4" h="329">
                <a:moveTo>
                  <a:pt x="70" y="0"/>
                </a:moveTo>
                <a:lnTo>
                  <a:pt x="70" y="0"/>
                </a:lnTo>
                <a:cubicBezTo>
                  <a:pt x="26" y="0"/>
                  <a:pt x="0" y="35"/>
                  <a:pt x="0" y="70"/>
                </a:cubicBezTo>
                <a:cubicBezTo>
                  <a:pt x="0" y="115"/>
                  <a:pt x="26" y="150"/>
                  <a:pt x="70" y="150"/>
                </a:cubicBezTo>
                <a:cubicBezTo>
                  <a:pt x="142" y="150"/>
                  <a:pt x="98" y="291"/>
                  <a:pt x="0" y="291"/>
                </a:cubicBezTo>
                <a:cubicBezTo>
                  <a:pt x="0" y="328"/>
                  <a:pt x="0" y="328"/>
                  <a:pt x="0" y="328"/>
                </a:cubicBezTo>
                <a:cubicBezTo>
                  <a:pt x="168" y="328"/>
                  <a:pt x="239" y="0"/>
                  <a:pt x="70" y="0"/>
                </a:cubicBezTo>
                <a:close/>
                <a:moveTo>
                  <a:pt x="275" y="0"/>
                </a:moveTo>
                <a:lnTo>
                  <a:pt x="275" y="0"/>
                </a:lnTo>
                <a:cubicBezTo>
                  <a:pt x="239" y="0"/>
                  <a:pt x="204" y="35"/>
                  <a:pt x="204" y="70"/>
                </a:cubicBezTo>
                <a:cubicBezTo>
                  <a:pt x="204" y="115"/>
                  <a:pt x="239" y="150"/>
                  <a:pt x="275" y="150"/>
                </a:cubicBezTo>
                <a:cubicBezTo>
                  <a:pt x="354" y="150"/>
                  <a:pt x="301" y="291"/>
                  <a:pt x="204" y="291"/>
                </a:cubicBezTo>
                <a:cubicBezTo>
                  <a:pt x="204" y="328"/>
                  <a:pt x="204" y="328"/>
                  <a:pt x="204" y="328"/>
                </a:cubicBezTo>
                <a:cubicBezTo>
                  <a:pt x="381" y="328"/>
                  <a:pt x="443" y="0"/>
                  <a:pt x="275" y="0"/>
                </a:cubicBezTo>
                <a:close/>
              </a:path>
            </a:pathLst>
          </a:custGeom>
          <a:solidFill>
            <a:srgbClr val="7C00AA"/>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800" dirty="0"/>
          </a:p>
        </p:txBody>
      </p:sp>
    </p:spTree>
    <p:extLst>
      <p:ext uri="{BB962C8B-B14F-4D97-AF65-F5344CB8AC3E}">
        <p14:creationId xmlns:p14="http://schemas.microsoft.com/office/powerpoint/2010/main" val="3909342952"/>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1_Six Bullets">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1879742"/>
            <a:ext cx="12192000" cy="4038387"/>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7" name="Rectangle 6">
            <a:extLst>
              <a:ext uri="{FF2B5EF4-FFF2-40B4-BE49-F238E27FC236}">
                <a16:creationId xmlns:a16="http://schemas.microsoft.com/office/drawing/2014/main" id="{DE5DE7D4-A14F-4329-8ABE-6502646CDFD8}"/>
              </a:ext>
            </a:extLst>
          </p:cNvPr>
          <p:cNvSpPr/>
          <p:nvPr userDrawn="1"/>
        </p:nvSpPr>
        <p:spPr>
          <a:xfrm>
            <a:off x="0" y="0"/>
            <a:ext cx="12192000" cy="18797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 Placeholder 23">
            <a:extLst>
              <a:ext uri="{FF2B5EF4-FFF2-40B4-BE49-F238E27FC236}">
                <a16:creationId xmlns:a16="http://schemas.microsoft.com/office/drawing/2014/main" id="{5048FBC3-2AD6-40DB-B6EB-C13A634A9CA9}"/>
              </a:ext>
            </a:extLst>
          </p:cNvPr>
          <p:cNvSpPr>
            <a:spLocks noGrp="1"/>
          </p:cNvSpPr>
          <p:nvPr>
            <p:ph type="body" sz="quarter" idx="16" hasCustomPrompt="1"/>
          </p:nvPr>
        </p:nvSpPr>
        <p:spPr>
          <a:xfrm>
            <a:off x="1702904" y="2538929"/>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14" name="Text Placeholder 23">
            <a:extLst>
              <a:ext uri="{FF2B5EF4-FFF2-40B4-BE49-F238E27FC236}">
                <a16:creationId xmlns:a16="http://schemas.microsoft.com/office/drawing/2014/main" id="{282900B5-9BBA-420F-96C4-F940F00C54CD}"/>
              </a:ext>
            </a:extLst>
          </p:cNvPr>
          <p:cNvSpPr>
            <a:spLocks noGrp="1"/>
          </p:cNvSpPr>
          <p:nvPr>
            <p:ph type="body" sz="quarter" idx="22" hasCustomPrompt="1"/>
          </p:nvPr>
        </p:nvSpPr>
        <p:spPr>
          <a:xfrm>
            <a:off x="1702904" y="2098298"/>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#1</a:t>
            </a:r>
          </a:p>
        </p:txBody>
      </p:sp>
      <p:sp>
        <p:nvSpPr>
          <p:cNvPr id="15" name="Oval 14">
            <a:extLst>
              <a:ext uri="{FF2B5EF4-FFF2-40B4-BE49-F238E27FC236}">
                <a16:creationId xmlns:a16="http://schemas.microsoft.com/office/drawing/2014/main" id="{99BB555C-53B3-49D5-9ADC-9C4C659D48E6}"/>
              </a:ext>
            </a:extLst>
          </p:cNvPr>
          <p:cNvSpPr/>
          <p:nvPr userDrawn="1"/>
        </p:nvSpPr>
        <p:spPr>
          <a:xfrm>
            <a:off x="457203" y="2098299"/>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6" name="Text Placeholder 23">
            <a:extLst>
              <a:ext uri="{FF2B5EF4-FFF2-40B4-BE49-F238E27FC236}">
                <a16:creationId xmlns:a16="http://schemas.microsoft.com/office/drawing/2014/main" id="{FA8A436E-7F5D-4ED8-87F2-789EDC1E9F28}"/>
              </a:ext>
            </a:extLst>
          </p:cNvPr>
          <p:cNvSpPr>
            <a:spLocks noGrp="1"/>
          </p:cNvSpPr>
          <p:nvPr>
            <p:ph type="body" sz="quarter" idx="24" hasCustomPrompt="1"/>
          </p:nvPr>
        </p:nvSpPr>
        <p:spPr>
          <a:xfrm>
            <a:off x="1702904" y="383433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a:t>
            </a:r>
          </a:p>
        </p:txBody>
      </p:sp>
      <p:sp>
        <p:nvSpPr>
          <p:cNvPr id="17" name="Text Placeholder 23">
            <a:extLst>
              <a:ext uri="{FF2B5EF4-FFF2-40B4-BE49-F238E27FC236}">
                <a16:creationId xmlns:a16="http://schemas.microsoft.com/office/drawing/2014/main" id="{4CBC4D9E-EF50-477E-ADD8-B89BD9D124A1}"/>
              </a:ext>
            </a:extLst>
          </p:cNvPr>
          <p:cNvSpPr>
            <a:spLocks noGrp="1"/>
          </p:cNvSpPr>
          <p:nvPr>
            <p:ph type="body" sz="quarter" idx="25" hasCustomPrompt="1"/>
          </p:nvPr>
        </p:nvSpPr>
        <p:spPr>
          <a:xfrm>
            <a:off x="1702904" y="339369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#2</a:t>
            </a:r>
          </a:p>
        </p:txBody>
      </p:sp>
      <p:sp>
        <p:nvSpPr>
          <p:cNvPr id="18" name="Oval 17">
            <a:extLst>
              <a:ext uri="{FF2B5EF4-FFF2-40B4-BE49-F238E27FC236}">
                <a16:creationId xmlns:a16="http://schemas.microsoft.com/office/drawing/2014/main" id="{8B69728E-4AD5-4356-8BF8-C4C1A7A9AD59}"/>
              </a:ext>
            </a:extLst>
          </p:cNvPr>
          <p:cNvSpPr/>
          <p:nvPr userDrawn="1"/>
        </p:nvSpPr>
        <p:spPr>
          <a:xfrm>
            <a:off x="457203" y="339370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9" name="Text Placeholder 23">
            <a:extLst>
              <a:ext uri="{FF2B5EF4-FFF2-40B4-BE49-F238E27FC236}">
                <a16:creationId xmlns:a16="http://schemas.microsoft.com/office/drawing/2014/main" id="{A994DD7B-3118-4A54-BB55-FA0A2F7126F9}"/>
              </a:ext>
            </a:extLst>
          </p:cNvPr>
          <p:cNvSpPr>
            <a:spLocks noGrp="1"/>
          </p:cNvSpPr>
          <p:nvPr>
            <p:ph type="body" sz="quarter" idx="27" hasCustomPrompt="1"/>
          </p:nvPr>
        </p:nvSpPr>
        <p:spPr>
          <a:xfrm>
            <a:off x="1702904" y="5122271"/>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20" name="Text Placeholder 23">
            <a:extLst>
              <a:ext uri="{FF2B5EF4-FFF2-40B4-BE49-F238E27FC236}">
                <a16:creationId xmlns:a16="http://schemas.microsoft.com/office/drawing/2014/main" id="{BC920BD8-F63A-4284-A5C8-BE2741C7EA8F}"/>
              </a:ext>
            </a:extLst>
          </p:cNvPr>
          <p:cNvSpPr>
            <a:spLocks noGrp="1"/>
          </p:cNvSpPr>
          <p:nvPr>
            <p:ph type="body" sz="quarter" idx="28" hasCustomPrompt="1"/>
          </p:nvPr>
        </p:nvSpPr>
        <p:spPr>
          <a:xfrm>
            <a:off x="1702904" y="4681640"/>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#3</a:t>
            </a:r>
          </a:p>
        </p:txBody>
      </p:sp>
      <p:sp>
        <p:nvSpPr>
          <p:cNvPr id="21" name="Oval 20">
            <a:extLst>
              <a:ext uri="{FF2B5EF4-FFF2-40B4-BE49-F238E27FC236}">
                <a16:creationId xmlns:a16="http://schemas.microsoft.com/office/drawing/2014/main" id="{36F7FCD0-9022-4A0F-BA44-46CBB8B58EE4}"/>
              </a:ext>
            </a:extLst>
          </p:cNvPr>
          <p:cNvSpPr/>
          <p:nvPr userDrawn="1"/>
        </p:nvSpPr>
        <p:spPr>
          <a:xfrm>
            <a:off x="457203" y="4681641"/>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2" name="Text Placeholder 23">
            <a:extLst>
              <a:ext uri="{FF2B5EF4-FFF2-40B4-BE49-F238E27FC236}">
                <a16:creationId xmlns:a16="http://schemas.microsoft.com/office/drawing/2014/main" id="{9BCF573E-633D-440A-8832-5D9D16BFC13F}"/>
              </a:ext>
            </a:extLst>
          </p:cNvPr>
          <p:cNvSpPr>
            <a:spLocks noGrp="1"/>
          </p:cNvSpPr>
          <p:nvPr>
            <p:ph type="body" sz="quarter" idx="30" hasCustomPrompt="1"/>
          </p:nvPr>
        </p:nvSpPr>
        <p:spPr>
          <a:xfrm>
            <a:off x="7456001" y="383433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23" name="Text Placeholder 23">
            <a:extLst>
              <a:ext uri="{FF2B5EF4-FFF2-40B4-BE49-F238E27FC236}">
                <a16:creationId xmlns:a16="http://schemas.microsoft.com/office/drawing/2014/main" id="{43591F31-12A2-41B8-B0F0-AC9F3757BE82}"/>
              </a:ext>
            </a:extLst>
          </p:cNvPr>
          <p:cNvSpPr>
            <a:spLocks noGrp="1"/>
          </p:cNvSpPr>
          <p:nvPr>
            <p:ph type="body" sz="quarter" idx="31" hasCustomPrompt="1"/>
          </p:nvPr>
        </p:nvSpPr>
        <p:spPr>
          <a:xfrm>
            <a:off x="7456001" y="339369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#5</a:t>
            </a:r>
          </a:p>
        </p:txBody>
      </p:sp>
      <p:sp>
        <p:nvSpPr>
          <p:cNvPr id="24" name="Oval 23">
            <a:extLst>
              <a:ext uri="{FF2B5EF4-FFF2-40B4-BE49-F238E27FC236}">
                <a16:creationId xmlns:a16="http://schemas.microsoft.com/office/drawing/2014/main" id="{46309C22-2BA2-40E5-B71A-673841EFE282}"/>
              </a:ext>
            </a:extLst>
          </p:cNvPr>
          <p:cNvSpPr/>
          <p:nvPr userDrawn="1"/>
        </p:nvSpPr>
        <p:spPr>
          <a:xfrm>
            <a:off x="6210300" y="339370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5" name="Text Placeholder 23">
            <a:extLst>
              <a:ext uri="{FF2B5EF4-FFF2-40B4-BE49-F238E27FC236}">
                <a16:creationId xmlns:a16="http://schemas.microsoft.com/office/drawing/2014/main" id="{BC5B9D14-B737-4954-B013-DBC63F582FD8}"/>
              </a:ext>
            </a:extLst>
          </p:cNvPr>
          <p:cNvSpPr>
            <a:spLocks noGrp="1"/>
          </p:cNvSpPr>
          <p:nvPr>
            <p:ph type="body" sz="quarter" idx="33" hasCustomPrompt="1"/>
          </p:nvPr>
        </p:nvSpPr>
        <p:spPr>
          <a:xfrm>
            <a:off x="7456001" y="252982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a:t>
            </a:r>
          </a:p>
        </p:txBody>
      </p:sp>
      <p:sp>
        <p:nvSpPr>
          <p:cNvPr id="26" name="Text Placeholder 23">
            <a:extLst>
              <a:ext uri="{FF2B5EF4-FFF2-40B4-BE49-F238E27FC236}">
                <a16:creationId xmlns:a16="http://schemas.microsoft.com/office/drawing/2014/main" id="{9BF78926-8000-4E98-A199-13901734DB50}"/>
              </a:ext>
            </a:extLst>
          </p:cNvPr>
          <p:cNvSpPr>
            <a:spLocks noGrp="1"/>
          </p:cNvSpPr>
          <p:nvPr>
            <p:ph type="body" sz="quarter" idx="34" hasCustomPrompt="1"/>
          </p:nvPr>
        </p:nvSpPr>
        <p:spPr>
          <a:xfrm>
            <a:off x="7456001" y="208918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#4</a:t>
            </a:r>
          </a:p>
        </p:txBody>
      </p:sp>
      <p:sp>
        <p:nvSpPr>
          <p:cNvPr id="27" name="Oval 26">
            <a:extLst>
              <a:ext uri="{FF2B5EF4-FFF2-40B4-BE49-F238E27FC236}">
                <a16:creationId xmlns:a16="http://schemas.microsoft.com/office/drawing/2014/main" id="{68E1D16B-7B66-428E-AB09-78CEB13528AB}"/>
              </a:ext>
            </a:extLst>
          </p:cNvPr>
          <p:cNvSpPr/>
          <p:nvPr userDrawn="1"/>
        </p:nvSpPr>
        <p:spPr>
          <a:xfrm>
            <a:off x="6210300" y="208919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8" name="Text Placeholder 5">
            <a:extLst>
              <a:ext uri="{FF2B5EF4-FFF2-40B4-BE49-F238E27FC236}">
                <a16:creationId xmlns:a16="http://schemas.microsoft.com/office/drawing/2014/main" id="{E53CB882-1E6B-4961-9331-02EFB80604C1}"/>
              </a:ext>
            </a:extLst>
          </p:cNvPr>
          <p:cNvSpPr>
            <a:spLocks noGrp="1"/>
          </p:cNvSpPr>
          <p:nvPr>
            <p:ph type="body" sz="quarter" idx="35" hasCustomPrompt="1"/>
          </p:nvPr>
        </p:nvSpPr>
        <p:spPr>
          <a:xfrm>
            <a:off x="6354727" y="2221549"/>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4</a:t>
            </a:r>
          </a:p>
        </p:txBody>
      </p:sp>
      <p:sp>
        <p:nvSpPr>
          <p:cNvPr id="29" name="Text Placeholder 23">
            <a:extLst>
              <a:ext uri="{FF2B5EF4-FFF2-40B4-BE49-F238E27FC236}">
                <a16:creationId xmlns:a16="http://schemas.microsoft.com/office/drawing/2014/main" id="{A67710E3-DE69-45F0-A1EC-3C992160D31E}"/>
              </a:ext>
            </a:extLst>
          </p:cNvPr>
          <p:cNvSpPr>
            <a:spLocks noGrp="1"/>
          </p:cNvSpPr>
          <p:nvPr>
            <p:ph type="body" sz="quarter" idx="36" hasCustomPrompt="1"/>
          </p:nvPr>
        </p:nvSpPr>
        <p:spPr>
          <a:xfrm>
            <a:off x="7456001" y="5088318"/>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30" name="Text Placeholder 23">
            <a:extLst>
              <a:ext uri="{FF2B5EF4-FFF2-40B4-BE49-F238E27FC236}">
                <a16:creationId xmlns:a16="http://schemas.microsoft.com/office/drawing/2014/main" id="{3CE38EA0-9523-425C-BBB9-F3D546B748CF}"/>
              </a:ext>
            </a:extLst>
          </p:cNvPr>
          <p:cNvSpPr>
            <a:spLocks noGrp="1"/>
          </p:cNvSpPr>
          <p:nvPr>
            <p:ph type="body" sz="quarter" idx="37" hasCustomPrompt="1"/>
          </p:nvPr>
        </p:nvSpPr>
        <p:spPr>
          <a:xfrm>
            <a:off x="7456001" y="4647687"/>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#6</a:t>
            </a:r>
          </a:p>
        </p:txBody>
      </p:sp>
      <p:sp>
        <p:nvSpPr>
          <p:cNvPr id="31" name="Oval 30">
            <a:extLst>
              <a:ext uri="{FF2B5EF4-FFF2-40B4-BE49-F238E27FC236}">
                <a16:creationId xmlns:a16="http://schemas.microsoft.com/office/drawing/2014/main" id="{187C40E5-72D6-468E-B57C-CB8AA9AD030B}"/>
              </a:ext>
            </a:extLst>
          </p:cNvPr>
          <p:cNvSpPr/>
          <p:nvPr userDrawn="1"/>
        </p:nvSpPr>
        <p:spPr>
          <a:xfrm>
            <a:off x="6210300" y="4647688"/>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32" name="Text Placeholder 5">
            <a:extLst>
              <a:ext uri="{FF2B5EF4-FFF2-40B4-BE49-F238E27FC236}">
                <a16:creationId xmlns:a16="http://schemas.microsoft.com/office/drawing/2014/main" id="{DA04E595-34AF-4821-85CD-C51C5677A761}"/>
              </a:ext>
            </a:extLst>
          </p:cNvPr>
          <p:cNvSpPr>
            <a:spLocks noGrp="1"/>
          </p:cNvSpPr>
          <p:nvPr>
            <p:ph type="body" sz="quarter" idx="38" hasCustomPrompt="1"/>
          </p:nvPr>
        </p:nvSpPr>
        <p:spPr>
          <a:xfrm>
            <a:off x="6354727" y="3561632"/>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5</a:t>
            </a:r>
          </a:p>
        </p:txBody>
      </p:sp>
      <p:sp>
        <p:nvSpPr>
          <p:cNvPr id="33" name="Text Placeholder 5">
            <a:extLst>
              <a:ext uri="{FF2B5EF4-FFF2-40B4-BE49-F238E27FC236}">
                <a16:creationId xmlns:a16="http://schemas.microsoft.com/office/drawing/2014/main" id="{7070842C-4E7E-4667-8584-08E013FA09F5}"/>
              </a:ext>
            </a:extLst>
          </p:cNvPr>
          <p:cNvSpPr>
            <a:spLocks noGrp="1"/>
          </p:cNvSpPr>
          <p:nvPr>
            <p:ph type="body" sz="quarter" idx="39" hasCustomPrompt="1"/>
          </p:nvPr>
        </p:nvSpPr>
        <p:spPr>
          <a:xfrm>
            <a:off x="6354727" y="4808368"/>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6</a:t>
            </a:r>
          </a:p>
        </p:txBody>
      </p:sp>
      <p:sp>
        <p:nvSpPr>
          <p:cNvPr id="34" name="Text Placeholder 5">
            <a:extLst>
              <a:ext uri="{FF2B5EF4-FFF2-40B4-BE49-F238E27FC236}">
                <a16:creationId xmlns:a16="http://schemas.microsoft.com/office/drawing/2014/main" id="{CC4F7D02-9992-4B6D-8A5B-8CD56F92B387}"/>
              </a:ext>
            </a:extLst>
          </p:cNvPr>
          <p:cNvSpPr>
            <a:spLocks noGrp="1"/>
          </p:cNvSpPr>
          <p:nvPr>
            <p:ph type="body" sz="quarter" idx="40" hasCustomPrompt="1"/>
          </p:nvPr>
        </p:nvSpPr>
        <p:spPr>
          <a:xfrm>
            <a:off x="600760" y="2221549"/>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1</a:t>
            </a:r>
          </a:p>
        </p:txBody>
      </p:sp>
      <p:sp>
        <p:nvSpPr>
          <p:cNvPr id="35" name="Text Placeholder 5">
            <a:extLst>
              <a:ext uri="{FF2B5EF4-FFF2-40B4-BE49-F238E27FC236}">
                <a16:creationId xmlns:a16="http://schemas.microsoft.com/office/drawing/2014/main" id="{66A1D3DC-B4E9-4BD1-8836-CD42324F4054}"/>
              </a:ext>
            </a:extLst>
          </p:cNvPr>
          <p:cNvSpPr>
            <a:spLocks noGrp="1"/>
          </p:cNvSpPr>
          <p:nvPr>
            <p:ph type="body" sz="quarter" idx="41" hasCustomPrompt="1"/>
          </p:nvPr>
        </p:nvSpPr>
        <p:spPr>
          <a:xfrm>
            <a:off x="600760" y="3561632"/>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2</a:t>
            </a:r>
          </a:p>
        </p:txBody>
      </p:sp>
      <p:sp>
        <p:nvSpPr>
          <p:cNvPr id="36" name="Text Placeholder 5">
            <a:extLst>
              <a:ext uri="{FF2B5EF4-FFF2-40B4-BE49-F238E27FC236}">
                <a16:creationId xmlns:a16="http://schemas.microsoft.com/office/drawing/2014/main" id="{2E7D8FC6-84B6-444A-847D-1C894DD50CCD}"/>
              </a:ext>
            </a:extLst>
          </p:cNvPr>
          <p:cNvSpPr>
            <a:spLocks noGrp="1"/>
          </p:cNvSpPr>
          <p:nvPr>
            <p:ph type="body" sz="quarter" idx="42" hasCustomPrompt="1"/>
          </p:nvPr>
        </p:nvSpPr>
        <p:spPr>
          <a:xfrm>
            <a:off x="600760" y="4808368"/>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3</a:t>
            </a:r>
          </a:p>
        </p:txBody>
      </p:sp>
      <p:sp>
        <p:nvSpPr>
          <p:cNvPr id="37" name="Title 1">
            <a:extLst>
              <a:ext uri="{FF2B5EF4-FFF2-40B4-BE49-F238E27FC236}">
                <a16:creationId xmlns:a16="http://schemas.microsoft.com/office/drawing/2014/main" id="{5A4A6758-8273-45C7-98F5-4CEDEA81A3B4}"/>
              </a:ext>
            </a:extLst>
          </p:cNvPr>
          <p:cNvSpPr>
            <a:spLocks noGrp="1"/>
          </p:cNvSpPr>
          <p:nvPr>
            <p:ph type="title"/>
          </p:nvPr>
        </p:nvSpPr>
        <p:spPr>
          <a:xfrm>
            <a:off x="838200" y="365125"/>
            <a:ext cx="10515600" cy="1325563"/>
          </a:xfrm>
        </p:spPr>
        <p:txBody>
          <a:bodyPr/>
          <a:lstStyle/>
          <a:p>
            <a:r>
              <a:rPr lang="en-US" dirty="0"/>
              <a:t>Click to edit Master title style</a:t>
            </a:r>
            <a:endParaRPr lang="en-GB" dirty="0"/>
          </a:p>
        </p:txBody>
      </p:sp>
    </p:spTree>
    <p:extLst>
      <p:ext uri="{BB962C8B-B14F-4D97-AF65-F5344CB8AC3E}">
        <p14:creationId xmlns:p14="http://schemas.microsoft.com/office/powerpoint/2010/main" val="219468694"/>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Process Diagra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66" name="Text Placeholder 55">
            <a:extLst>
              <a:ext uri="{FF2B5EF4-FFF2-40B4-BE49-F238E27FC236}">
                <a16:creationId xmlns:a16="http://schemas.microsoft.com/office/drawing/2014/main" id="{E5ADCE9E-E4AD-4AEF-A94F-41393D48498C}"/>
              </a:ext>
            </a:extLst>
          </p:cNvPr>
          <p:cNvSpPr>
            <a:spLocks noGrp="1"/>
          </p:cNvSpPr>
          <p:nvPr>
            <p:ph type="body" sz="quarter" idx="13" hasCustomPrompt="1"/>
          </p:nvPr>
        </p:nvSpPr>
        <p:spPr>
          <a:xfrm>
            <a:off x="1263926"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67" name="Text Placeholder 55">
            <a:extLst>
              <a:ext uri="{FF2B5EF4-FFF2-40B4-BE49-F238E27FC236}">
                <a16:creationId xmlns:a16="http://schemas.microsoft.com/office/drawing/2014/main" id="{D9145788-952E-4941-8CF5-0D9CDD4DE788}"/>
              </a:ext>
            </a:extLst>
          </p:cNvPr>
          <p:cNvSpPr>
            <a:spLocks noGrp="1"/>
          </p:cNvSpPr>
          <p:nvPr>
            <p:ph type="body" sz="quarter" idx="38" hasCustomPrompt="1"/>
          </p:nvPr>
        </p:nvSpPr>
        <p:spPr>
          <a:xfrm>
            <a:off x="1263926"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68" name="Freeform 1">
            <a:extLst>
              <a:ext uri="{FF2B5EF4-FFF2-40B4-BE49-F238E27FC236}">
                <a16:creationId xmlns:a16="http://schemas.microsoft.com/office/drawing/2014/main" id="{9E42FE19-48E1-463D-9A23-E3802B916889}"/>
              </a:ext>
            </a:extLst>
          </p:cNvPr>
          <p:cNvSpPr>
            <a:spLocks noChangeArrowheads="1"/>
          </p:cNvSpPr>
          <p:nvPr userDrawn="1"/>
        </p:nvSpPr>
        <p:spPr bwMode="auto">
          <a:xfrm>
            <a:off x="647701" y="2559982"/>
            <a:ext cx="3216228" cy="1284702"/>
          </a:xfrm>
          <a:custGeom>
            <a:avLst/>
            <a:gdLst>
              <a:gd name="T0" fmla="*/ 5639 w 7144"/>
              <a:gd name="T1" fmla="*/ 0 h 3558"/>
              <a:gd name="T2" fmla="*/ 0 w 7144"/>
              <a:gd name="T3" fmla="*/ 0 h 3558"/>
              <a:gd name="T4" fmla="*/ 1475 w 7144"/>
              <a:gd name="T5" fmla="*/ 1792 h 3558"/>
              <a:gd name="T6" fmla="*/ 0 w 7144"/>
              <a:gd name="T7" fmla="*/ 3557 h 3558"/>
              <a:gd name="T8" fmla="*/ 5669 w 7144"/>
              <a:gd name="T9" fmla="*/ 3557 h 3558"/>
              <a:gd name="T10" fmla="*/ 7143 w 7144"/>
              <a:gd name="T11" fmla="*/ 1792 h 3558"/>
              <a:gd name="T12" fmla="*/ 5639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39" y="0"/>
                </a:moveTo>
                <a:lnTo>
                  <a:pt x="0" y="0"/>
                </a:lnTo>
                <a:lnTo>
                  <a:pt x="1475" y="1792"/>
                </a:lnTo>
                <a:lnTo>
                  <a:pt x="0" y="3557"/>
                </a:lnTo>
                <a:lnTo>
                  <a:pt x="5669" y="3557"/>
                </a:lnTo>
                <a:lnTo>
                  <a:pt x="7143" y="1792"/>
                </a:lnTo>
                <a:lnTo>
                  <a:pt x="5639"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69" name="Freeform 2">
            <a:extLst>
              <a:ext uri="{FF2B5EF4-FFF2-40B4-BE49-F238E27FC236}">
                <a16:creationId xmlns:a16="http://schemas.microsoft.com/office/drawing/2014/main" id="{0DD4D37C-6114-4996-8B5E-33CF31208335}"/>
              </a:ext>
            </a:extLst>
          </p:cNvPr>
          <p:cNvSpPr>
            <a:spLocks noChangeArrowheads="1"/>
          </p:cNvSpPr>
          <p:nvPr userDrawn="1"/>
        </p:nvSpPr>
        <p:spPr bwMode="auto">
          <a:xfrm>
            <a:off x="3322091" y="2559982"/>
            <a:ext cx="3216228" cy="1284702"/>
          </a:xfrm>
          <a:custGeom>
            <a:avLst/>
            <a:gdLst>
              <a:gd name="T0" fmla="*/ 5668 w 7144"/>
              <a:gd name="T1" fmla="*/ 0 h 3558"/>
              <a:gd name="T2" fmla="*/ 0 w 7144"/>
              <a:gd name="T3" fmla="*/ 0 h 3558"/>
              <a:gd name="T4" fmla="*/ 1475 w 7144"/>
              <a:gd name="T5" fmla="*/ 1792 h 3558"/>
              <a:gd name="T6" fmla="*/ 0 w 7144"/>
              <a:gd name="T7" fmla="*/ 3557 h 3558"/>
              <a:gd name="T8" fmla="*/ 5668 w 7144"/>
              <a:gd name="T9" fmla="*/ 3557 h 3558"/>
              <a:gd name="T10" fmla="*/ 7143 w 7144"/>
              <a:gd name="T11" fmla="*/ 1792 h 3558"/>
              <a:gd name="T12" fmla="*/ 5668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68" y="0"/>
                </a:moveTo>
                <a:lnTo>
                  <a:pt x="0" y="0"/>
                </a:lnTo>
                <a:lnTo>
                  <a:pt x="1475" y="1792"/>
                </a:lnTo>
                <a:lnTo>
                  <a:pt x="0" y="3557"/>
                </a:lnTo>
                <a:lnTo>
                  <a:pt x="5668" y="3557"/>
                </a:lnTo>
                <a:lnTo>
                  <a:pt x="7143" y="1792"/>
                </a:lnTo>
                <a:lnTo>
                  <a:pt x="5668"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0" name="Freeform 1">
            <a:extLst>
              <a:ext uri="{FF2B5EF4-FFF2-40B4-BE49-F238E27FC236}">
                <a16:creationId xmlns:a16="http://schemas.microsoft.com/office/drawing/2014/main" id="{15DA022E-CD5A-4777-88D3-FBE63F7FD9B4}"/>
              </a:ext>
            </a:extLst>
          </p:cNvPr>
          <p:cNvSpPr>
            <a:spLocks noChangeArrowheads="1"/>
          </p:cNvSpPr>
          <p:nvPr userDrawn="1"/>
        </p:nvSpPr>
        <p:spPr bwMode="auto">
          <a:xfrm>
            <a:off x="5994635" y="2559982"/>
            <a:ext cx="3216228" cy="1284702"/>
          </a:xfrm>
          <a:custGeom>
            <a:avLst/>
            <a:gdLst>
              <a:gd name="T0" fmla="*/ 5639 w 7144"/>
              <a:gd name="T1" fmla="*/ 0 h 3558"/>
              <a:gd name="T2" fmla="*/ 0 w 7144"/>
              <a:gd name="T3" fmla="*/ 0 h 3558"/>
              <a:gd name="T4" fmla="*/ 1475 w 7144"/>
              <a:gd name="T5" fmla="*/ 1792 h 3558"/>
              <a:gd name="T6" fmla="*/ 0 w 7144"/>
              <a:gd name="T7" fmla="*/ 3557 h 3558"/>
              <a:gd name="T8" fmla="*/ 5669 w 7144"/>
              <a:gd name="T9" fmla="*/ 3557 h 3558"/>
              <a:gd name="T10" fmla="*/ 7143 w 7144"/>
              <a:gd name="T11" fmla="*/ 1792 h 3558"/>
              <a:gd name="T12" fmla="*/ 5639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39" y="0"/>
                </a:moveTo>
                <a:lnTo>
                  <a:pt x="0" y="0"/>
                </a:lnTo>
                <a:lnTo>
                  <a:pt x="1475" y="1792"/>
                </a:lnTo>
                <a:lnTo>
                  <a:pt x="0" y="3557"/>
                </a:lnTo>
                <a:lnTo>
                  <a:pt x="5669" y="3557"/>
                </a:lnTo>
                <a:lnTo>
                  <a:pt x="7143" y="1792"/>
                </a:lnTo>
                <a:lnTo>
                  <a:pt x="5639"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1" name="Freeform 2">
            <a:extLst>
              <a:ext uri="{FF2B5EF4-FFF2-40B4-BE49-F238E27FC236}">
                <a16:creationId xmlns:a16="http://schemas.microsoft.com/office/drawing/2014/main" id="{C53A12BF-4FB5-483E-900D-CDDA640F5F7A}"/>
              </a:ext>
            </a:extLst>
          </p:cNvPr>
          <p:cNvSpPr>
            <a:spLocks noChangeArrowheads="1"/>
          </p:cNvSpPr>
          <p:nvPr userDrawn="1"/>
        </p:nvSpPr>
        <p:spPr bwMode="auto">
          <a:xfrm>
            <a:off x="8670973" y="2559982"/>
            <a:ext cx="3216228" cy="1284702"/>
          </a:xfrm>
          <a:custGeom>
            <a:avLst/>
            <a:gdLst>
              <a:gd name="T0" fmla="*/ 5668 w 7144"/>
              <a:gd name="T1" fmla="*/ 0 h 3558"/>
              <a:gd name="T2" fmla="*/ 0 w 7144"/>
              <a:gd name="T3" fmla="*/ 0 h 3558"/>
              <a:gd name="T4" fmla="*/ 1475 w 7144"/>
              <a:gd name="T5" fmla="*/ 1792 h 3558"/>
              <a:gd name="T6" fmla="*/ 0 w 7144"/>
              <a:gd name="T7" fmla="*/ 3557 h 3558"/>
              <a:gd name="T8" fmla="*/ 5668 w 7144"/>
              <a:gd name="T9" fmla="*/ 3557 h 3558"/>
              <a:gd name="T10" fmla="*/ 7143 w 7144"/>
              <a:gd name="T11" fmla="*/ 1792 h 3558"/>
              <a:gd name="T12" fmla="*/ 5668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68" y="0"/>
                </a:moveTo>
                <a:lnTo>
                  <a:pt x="0" y="0"/>
                </a:lnTo>
                <a:lnTo>
                  <a:pt x="1475" y="1792"/>
                </a:lnTo>
                <a:lnTo>
                  <a:pt x="0" y="3557"/>
                </a:lnTo>
                <a:lnTo>
                  <a:pt x="5668" y="3557"/>
                </a:lnTo>
                <a:lnTo>
                  <a:pt x="7143" y="1792"/>
                </a:lnTo>
                <a:lnTo>
                  <a:pt x="5668"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2" name="Text Placeholder 55">
            <a:extLst>
              <a:ext uri="{FF2B5EF4-FFF2-40B4-BE49-F238E27FC236}">
                <a16:creationId xmlns:a16="http://schemas.microsoft.com/office/drawing/2014/main" id="{261065B2-A760-43AD-B407-AC6B669E39B5}"/>
              </a:ext>
            </a:extLst>
          </p:cNvPr>
          <p:cNvSpPr>
            <a:spLocks noGrp="1"/>
          </p:cNvSpPr>
          <p:nvPr>
            <p:ph type="body" sz="quarter" idx="39" hasCustomPrompt="1"/>
          </p:nvPr>
        </p:nvSpPr>
        <p:spPr>
          <a:xfrm>
            <a:off x="3863928"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3" name="Text Placeholder 55">
            <a:extLst>
              <a:ext uri="{FF2B5EF4-FFF2-40B4-BE49-F238E27FC236}">
                <a16:creationId xmlns:a16="http://schemas.microsoft.com/office/drawing/2014/main" id="{1B349D51-BC96-4771-97CE-D15F6B78FD4A}"/>
              </a:ext>
            </a:extLst>
          </p:cNvPr>
          <p:cNvSpPr>
            <a:spLocks noGrp="1"/>
          </p:cNvSpPr>
          <p:nvPr>
            <p:ph type="body" sz="quarter" idx="40" hasCustomPrompt="1"/>
          </p:nvPr>
        </p:nvSpPr>
        <p:spPr>
          <a:xfrm>
            <a:off x="3863928"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74" name="Text Placeholder 55">
            <a:extLst>
              <a:ext uri="{FF2B5EF4-FFF2-40B4-BE49-F238E27FC236}">
                <a16:creationId xmlns:a16="http://schemas.microsoft.com/office/drawing/2014/main" id="{C069241E-56FB-4EAA-9752-CEC87D9A6D17}"/>
              </a:ext>
            </a:extLst>
          </p:cNvPr>
          <p:cNvSpPr>
            <a:spLocks noGrp="1"/>
          </p:cNvSpPr>
          <p:nvPr>
            <p:ph type="body" sz="quarter" idx="41" hasCustomPrompt="1"/>
          </p:nvPr>
        </p:nvSpPr>
        <p:spPr>
          <a:xfrm>
            <a:off x="6567399"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5" name="Text Placeholder 55">
            <a:extLst>
              <a:ext uri="{FF2B5EF4-FFF2-40B4-BE49-F238E27FC236}">
                <a16:creationId xmlns:a16="http://schemas.microsoft.com/office/drawing/2014/main" id="{EE4FBE5D-78AC-4EC2-9972-827D54D7D011}"/>
              </a:ext>
            </a:extLst>
          </p:cNvPr>
          <p:cNvSpPr>
            <a:spLocks noGrp="1"/>
          </p:cNvSpPr>
          <p:nvPr>
            <p:ph type="body" sz="quarter" idx="42" hasCustomPrompt="1"/>
          </p:nvPr>
        </p:nvSpPr>
        <p:spPr>
          <a:xfrm>
            <a:off x="6567399"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76" name="Text Placeholder 55">
            <a:extLst>
              <a:ext uri="{FF2B5EF4-FFF2-40B4-BE49-F238E27FC236}">
                <a16:creationId xmlns:a16="http://schemas.microsoft.com/office/drawing/2014/main" id="{F4E6D8D6-5942-48F4-9558-241AE3C4D65B}"/>
              </a:ext>
            </a:extLst>
          </p:cNvPr>
          <p:cNvSpPr>
            <a:spLocks noGrp="1"/>
          </p:cNvSpPr>
          <p:nvPr>
            <p:ph type="body" sz="quarter" idx="43" hasCustomPrompt="1"/>
          </p:nvPr>
        </p:nvSpPr>
        <p:spPr>
          <a:xfrm>
            <a:off x="9286724"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7" name="Text Placeholder 55">
            <a:extLst>
              <a:ext uri="{FF2B5EF4-FFF2-40B4-BE49-F238E27FC236}">
                <a16:creationId xmlns:a16="http://schemas.microsoft.com/office/drawing/2014/main" id="{E617A342-8F7C-452F-BFB6-47C7C972DCB3}"/>
              </a:ext>
            </a:extLst>
          </p:cNvPr>
          <p:cNvSpPr>
            <a:spLocks noGrp="1"/>
          </p:cNvSpPr>
          <p:nvPr>
            <p:ph type="body" sz="quarter" idx="44" hasCustomPrompt="1"/>
          </p:nvPr>
        </p:nvSpPr>
        <p:spPr>
          <a:xfrm>
            <a:off x="9286724"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grpSp>
        <p:nvGrpSpPr>
          <p:cNvPr id="78" name="Group 77">
            <a:extLst>
              <a:ext uri="{FF2B5EF4-FFF2-40B4-BE49-F238E27FC236}">
                <a16:creationId xmlns:a16="http://schemas.microsoft.com/office/drawing/2014/main" id="{7F3C5CE5-4889-4552-8522-7B82DCF7E3EB}"/>
              </a:ext>
            </a:extLst>
          </p:cNvPr>
          <p:cNvGrpSpPr/>
          <p:nvPr userDrawn="1"/>
        </p:nvGrpSpPr>
        <p:grpSpPr>
          <a:xfrm>
            <a:off x="1890337" y="2754645"/>
            <a:ext cx="943726" cy="891899"/>
            <a:chOff x="1420044" y="3221629"/>
            <a:chExt cx="894969" cy="845820"/>
          </a:xfrm>
        </p:grpSpPr>
        <p:sp>
          <p:nvSpPr>
            <p:cNvPr id="79" name="Freeform 66">
              <a:extLst>
                <a:ext uri="{FF2B5EF4-FFF2-40B4-BE49-F238E27FC236}">
                  <a16:creationId xmlns:a16="http://schemas.microsoft.com/office/drawing/2014/main" id="{BEF0F8A0-2E0A-4CBF-80F5-ABA606F538F5}"/>
                </a:ext>
              </a:extLst>
            </p:cNvPr>
            <p:cNvSpPr>
              <a:spLocks/>
            </p:cNvSpPr>
            <p:nvPr/>
          </p:nvSpPr>
          <p:spPr bwMode="auto">
            <a:xfrm>
              <a:off x="1420044" y="3221629"/>
              <a:ext cx="65151" cy="845820"/>
            </a:xfrm>
            <a:custGeom>
              <a:avLst/>
              <a:gdLst>
                <a:gd name="T0" fmla="*/ 8 w 17"/>
                <a:gd name="T1" fmla="*/ 222 h 222"/>
                <a:gd name="T2" fmla="*/ 0 w 17"/>
                <a:gd name="T3" fmla="*/ 213 h 222"/>
                <a:gd name="T4" fmla="*/ 0 w 17"/>
                <a:gd name="T5" fmla="*/ 8 h 222"/>
                <a:gd name="T6" fmla="*/ 8 w 17"/>
                <a:gd name="T7" fmla="*/ 0 h 222"/>
                <a:gd name="T8" fmla="*/ 17 w 17"/>
                <a:gd name="T9" fmla="*/ 8 h 222"/>
                <a:gd name="T10" fmla="*/ 17 w 17"/>
                <a:gd name="T11" fmla="*/ 213 h 222"/>
                <a:gd name="T12" fmla="*/ 8 w 17"/>
                <a:gd name="T13" fmla="*/ 222 h 222"/>
              </a:gdLst>
              <a:ahLst/>
              <a:cxnLst>
                <a:cxn ang="0">
                  <a:pos x="T0" y="T1"/>
                </a:cxn>
                <a:cxn ang="0">
                  <a:pos x="T2" y="T3"/>
                </a:cxn>
                <a:cxn ang="0">
                  <a:pos x="T4" y="T5"/>
                </a:cxn>
                <a:cxn ang="0">
                  <a:pos x="T6" y="T7"/>
                </a:cxn>
                <a:cxn ang="0">
                  <a:pos x="T8" y="T9"/>
                </a:cxn>
                <a:cxn ang="0">
                  <a:pos x="T10" y="T11"/>
                </a:cxn>
                <a:cxn ang="0">
                  <a:pos x="T12" y="T13"/>
                </a:cxn>
              </a:cxnLst>
              <a:rect l="0" t="0" r="r" b="b"/>
              <a:pathLst>
                <a:path w="17" h="222">
                  <a:moveTo>
                    <a:pt x="8" y="222"/>
                  </a:moveTo>
                  <a:cubicBezTo>
                    <a:pt x="4" y="222"/>
                    <a:pt x="0" y="218"/>
                    <a:pt x="0" y="213"/>
                  </a:cubicBezTo>
                  <a:cubicBezTo>
                    <a:pt x="0" y="8"/>
                    <a:pt x="0" y="8"/>
                    <a:pt x="0" y="8"/>
                  </a:cubicBezTo>
                  <a:cubicBezTo>
                    <a:pt x="0" y="4"/>
                    <a:pt x="4" y="0"/>
                    <a:pt x="8" y="0"/>
                  </a:cubicBezTo>
                  <a:cubicBezTo>
                    <a:pt x="13" y="0"/>
                    <a:pt x="17" y="4"/>
                    <a:pt x="17" y="8"/>
                  </a:cubicBezTo>
                  <a:cubicBezTo>
                    <a:pt x="17" y="213"/>
                    <a:pt x="17" y="213"/>
                    <a:pt x="17" y="213"/>
                  </a:cubicBezTo>
                  <a:cubicBezTo>
                    <a:pt x="17" y="218"/>
                    <a:pt x="13" y="222"/>
                    <a:pt x="8" y="222"/>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sp>
          <p:nvSpPr>
            <p:cNvPr id="80" name="Freeform 67">
              <a:extLst>
                <a:ext uri="{FF2B5EF4-FFF2-40B4-BE49-F238E27FC236}">
                  <a16:creationId xmlns:a16="http://schemas.microsoft.com/office/drawing/2014/main" id="{9AB640A6-6E78-422A-8498-A6D1071A5D57}"/>
                </a:ext>
              </a:extLst>
            </p:cNvPr>
            <p:cNvSpPr>
              <a:spLocks noEditPoints="1"/>
            </p:cNvSpPr>
            <p:nvPr/>
          </p:nvSpPr>
          <p:spPr bwMode="auto">
            <a:xfrm>
              <a:off x="1537773" y="3267349"/>
              <a:ext cx="777240" cy="648081"/>
            </a:xfrm>
            <a:custGeom>
              <a:avLst/>
              <a:gdLst>
                <a:gd name="T0" fmla="*/ 46 w 204"/>
                <a:gd name="T1" fmla="*/ 17 h 170"/>
                <a:gd name="T2" fmla="*/ 95 w 204"/>
                <a:gd name="T3" fmla="*/ 32 h 170"/>
                <a:gd name="T4" fmla="*/ 158 w 204"/>
                <a:gd name="T5" fmla="*/ 49 h 170"/>
                <a:gd name="T6" fmla="*/ 180 w 204"/>
                <a:gd name="T7" fmla="*/ 46 h 170"/>
                <a:gd name="T8" fmla="*/ 187 w 204"/>
                <a:gd name="T9" fmla="*/ 52 h 170"/>
                <a:gd name="T10" fmla="*/ 187 w 204"/>
                <a:gd name="T11" fmla="*/ 142 h 170"/>
                <a:gd name="T12" fmla="*/ 184 w 204"/>
                <a:gd name="T13" fmla="*/ 147 h 170"/>
                <a:gd name="T14" fmla="*/ 158 w 204"/>
                <a:gd name="T15" fmla="*/ 153 h 170"/>
                <a:gd name="T16" fmla="*/ 109 w 204"/>
                <a:gd name="T17" fmla="*/ 139 h 170"/>
                <a:gd name="T18" fmla="*/ 46 w 204"/>
                <a:gd name="T19" fmla="*/ 122 h 170"/>
                <a:gd name="T20" fmla="*/ 24 w 204"/>
                <a:gd name="T21" fmla="*/ 124 h 170"/>
                <a:gd name="T22" fmla="*/ 17 w 204"/>
                <a:gd name="T23" fmla="*/ 119 h 170"/>
                <a:gd name="T24" fmla="*/ 17 w 204"/>
                <a:gd name="T25" fmla="*/ 29 h 170"/>
                <a:gd name="T26" fmla="*/ 20 w 204"/>
                <a:gd name="T27" fmla="*/ 24 h 170"/>
                <a:gd name="T28" fmla="*/ 46 w 204"/>
                <a:gd name="T29" fmla="*/ 17 h 170"/>
                <a:gd name="T30" fmla="*/ 46 w 204"/>
                <a:gd name="T31" fmla="*/ 0 h 170"/>
                <a:gd name="T32" fmla="*/ 2 w 204"/>
                <a:gd name="T33" fmla="*/ 15 h 170"/>
                <a:gd name="T34" fmla="*/ 0 w 204"/>
                <a:gd name="T35" fmla="*/ 19 h 170"/>
                <a:gd name="T36" fmla="*/ 0 w 204"/>
                <a:gd name="T37" fmla="*/ 145 h 170"/>
                <a:gd name="T38" fmla="*/ 8 w 204"/>
                <a:gd name="T39" fmla="*/ 149 h 170"/>
                <a:gd name="T40" fmla="*/ 46 w 204"/>
                <a:gd name="T41" fmla="*/ 139 h 170"/>
                <a:gd name="T42" fmla="*/ 158 w 204"/>
                <a:gd name="T43" fmla="*/ 170 h 170"/>
                <a:gd name="T44" fmla="*/ 202 w 204"/>
                <a:gd name="T45" fmla="*/ 156 h 170"/>
                <a:gd name="T46" fmla="*/ 204 w 204"/>
                <a:gd name="T47" fmla="*/ 152 h 170"/>
                <a:gd name="T48" fmla="*/ 204 w 204"/>
                <a:gd name="T49" fmla="*/ 26 h 170"/>
                <a:gd name="T50" fmla="*/ 196 w 204"/>
                <a:gd name="T51" fmla="*/ 21 h 170"/>
                <a:gd name="T52" fmla="*/ 158 w 204"/>
                <a:gd name="T53" fmla="*/ 32 h 170"/>
                <a:gd name="T54" fmla="*/ 46 w 204"/>
                <a:gd name="T55"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4" h="170">
                  <a:moveTo>
                    <a:pt x="46" y="17"/>
                  </a:moveTo>
                  <a:cubicBezTo>
                    <a:pt x="62" y="17"/>
                    <a:pt x="78" y="24"/>
                    <a:pt x="95" y="32"/>
                  </a:cubicBezTo>
                  <a:cubicBezTo>
                    <a:pt x="115" y="40"/>
                    <a:pt x="135" y="49"/>
                    <a:pt x="158" y="49"/>
                  </a:cubicBezTo>
                  <a:cubicBezTo>
                    <a:pt x="165" y="49"/>
                    <a:pt x="173" y="48"/>
                    <a:pt x="180" y="46"/>
                  </a:cubicBezTo>
                  <a:cubicBezTo>
                    <a:pt x="183" y="45"/>
                    <a:pt x="187" y="48"/>
                    <a:pt x="187" y="52"/>
                  </a:cubicBezTo>
                  <a:cubicBezTo>
                    <a:pt x="187" y="142"/>
                    <a:pt x="187" y="142"/>
                    <a:pt x="187" y="142"/>
                  </a:cubicBezTo>
                  <a:cubicBezTo>
                    <a:pt x="187" y="144"/>
                    <a:pt x="186" y="146"/>
                    <a:pt x="184" y="147"/>
                  </a:cubicBezTo>
                  <a:cubicBezTo>
                    <a:pt x="175" y="151"/>
                    <a:pt x="167" y="153"/>
                    <a:pt x="158" y="153"/>
                  </a:cubicBezTo>
                  <a:cubicBezTo>
                    <a:pt x="142" y="153"/>
                    <a:pt x="126" y="146"/>
                    <a:pt x="109" y="139"/>
                  </a:cubicBezTo>
                  <a:cubicBezTo>
                    <a:pt x="89" y="130"/>
                    <a:pt x="69" y="122"/>
                    <a:pt x="46" y="122"/>
                  </a:cubicBezTo>
                  <a:cubicBezTo>
                    <a:pt x="39" y="122"/>
                    <a:pt x="31" y="123"/>
                    <a:pt x="24" y="124"/>
                  </a:cubicBezTo>
                  <a:cubicBezTo>
                    <a:pt x="21" y="125"/>
                    <a:pt x="17" y="123"/>
                    <a:pt x="17" y="119"/>
                  </a:cubicBezTo>
                  <a:cubicBezTo>
                    <a:pt x="17" y="29"/>
                    <a:pt x="17" y="29"/>
                    <a:pt x="17" y="29"/>
                  </a:cubicBezTo>
                  <a:cubicBezTo>
                    <a:pt x="17" y="27"/>
                    <a:pt x="18" y="25"/>
                    <a:pt x="20" y="24"/>
                  </a:cubicBezTo>
                  <a:cubicBezTo>
                    <a:pt x="29" y="20"/>
                    <a:pt x="37" y="17"/>
                    <a:pt x="46" y="17"/>
                  </a:cubicBezTo>
                  <a:moveTo>
                    <a:pt x="46" y="0"/>
                  </a:moveTo>
                  <a:cubicBezTo>
                    <a:pt x="32" y="0"/>
                    <a:pt x="18" y="4"/>
                    <a:pt x="2" y="15"/>
                  </a:cubicBezTo>
                  <a:cubicBezTo>
                    <a:pt x="1" y="16"/>
                    <a:pt x="0" y="17"/>
                    <a:pt x="0" y="19"/>
                  </a:cubicBezTo>
                  <a:cubicBezTo>
                    <a:pt x="0" y="61"/>
                    <a:pt x="0" y="103"/>
                    <a:pt x="0" y="145"/>
                  </a:cubicBezTo>
                  <a:cubicBezTo>
                    <a:pt x="0" y="149"/>
                    <a:pt x="5" y="151"/>
                    <a:pt x="8" y="149"/>
                  </a:cubicBezTo>
                  <a:cubicBezTo>
                    <a:pt x="22" y="142"/>
                    <a:pt x="34" y="139"/>
                    <a:pt x="46" y="139"/>
                  </a:cubicBezTo>
                  <a:cubicBezTo>
                    <a:pt x="85" y="139"/>
                    <a:pt x="119" y="170"/>
                    <a:pt x="158" y="170"/>
                  </a:cubicBezTo>
                  <a:cubicBezTo>
                    <a:pt x="172" y="170"/>
                    <a:pt x="186" y="167"/>
                    <a:pt x="202" y="156"/>
                  </a:cubicBezTo>
                  <a:cubicBezTo>
                    <a:pt x="203" y="155"/>
                    <a:pt x="204" y="154"/>
                    <a:pt x="204" y="152"/>
                  </a:cubicBezTo>
                  <a:cubicBezTo>
                    <a:pt x="204" y="26"/>
                    <a:pt x="204" y="26"/>
                    <a:pt x="204" y="26"/>
                  </a:cubicBezTo>
                  <a:cubicBezTo>
                    <a:pt x="204" y="22"/>
                    <a:pt x="199" y="19"/>
                    <a:pt x="196" y="21"/>
                  </a:cubicBezTo>
                  <a:cubicBezTo>
                    <a:pt x="182" y="29"/>
                    <a:pt x="170" y="32"/>
                    <a:pt x="158" y="32"/>
                  </a:cubicBezTo>
                  <a:cubicBezTo>
                    <a:pt x="119" y="32"/>
                    <a:pt x="85" y="0"/>
                    <a:pt x="4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grpSp>
        <p:nvGrpSpPr>
          <p:cNvPr id="81" name="Group 80">
            <a:extLst>
              <a:ext uri="{FF2B5EF4-FFF2-40B4-BE49-F238E27FC236}">
                <a16:creationId xmlns:a16="http://schemas.microsoft.com/office/drawing/2014/main" id="{868D0B46-5636-462C-9C0A-66B022555352}"/>
              </a:ext>
            </a:extLst>
          </p:cNvPr>
          <p:cNvGrpSpPr/>
          <p:nvPr userDrawn="1"/>
        </p:nvGrpSpPr>
        <p:grpSpPr>
          <a:xfrm>
            <a:off x="4448333" y="2726788"/>
            <a:ext cx="919621" cy="908773"/>
            <a:chOff x="3525202" y="3213628"/>
            <a:chExt cx="872109" cy="861822"/>
          </a:xfrm>
        </p:grpSpPr>
        <p:sp>
          <p:nvSpPr>
            <p:cNvPr id="82" name="Freeform 60">
              <a:extLst>
                <a:ext uri="{FF2B5EF4-FFF2-40B4-BE49-F238E27FC236}">
                  <a16:creationId xmlns:a16="http://schemas.microsoft.com/office/drawing/2014/main" id="{BBB642E4-31BC-4223-A51C-B461968DCF58}"/>
                </a:ext>
              </a:extLst>
            </p:cNvPr>
            <p:cNvSpPr>
              <a:spLocks noEditPoints="1"/>
            </p:cNvSpPr>
            <p:nvPr/>
          </p:nvSpPr>
          <p:spPr bwMode="auto">
            <a:xfrm>
              <a:off x="3525202" y="3213628"/>
              <a:ext cx="872109" cy="861822"/>
            </a:xfrm>
            <a:custGeom>
              <a:avLst/>
              <a:gdLst>
                <a:gd name="T0" fmla="*/ 199 w 229"/>
                <a:gd name="T1" fmla="*/ 21 h 226"/>
                <a:gd name="T2" fmla="*/ 148 w 229"/>
                <a:gd name="T3" fmla="*/ 0 h 226"/>
                <a:gd name="T4" fmla="*/ 102 w 229"/>
                <a:gd name="T5" fmla="*/ 17 h 226"/>
                <a:gd name="T6" fmla="*/ 89 w 229"/>
                <a:gd name="T7" fmla="*/ 117 h 226"/>
                <a:gd name="T8" fmla="*/ 90 w 229"/>
                <a:gd name="T9" fmla="*/ 118 h 226"/>
                <a:gd name="T10" fmla="*/ 88 w 229"/>
                <a:gd name="T11" fmla="*/ 121 h 226"/>
                <a:gd name="T12" fmla="*/ 87 w 229"/>
                <a:gd name="T13" fmla="*/ 122 h 226"/>
                <a:gd name="T14" fmla="*/ 6 w 229"/>
                <a:gd name="T15" fmla="*/ 204 h 226"/>
                <a:gd name="T16" fmla="*/ 3 w 229"/>
                <a:gd name="T17" fmla="*/ 207 h 226"/>
                <a:gd name="T18" fmla="*/ 3 w 229"/>
                <a:gd name="T19" fmla="*/ 220 h 226"/>
                <a:gd name="T20" fmla="*/ 14 w 229"/>
                <a:gd name="T21" fmla="*/ 225 h 226"/>
                <a:gd name="T22" fmla="*/ 22 w 229"/>
                <a:gd name="T23" fmla="*/ 220 h 226"/>
                <a:gd name="T24" fmla="*/ 89 w 229"/>
                <a:gd name="T25" fmla="*/ 152 h 226"/>
                <a:gd name="T26" fmla="*/ 103 w 229"/>
                <a:gd name="T27" fmla="*/ 138 h 226"/>
                <a:gd name="T28" fmla="*/ 105 w 229"/>
                <a:gd name="T29" fmla="*/ 136 h 226"/>
                <a:gd name="T30" fmla="*/ 107 w 229"/>
                <a:gd name="T31" fmla="*/ 134 h 226"/>
                <a:gd name="T32" fmla="*/ 109 w 229"/>
                <a:gd name="T33" fmla="*/ 135 h 226"/>
                <a:gd name="T34" fmla="*/ 209 w 229"/>
                <a:gd name="T35" fmla="*/ 115 h 226"/>
                <a:gd name="T36" fmla="*/ 199 w 229"/>
                <a:gd name="T37" fmla="*/ 21 h 226"/>
                <a:gd name="T38" fmla="*/ 149 w 229"/>
                <a:gd name="T39" fmla="*/ 124 h 226"/>
                <a:gd name="T40" fmla="*/ 149 w 229"/>
                <a:gd name="T41" fmla="*/ 124 h 226"/>
                <a:gd name="T42" fmla="*/ 98 w 229"/>
                <a:gd name="T43" fmla="*/ 74 h 226"/>
                <a:gd name="T44" fmla="*/ 113 w 229"/>
                <a:gd name="T45" fmla="*/ 38 h 226"/>
                <a:gd name="T46" fmla="*/ 149 w 229"/>
                <a:gd name="T47" fmla="*/ 23 h 226"/>
                <a:gd name="T48" fmla="*/ 149 w 229"/>
                <a:gd name="T49" fmla="*/ 23 h 226"/>
                <a:gd name="T50" fmla="*/ 184 w 229"/>
                <a:gd name="T51" fmla="*/ 38 h 226"/>
                <a:gd name="T52" fmla="*/ 199 w 229"/>
                <a:gd name="T53" fmla="*/ 73 h 226"/>
                <a:gd name="T54" fmla="*/ 149 w 229"/>
                <a:gd name="T55" fmla="*/ 124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9" h="226">
                  <a:moveTo>
                    <a:pt x="199" y="21"/>
                  </a:moveTo>
                  <a:cubicBezTo>
                    <a:pt x="185" y="7"/>
                    <a:pt x="167" y="0"/>
                    <a:pt x="148" y="0"/>
                  </a:cubicBezTo>
                  <a:cubicBezTo>
                    <a:pt x="132" y="0"/>
                    <a:pt x="115" y="6"/>
                    <a:pt x="102" y="17"/>
                  </a:cubicBezTo>
                  <a:cubicBezTo>
                    <a:pt x="72" y="42"/>
                    <a:pt x="66" y="84"/>
                    <a:pt x="89" y="117"/>
                  </a:cubicBezTo>
                  <a:cubicBezTo>
                    <a:pt x="90" y="118"/>
                    <a:pt x="90" y="118"/>
                    <a:pt x="90" y="118"/>
                  </a:cubicBezTo>
                  <a:cubicBezTo>
                    <a:pt x="88" y="121"/>
                    <a:pt x="88" y="121"/>
                    <a:pt x="88" y="121"/>
                  </a:cubicBezTo>
                  <a:cubicBezTo>
                    <a:pt x="88" y="121"/>
                    <a:pt x="87" y="122"/>
                    <a:pt x="87" y="122"/>
                  </a:cubicBezTo>
                  <a:cubicBezTo>
                    <a:pt x="6" y="204"/>
                    <a:pt x="6" y="204"/>
                    <a:pt x="6" y="204"/>
                  </a:cubicBezTo>
                  <a:cubicBezTo>
                    <a:pt x="5" y="205"/>
                    <a:pt x="4" y="206"/>
                    <a:pt x="3" y="207"/>
                  </a:cubicBezTo>
                  <a:cubicBezTo>
                    <a:pt x="0" y="211"/>
                    <a:pt x="0" y="216"/>
                    <a:pt x="3" y="220"/>
                  </a:cubicBezTo>
                  <a:cubicBezTo>
                    <a:pt x="5" y="223"/>
                    <a:pt x="9" y="226"/>
                    <a:pt x="14" y="225"/>
                  </a:cubicBezTo>
                  <a:cubicBezTo>
                    <a:pt x="17" y="224"/>
                    <a:pt x="19" y="223"/>
                    <a:pt x="22" y="220"/>
                  </a:cubicBezTo>
                  <a:cubicBezTo>
                    <a:pt x="44" y="198"/>
                    <a:pt x="67" y="175"/>
                    <a:pt x="89" y="152"/>
                  </a:cubicBezTo>
                  <a:cubicBezTo>
                    <a:pt x="103" y="138"/>
                    <a:pt x="103" y="138"/>
                    <a:pt x="103" y="138"/>
                  </a:cubicBezTo>
                  <a:cubicBezTo>
                    <a:pt x="104" y="137"/>
                    <a:pt x="104" y="137"/>
                    <a:pt x="105" y="136"/>
                  </a:cubicBezTo>
                  <a:cubicBezTo>
                    <a:pt x="107" y="134"/>
                    <a:pt x="107" y="134"/>
                    <a:pt x="107" y="134"/>
                  </a:cubicBezTo>
                  <a:cubicBezTo>
                    <a:pt x="109" y="135"/>
                    <a:pt x="109" y="135"/>
                    <a:pt x="109" y="135"/>
                  </a:cubicBezTo>
                  <a:cubicBezTo>
                    <a:pt x="147" y="159"/>
                    <a:pt x="190" y="144"/>
                    <a:pt x="209" y="115"/>
                  </a:cubicBezTo>
                  <a:cubicBezTo>
                    <a:pt x="229" y="85"/>
                    <a:pt x="225" y="45"/>
                    <a:pt x="199" y="21"/>
                  </a:cubicBezTo>
                  <a:close/>
                  <a:moveTo>
                    <a:pt x="149" y="124"/>
                  </a:moveTo>
                  <a:cubicBezTo>
                    <a:pt x="149" y="124"/>
                    <a:pt x="149" y="124"/>
                    <a:pt x="149" y="124"/>
                  </a:cubicBezTo>
                  <a:cubicBezTo>
                    <a:pt x="121" y="124"/>
                    <a:pt x="98" y="102"/>
                    <a:pt x="98" y="74"/>
                  </a:cubicBezTo>
                  <a:cubicBezTo>
                    <a:pt x="98" y="60"/>
                    <a:pt x="103" y="47"/>
                    <a:pt x="113" y="38"/>
                  </a:cubicBezTo>
                  <a:cubicBezTo>
                    <a:pt x="122" y="28"/>
                    <a:pt x="135" y="23"/>
                    <a:pt x="149" y="23"/>
                  </a:cubicBezTo>
                  <a:cubicBezTo>
                    <a:pt x="149" y="23"/>
                    <a:pt x="149" y="23"/>
                    <a:pt x="149" y="23"/>
                  </a:cubicBezTo>
                  <a:cubicBezTo>
                    <a:pt x="162" y="23"/>
                    <a:pt x="175" y="28"/>
                    <a:pt x="184" y="38"/>
                  </a:cubicBezTo>
                  <a:cubicBezTo>
                    <a:pt x="194" y="47"/>
                    <a:pt x="199" y="60"/>
                    <a:pt x="199" y="73"/>
                  </a:cubicBezTo>
                  <a:cubicBezTo>
                    <a:pt x="199" y="101"/>
                    <a:pt x="176" y="124"/>
                    <a:pt x="149" y="1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sp>
          <p:nvSpPr>
            <p:cNvPr id="83" name="Freeform 61">
              <a:extLst>
                <a:ext uri="{FF2B5EF4-FFF2-40B4-BE49-F238E27FC236}">
                  <a16:creationId xmlns:a16="http://schemas.microsoft.com/office/drawing/2014/main" id="{125AAEC8-D6A1-4562-8249-89856865DF22}"/>
                </a:ext>
              </a:extLst>
            </p:cNvPr>
            <p:cNvSpPr>
              <a:spLocks/>
            </p:cNvSpPr>
            <p:nvPr/>
          </p:nvSpPr>
          <p:spPr bwMode="auto">
            <a:xfrm>
              <a:off x="3948112" y="3350788"/>
              <a:ext cx="156591" cy="156591"/>
            </a:xfrm>
            <a:custGeom>
              <a:avLst/>
              <a:gdLst>
                <a:gd name="T0" fmla="*/ 38 w 41"/>
                <a:gd name="T1" fmla="*/ 0 h 41"/>
                <a:gd name="T2" fmla="*/ 36 w 41"/>
                <a:gd name="T3" fmla="*/ 0 h 41"/>
                <a:gd name="T4" fmla="*/ 35 w 41"/>
                <a:gd name="T5" fmla="*/ 0 h 41"/>
                <a:gd name="T6" fmla="*/ 34 w 41"/>
                <a:gd name="T7" fmla="*/ 0 h 41"/>
                <a:gd name="T8" fmla="*/ 34 w 41"/>
                <a:gd name="T9" fmla="*/ 0 h 41"/>
                <a:gd name="T10" fmla="*/ 30 w 41"/>
                <a:gd name="T11" fmla="*/ 1 h 41"/>
                <a:gd name="T12" fmla="*/ 0 w 41"/>
                <a:gd name="T13" fmla="*/ 30 h 41"/>
                <a:gd name="T14" fmla="*/ 0 w 41"/>
                <a:gd name="T15" fmla="*/ 39 h 41"/>
                <a:gd name="T16" fmla="*/ 3 w 41"/>
                <a:gd name="T17" fmla="*/ 41 h 41"/>
                <a:gd name="T18" fmla="*/ 6 w 41"/>
                <a:gd name="T19" fmla="*/ 38 h 41"/>
                <a:gd name="T20" fmla="*/ 6 w 41"/>
                <a:gd name="T21" fmla="*/ 36 h 41"/>
                <a:gd name="T22" fmla="*/ 6 w 41"/>
                <a:gd name="T23" fmla="*/ 36 h 41"/>
                <a:gd name="T24" fmla="*/ 33 w 41"/>
                <a:gd name="T25" fmla="*/ 7 h 41"/>
                <a:gd name="T26" fmla="*/ 35 w 41"/>
                <a:gd name="T27" fmla="*/ 7 h 41"/>
                <a:gd name="T28" fmla="*/ 39 w 41"/>
                <a:gd name="T29" fmla="*/ 6 h 41"/>
                <a:gd name="T30" fmla="*/ 41 w 41"/>
                <a:gd name="T31" fmla="*/ 3 h 41"/>
                <a:gd name="T32" fmla="*/ 38 w 41"/>
                <a:gd name="T33"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 h="41">
                  <a:moveTo>
                    <a:pt x="38" y="0"/>
                  </a:moveTo>
                  <a:cubicBezTo>
                    <a:pt x="38" y="0"/>
                    <a:pt x="37" y="0"/>
                    <a:pt x="36" y="0"/>
                  </a:cubicBezTo>
                  <a:cubicBezTo>
                    <a:pt x="36" y="0"/>
                    <a:pt x="36" y="0"/>
                    <a:pt x="35" y="0"/>
                  </a:cubicBezTo>
                  <a:cubicBezTo>
                    <a:pt x="34" y="0"/>
                    <a:pt x="34" y="0"/>
                    <a:pt x="34" y="0"/>
                  </a:cubicBezTo>
                  <a:cubicBezTo>
                    <a:pt x="34" y="0"/>
                    <a:pt x="34" y="0"/>
                    <a:pt x="34" y="0"/>
                  </a:cubicBezTo>
                  <a:cubicBezTo>
                    <a:pt x="32" y="0"/>
                    <a:pt x="31" y="0"/>
                    <a:pt x="30" y="1"/>
                  </a:cubicBezTo>
                  <a:cubicBezTo>
                    <a:pt x="14" y="5"/>
                    <a:pt x="4" y="14"/>
                    <a:pt x="0" y="30"/>
                  </a:cubicBezTo>
                  <a:cubicBezTo>
                    <a:pt x="0" y="33"/>
                    <a:pt x="0" y="36"/>
                    <a:pt x="0" y="39"/>
                  </a:cubicBezTo>
                  <a:cubicBezTo>
                    <a:pt x="0" y="40"/>
                    <a:pt x="2" y="41"/>
                    <a:pt x="3" y="41"/>
                  </a:cubicBezTo>
                  <a:cubicBezTo>
                    <a:pt x="5" y="41"/>
                    <a:pt x="6" y="40"/>
                    <a:pt x="6" y="38"/>
                  </a:cubicBezTo>
                  <a:cubicBezTo>
                    <a:pt x="6" y="38"/>
                    <a:pt x="6" y="37"/>
                    <a:pt x="6" y="36"/>
                  </a:cubicBezTo>
                  <a:cubicBezTo>
                    <a:pt x="6" y="36"/>
                    <a:pt x="6" y="36"/>
                    <a:pt x="6" y="36"/>
                  </a:cubicBezTo>
                  <a:cubicBezTo>
                    <a:pt x="7" y="19"/>
                    <a:pt x="20" y="8"/>
                    <a:pt x="33" y="7"/>
                  </a:cubicBezTo>
                  <a:cubicBezTo>
                    <a:pt x="33" y="7"/>
                    <a:pt x="34" y="7"/>
                    <a:pt x="35" y="7"/>
                  </a:cubicBezTo>
                  <a:cubicBezTo>
                    <a:pt x="36" y="6"/>
                    <a:pt x="37" y="6"/>
                    <a:pt x="39" y="6"/>
                  </a:cubicBezTo>
                  <a:cubicBezTo>
                    <a:pt x="40" y="6"/>
                    <a:pt x="41" y="4"/>
                    <a:pt x="41" y="3"/>
                  </a:cubicBezTo>
                  <a:cubicBezTo>
                    <a:pt x="41" y="1"/>
                    <a:pt x="40" y="0"/>
                    <a:pt x="38" y="0"/>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7030A0"/>
                </a:solidFill>
              </a:endParaRPr>
            </a:p>
          </p:txBody>
        </p:sp>
      </p:grpSp>
      <p:sp>
        <p:nvSpPr>
          <p:cNvPr id="84" name="Freeform 6">
            <a:extLst>
              <a:ext uri="{FF2B5EF4-FFF2-40B4-BE49-F238E27FC236}">
                <a16:creationId xmlns:a16="http://schemas.microsoft.com/office/drawing/2014/main" id="{B36933DC-FE69-4766-9AFD-29A65FB645F3}"/>
              </a:ext>
            </a:extLst>
          </p:cNvPr>
          <p:cNvSpPr>
            <a:spLocks noEditPoints="1"/>
          </p:cNvSpPr>
          <p:nvPr userDrawn="1"/>
        </p:nvSpPr>
        <p:spPr bwMode="auto">
          <a:xfrm>
            <a:off x="7164886" y="2771383"/>
            <a:ext cx="823199" cy="819583"/>
          </a:xfrm>
          <a:custGeom>
            <a:avLst/>
            <a:gdLst>
              <a:gd name="T0" fmla="*/ 198 w 205"/>
              <a:gd name="T1" fmla="*/ 15 h 204"/>
              <a:gd name="T2" fmla="*/ 189 w 205"/>
              <a:gd name="T3" fmla="*/ 6 h 204"/>
              <a:gd name="T4" fmla="*/ 173 w 205"/>
              <a:gd name="T5" fmla="*/ 0 h 204"/>
              <a:gd name="T6" fmla="*/ 158 w 205"/>
              <a:gd name="T7" fmla="*/ 6 h 204"/>
              <a:gd name="T8" fmla="*/ 146 w 205"/>
              <a:gd name="T9" fmla="*/ 18 h 204"/>
              <a:gd name="T10" fmla="*/ 27 w 205"/>
              <a:gd name="T11" fmla="*/ 137 h 204"/>
              <a:gd name="T12" fmla="*/ 27 w 205"/>
              <a:gd name="T13" fmla="*/ 137 h 204"/>
              <a:gd name="T14" fmla="*/ 27 w 205"/>
              <a:gd name="T15" fmla="*/ 137 h 204"/>
              <a:gd name="T16" fmla="*/ 26 w 205"/>
              <a:gd name="T17" fmla="*/ 138 h 204"/>
              <a:gd name="T18" fmla="*/ 26 w 205"/>
              <a:gd name="T19" fmla="*/ 138 h 204"/>
              <a:gd name="T20" fmla="*/ 26 w 205"/>
              <a:gd name="T21" fmla="*/ 139 h 204"/>
              <a:gd name="T22" fmla="*/ 25 w 205"/>
              <a:gd name="T23" fmla="*/ 139 h 204"/>
              <a:gd name="T24" fmla="*/ 1 w 205"/>
              <a:gd name="T25" fmla="*/ 195 h 204"/>
              <a:gd name="T26" fmla="*/ 3 w 205"/>
              <a:gd name="T27" fmla="*/ 202 h 204"/>
              <a:gd name="T28" fmla="*/ 7 w 205"/>
              <a:gd name="T29" fmla="*/ 204 h 204"/>
              <a:gd name="T30" fmla="*/ 10 w 205"/>
              <a:gd name="T31" fmla="*/ 203 h 204"/>
              <a:gd name="T32" fmla="*/ 65 w 205"/>
              <a:gd name="T33" fmla="*/ 179 h 204"/>
              <a:gd name="T34" fmla="*/ 66 w 205"/>
              <a:gd name="T35" fmla="*/ 179 h 204"/>
              <a:gd name="T36" fmla="*/ 66 w 205"/>
              <a:gd name="T37" fmla="*/ 178 h 204"/>
              <a:gd name="T38" fmla="*/ 67 w 205"/>
              <a:gd name="T39" fmla="*/ 178 h 204"/>
              <a:gd name="T40" fmla="*/ 67 w 205"/>
              <a:gd name="T41" fmla="*/ 178 h 204"/>
              <a:gd name="T42" fmla="*/ 186 w 205"/>
              <a:gd name="T43" fmla="*/ 59 h 204"/>
              <a:gd name="T44" fmla="*/ 198 w 205"/>
              <a:gd name="T45" fmla="*/ 47 h 204"/>
              <a:gd name="T46" fmla="*/ 205 w 205"/>
              <a:gd name="T47" fmla="*/ 31 h 204"/>
              <a:gd name="T48" fmla="*/ 198 w 205"/>
              <a:gd name="T49" fmla="*/ 15 h 204"/>
              <a:gd name="T50" fmla="*/ 33 w 205"/>
              <a:gd name="T51" fmla="*/ 153 h 204"/>
              <a:gd name="T52" fmla="*/ 52 w 205"/>
              <a:gd name="T53" fmla="*/ 171 h 204"/>
              <a:gd name="T54" fmla="*/ 20 w 205"/>
              <a:gd name="T55" fmla="*/ 185 h 204"/>
              <a:gd name="T56" fmla="*/ 33 w 205"/>
              <a:gd name="T57" fmla="*/ 153 h 204"/>
              <a:gd name="T58" fmla="*/ 63 w 205"/>
              <a:gd name="T59" fmla="*/ 164 h 204"/>
              <a:gd name="T60" fmla="*/ 40 w 205"/>
              <a:gd name="T61" fmla="*/ 142 h 204"/>
              <a:gd name="T62" fmla="*/ 150 w 205"/>
              <a:gd name="T63" fmla="*/ 32 h 204"/>
              <a:gd name="T64" fmla="*/ 173 w 205"/>
              <a:gd name="T65" fmla="*/ 54 h 204"/>
              <a:gd name="T66" fmla="*/ 63 w 205"/>
              <a:gd name="T67" fmla="*/ 164 h 204"/>
              <a:gd name="T68" fmla="*/ 189 w 205"/>
              <a:gd name="T69" fmla="*/ 38 h 204"/>
              <a:gd name="T70" fmla="*/ 182 w 205"/>
              <a:gd name="T71" fmla="*/ 45 h 204"/>
              <a:gd name="T72" fmla="*/ 160 w 205"/>
              <a:gd name="T73" fmla="*/ 23 h 204"/>
              <a:gd name="T74" fmla="*/ 167 w 205"/>
              <a:gd name="T75" fmla="*/ 15 h 204"/>
              <a:gd name="T76" fmla="*/ 173 w 205"/>
              <a:gd name="T77" fmla="*/ 13 h 204"/>
              <a:gd name="T78" fmla="*/ 180 w 205"/>
              <a:gd name="T79" fmla="*/ 15 h 204"/>
              <a:gd name="T80" fmla="*/ 189 w 205"/>
              <a:gd name="T81" fmla="*/ 24 h 204"/>
              <a:gd name="T82" fmla="*/ 192 w 205"/>
              <a:gd name="T83" fmla="*/ 31 h 204"/>
              <a:gd name="T84" fmla="*/ 189 w 205"/>
              <a:gd name="T85" fmla="*/ 38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5" h="204">
                <a:moveTo>
                  <a:pt x="198" y="15"/>
                </a:moveTo>
                <a:cubicBezTo>
                  <a:pt x="189" y="6"/>
                  <a:pt x="189" y="6"/>
                  <a:pt x="189" y="6"/>
                </a:cubicBezTo>
                <a:cubicBezTo>
                  <a:pt x="185" y="2"/>
                  <a:pt x="179" y="0"/>
                  <a:pt x="173" y="0"/>
                </a:cubicBezTo>
                <a:cubicBezTo>
                  <a:pt x="168" y="0"/>
                  <a:pt x="162" y="2"/>
                  <a:pt x="158" y="6"/>
                </a:cubicBezTo>
                <a:cubicBezTo>
                  <a:pt x="146" y="18"/>
                  <a:pt x="146" y="18"/>
                  <a:pt x="146" y="18"/>
                </a:cubicBezTo>
                <a:cubicBezTo>
                  <a:pt x="27" y="137"/>
                  <a:pt x="27" y="137"/>
                  <a:pt x="27" y="137"/>
                </a:cubicBezTo>
                <a:cubicBezTo>
                  <a:pt x="27" y="137"/>
                  <a:pt x="27" y="137"/>
                  <a:pt x="27" y="137"/>
                </a:cubicBezTo>
                <a:cubicBezTo>
                  <a:pt x="27" y="137"/>
                  <a:pt x="27" y="137"/>
                  <a:pt x="27" y="137"/>
                </a:cubicBezTo>
                <a:cubicBezTo>
                  <a:pt x="27" y="137"/>
                  <a:pt x="27" y="137"/>
                  <a:pt x="26" y="138"/>
                </a:cubicBezTo>
                <a:cubicBezTo>
                  <a:pt x="26" y="138"/>
                  <a:pt x="26" y="138"/>
                  <a:pt x="26" y="138"/>
                </a:cubicBezTo>
                <a:cubicBezTo>
                  <a:pt x="26" y="138"/>
                  <a:pt x="26" y="139"/>
                  <a:pt x="26" y="139"/>
                </a:cubicBezTo>
                <a:cubicBezTo>
                  <a:pt x="26" y="139"/>
                  <a:pt x="26" y="139"/>
                  <a:pt x="25" y="139"/>
                </a:cubicBezTo>
                <a:cubicBezTo>
                  <a:pt x="1" y="195"/>
                  <a:pt x="1" y="195"/>
                  <a:pt x="1" y="195"/>
                </a:cubicBezTo>
                <a:cubicBezTo>
                  <a:pt x="0" y="197"/>
                  <a:pt x="1" y="200"/>
                  <a:pt x="3" y="202"/>
                </a:cubicBezTo>
                <a:cubicBezTo>
                  <a:pt x="4" y="203"/>
                  <a:pt x="5" y="204"/>
                  <a:pt x="7" y="204"/>
                </a:cubicBezTo>
                <a:cubicBezTo>
                  <a:pt x="8" y="204"/>
                  <a:pt x="9" y="204"/>
                  <a:pt x="10" y="203"/>
                </a:cubicBezTo>
                <a:cubicBezTo>
                  <a:pt x="65" y="179"/>
                  <a:pt x="65" y="179"/>
                  <a:pt x="65" y="179"/>
                </a:cubicBezTo>
                <a:cubicBezTo>
                  <a:pt x="65" y="179"/>
                  <a:pt x="66" y="179"/>
                  <a:pt x="66" y="179"/>
                </a:cubicBezTo>
                <a:cubicBezTo>
                  <a:pt x="66" y="179"/>
                  <a:pt x="66" y="179"/>
                  <a:pt x="66" y="178"/>
                </a:cubicBezTo>
                <a:cubicBezTo>
                  <a:pt x="67" y="178"/>
                  <a:pt x="67" y="178"/>
                  <a:pt x="67" y="178"/>
                </a:cubicBezTo>
                <a:cubicBezTo>
                  <a:pt x="67" y="178"/>
                  <a:pt x="67" y="178"/>
                  <a:pt x="67" y="178"/>
                </a:cubicBezTo>
                <a:cubicBezTo>
                  <a:pt x="186" y="59"/>
                  <a:pt x="186" y="59"/>
                  <a:pt x="186" y="59"/>
                </a:cubicBezTo>
                <a:cubicBezTo>
                  <a:pt x="198" y="47"/>
                  <a:pt x="198" y="47"/>
                  <a:pt x="198" y="47"/>
                </a:cubicBezTo>
                <a:cubicBezTo>
                  <a:pt x="202" y="43"/>
                  <a:pt x="205" y="37"/>
                  <a:pt x="205" y="31"/>
                </a:cubicBezTo>
                <a:cubicBezTo>
                  <a:pt x="205" y="25"/>
                  <a:pt x="202" y="19"/>
                  <a:pt x="198" y="15"/>
                </a:cubicBezTo>
                <a:close/>
                <a:moveTo>
                  <a:pt x="33" y="153"/>
                </a:moveTo>
                <a:cubicBezTo>
                  <a:pt x="52" y="171"/>
                  <a:pt x="52" y="171"/>
                  <a:pt x="52" y="171"/>
                </a:cubicBezTo>
                <a:cubicBezTo>
                  <a:pt x="20" y="185"/>
                  <a:pt x="20" y="185"/>
                  <a:pt x="20" y="185"/>
                </a:cubicBezTo>
                <a:lnTo>
                  <a:pt x="33" y="153"/>
                </a:lnTo>
                <a:close/>
                <a:moveTo>
                  <a:pt x="63" y="164"/>
                </a:moveTo>
                <a:cubicBezTo>
                  <a:pt x="40" y="142"/>
                  <a:pt x="40" y="142"/>
                  <a:pt x="40" y="142"/>
                </a:cubicBezTo>
                <a:cubicBezTo>
                  <a:pt x="150" y="32"/>
                  <a:pt x="150" y="32"/>
                  <a:pt x="150" y="32"/>
                </a:cubicBezTo>
                <a:cubicBezTo>
                  <a:pt x="173" y="54"/>
                  <a:pt x="173" y="54"/>
                  <a:pt x="173" y="54"/>
                </a:cubicBezTo>
                <a:lnTo>
                  <a:pt x="63" y="164"/>
                </a:lnTo>
                <a:close/>
                <a:moveTo>
                  <a:pt x="189" y="38"/>
                </a:moveTo>
                <a:cubicBezTo>
                  <a:pt x="182" y="45"/>
                  <a:pt x="182" y="45"/>
                  <a:pt x="182" y="45"/>
                </a:cubicBezTo>
                <a:cubicBezTo>
                  <a:pt x="160" y="23"/>
                  <a:pt x="160" y="23"/>
                  <a:pt x="160" y="23"/>
                </a:cubicBezTo>
                <a:cubicBezTo>
                  <a:pt x="167" y="15"/>
                  <a:pt x="167" y="15"/>
                  <a:pt x="167" y="15"/>
                </a:cubicBezTo>
                <a:cubicBezTo>
                  <a:pt x="169" y="14"/>
                  <a:pt x="171" y="13"/>
                  <a:pt x="173" y="13"/>
                </a:cubicBezTo>
                <a:cubicBezTo>
                  <a:pt x="176" y="13"/>
                  <a:pt x="178" y="14"/>
                  <a:pt x="180" y="15"/>
                </a:cubicBezTo>
                <a:cubicBezTo>
                  <a:pt x="189" y="24"/>
                  <a:pt x="189" y="24"/>
                  <a:pt x="189" y="24"/>
                </a:cubicBezTo>
                <a:cubicBezTo>
                  <a:pt x="191" y="26"/>
                  <a:pt x="192" y="29"/>
                  <a:pt x="192" y="31"/>
                </a:cubicBezTo>
                <a:cubicBezTo>
                  <a:pt x="192" y="34"/>
                  <a:pt x="191" y="36"/>
                  <a:pt x="189" y="3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nvGrpSpPr>
          <p:cNvPr id="85" name="Group 84">
            <a:extLst>
              <a:ext uri="{FF2B5EF4-FFF2-40B4-BE49-F238E27FC236}">
                <a16:creationId xmlns:a16="http://schemas.microsoft.com/office/drawing/2014/main" id="{7358E257-82FE-4F8C-A9C0-812B0102F974}"/>
              </a:ext>
            </a:extLst>
          </p:cNvPr>
          <p:cNvGrpSpPr/>
          <p:nvPr userDrawn="1"/>
        </p:nvGrpSpPr>
        <p:grpSpPr>
          <a:xfrm>
            <a:off x="9792522" y="2757523"/>
            <a:ext cx="883463" cy="847304"/>
            <a:chOff x="9756203" y="3241060"/>
            <a:chExt cx="837819" cy="803529"/>
          </a:xfrm>
        </p:grpSpPr>
        <p:sp>
          <p:nvSpPr>
            <p:cNvPr id="86" name="Freeform 13">
              <a:extLst>
                <a:ext uri="{FF2B5EF4-FFF2-40B4-BE49-F238E27FC236}">
                  <a16:creationId xmlns:a16="http://schemas.microsoft.com/office/drawing/2014/main" id="{DAB9DC59-E499-4ED0-AB03-7D83647E2E06}"/>
                </a:ext>
              </a:extLst>
            </p:cNvPr>
            <p:cNvSpPr>
              <a:spLocks/>
            </p:cNvSpPr>
            <p:nvPr/>
          </p:nvSpPr>
          <p:spPr bwMode="auto">
            <a:xfrm>
              <a:off x="9896792" y="3263920"/>
              <a:ext cx="697230" cy="537210"/>
            </a:xfrm>
            <a:custGeom>
              <a:avLst/>
              <a:gdLst>
                <a:gd name="T0" fmla="*/ 178 w 183"/>
                <a:gd name="T1" fmla="*/ 2 h 141"/>
                <a:gd name="T2" fmla="*/ 172 w 183"/>
                <a:gd name="T3" fmla="*/ 0 h 141"/>
                <a:gd name="T4" fmla="*/ 165 w 183"/>
                <a:gd name="T5" fmla="*/ 3 h 141"/>
                <a:gd name="T6" fmla="*/ 69 w 183"/>
                <a:gd name="T7" fmla="*/ 116 h 141"/>
                <a:gd name="T8" fmla="*/ 69 w 183"/>
                <a:gd name="T9" fmla="*/ 116 h 141"/>
                <a:gd name="T10" fmla="*/ 18 w 183"/>
                <a:gd name="T11" fmla="*/ 59 h 141"/>
                <a:gd name="T12" fmla="*/ 11 w 183"/>
                <a:gd name="T13" fmla="*/ 56 h 141"/>
                <a:gd name="T14" fmla="*/ 5 w 183"/>
                <a:gd name="T15" fmla="*/ 58 h 141"/>
                <a:gd name="T16" fmla="*/ 4 w 183"/>
                <a:gd name="T17" fmla="*/ 73 h 141"/>
                <a:gd name="T18" fmla="*/ 61 w 183"/>
                <a:gd name="T19" fmla="*/ 138 h 141"/>
                <a:gd name="T20" fmla="*/ 69 w 183"/>
                <a:gd name="T21" fmla="*/ 141 h 141"/>
                <a:gd name="T22" fmla="*/ 69 w 183"/>
                <a:gd name="T23" fmla="*/ 141 h 141"/>
                <a:gd name="T24" fmla="*/ 76 w 183"/>
                <a:gd name="T25" fmla="*/ 137 h 141"/>
                <a:gd name="T26" fmla="*/ 156 w 183"/>
                <a:gd name="T27" fmla="*/ 44 h 141"/>
                <a:gd name="T28" fmla="*/ 163 w 183"/>
                <a:gd name="T29" fmla="*/ 36 h 141"/>
                <a:gd name="T30" fmla="*/ 179 w 183"/>
                <a:gd name="T31" fmla="*/ 17 h 141"/>
                <a:gd name="T32" fmla="*/ 178 w 183"/>
                <a:gd name="T33" fmla="*/ 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3" h="141">
                  <a:moveTo>
                    <a:pt x="178" y="2"/>
                  </a:moveTo>
                  <a:cubicBezTo>
                    <a:pt x="177" y="0"/>
                    <a:pt x="174" y="0"/>
                    <a:pt x="172" y="0"/>
                  </a:cubicBezTo>
                  <a:cubicBezTo>
                    <a:pt x="169" y="0"/>
                    <a:pt x="167" y="1"/>
                    <a:pt x="165" y="3"/>
                  </a:cubicBezTo>
                  <a:cubicBezTo>
                    <a:pt x="69" y="116"/>
                    <a:pt x="69" y="116"/>
                    <a:pt x="69" y="116"/>
                  </a:cubicBezTo>
                  <a:cubicBezTo>
                    <a:pt x="69" y="116"/>
                    <a:pt x="69" y="116"/>
                    <a:pt x="69" y="116"/>
                  </a:cubicBezTo>
                  <a:cubicBezTo>
                    <a:pt x="18" y="59"/>
                    <a:pt x="18" y="59"/>
                    <a:pt x="18" y="59"/>
                  </a:cubicBezTo>
                  <a:cubicBezTo>
                    <a:pt x="16" y="57"/>
                    <a:pt x="14" y="56"/>
                    <a:pt x="11" y="56"/>
                  </a:cubicBezTo>
                  <a:cubicBezTo>
                    <a:pt x="9" y="56"/>
                    <a:pt x="7" y="56"/>
                    <a:pt x="5" y="58"/>
                  </a:cubicBezTo>
                  <a:cubicBezTo>
                    <a:pt x="0" y="61"/>
                    <a:pt x="0" y="68"/>
                    <a:pt x="4" y="73"/>
                  </a:cubicBezTo>
                  <a:cubicBezTo>
                    <a:pt x="61" y="138"/>
                    <a:pt x="61" y="138"/>
                    <a:pt x="61" y="138"/>
                  </a:cubicBezTo>
                  <a:cubicBezTo>
                    <a:pt x="63" y="140"/>
                    <a:pt x="66" y="141"/>
                    <a:pt x="69" y="141"/>
                  </a:cubicBezTo>
                  <a:cubicBezTo>
                    <a:pt x="69" y="141"/>
                    <a:pt x="69" y="141"/>
                    <a:pt x="69" y="141"/>
                  </a:cubicBezTo>
                  <a:cubicBezTo>
                    <a:pt x="72" y="141"/>
                    <a:pt x="74" y="140"/>
                    <a:pt x="76" y="137"/>
                  </a:cubicBezTo>
                  <a:cubicBezTo>
                    <a:pt x="156" y="44"/>
                    <a:pt x="156" y="44"/>
                    <a:pt x="156" y="44"/>
                  </a:cubicBezTo>
                  <a:cubicBezTo>
                    <a:pt x="163" y="36"/>
                    <a:pt x="163" y="36"/>
                    <a:pt x="163" y="36"/>
                  </a:cubicBezTo>
                  <a:cubicBezTo>
                    <a:pt x="179" y="17"/>
                    <a:pt x="179" y="17"/>
                    <a:pt x="179" y="17"/>
                  </a:cubicBezTo>
                  <a:cubicBezTo>
                    <a:pt x="183" y="12"/>
                    <a:pt x="183" y="5"/>
                    <a:pt x="178" y="2"/>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7030A0"/>
                </a:solidFill>
              </a:endParaRPr>
            </a:p>
          </p:txBody>
        </p:sp>
        <p:sp>
          <p:nvSpPr>
            <p:cNvPr id="87" name="Freeform 14">
              <a:extLst>
                <a:ext uri="{FF2B5EF4-FFF2-40B4-BE49-F238E27FC236}">
                  <a16:creationId xmlns:a16="http://schemas.microsoft.com/office/drawing/2014/main" id="{6C4AA45E-B67E-46C9-9E48-A158EC132CD0}"/>
                </a:ext>
              </a:extLst>
            </p:cNvPr>
            <p:cNvSpPr>
              <a:spLocks/>
            </p:cNvSpPr>
            <p:nvPr/>
          </p:nvSpPr>
          <p:spPr bwMode="auto">
            <a:xfrm>
              <a:off x="9756203" y="3241060"/>
              <a:ext cx="800100" cy="803529"/>
            </a:xfrm>
            <a:custGeom>
              <a:avLst/>
              <a:gdLst>
                <a:gd name="T0" fmla="*/ 193 w 210"/>
                <a:gd name="T1" fmla="*/ 180 h 211"/>
                <a:gd name="T2" fmla="*/ 179 w 210"/>
                <a:gd name="T3" fmla="*/ 194 h 211"/>
                <a:gd name="T4" fmla="*/ 30 w 210"/>
                <a:gd name="T5" fmla="*/ 194 h 211"/>
                <a:gd name="T6" fmla="*/ 17 w 210"/>
                <a:gd name="T7" fmla="*/ 180 h 211"/>
                <a:gd name="T8" fmla="*/ 17 w 210"/>
                <a:gd name="T9" fmla="*/ 31 h 211"/>
                <a:gd name="T10" fmla="*/ 30 w 210"/>
                <a:gd name="T11" fmla="*/ 17 h 211"/>
                <a:gd name="T12" fmla="*/ 172 w 210"/>
                <a:gd name="T13" fmla="*/ 17 h 211"/>
                <a:gd name="T14" fmla="*/ 186 w 210"/>
                <a:gd name="T15" fmla="*/ 1 h 211"/>
                <a:gd name="T16" fmla="*/ 179 w 210"/>
                <a:gd name="T17" fmla="*/ 0 h 211"/>
                <a:gd name="T18" fmla="*/ 30 w 210"/>
                <a:gd name="T19" fmla="*/ 0 h 211"/>
                <a:gd name="T20" fmla="*/ 0 w 210"/>
                <a:gd name="T21" fmla="*/ 31 h 211"/>
                <a:gd name="T22" fmla="*/ 0 w 210"/>
                <a:gd name="T23" fmla="*/ 180 h 211"/>
                <a:gd name="T24" fmla="*/ 30 w 210"/>
                <a:gd name="T25" fmla="*/ 211 h 211"/>
                <a:gd name="T26" fmla="*/ 179 w 210"/>
                <a:gd name="T27" fmla="*/ 211 h 211"/>
                <a:gd name="T28" fmla="*/ 210 w 210"/>
                <a:gd name="T29" fmla="*/ 180 h 211"/>
                <a:gd name="T30" fmla="*/ 210 w 210"/>
                <a:gd name="T31" fmla="*/ 56 h 211"/>
                <a:gd name="T32" fmla="*/ 193 w 210"/>
                <a:gd name="T33" fmla="*/ 76 h 211"/>
                <a:gd name="T34" fmla="*/ 193 w 210"/>
                <a:gd name="T35" fmla="*/ 18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0" h="211">
                  <a:moveTo>
                    <a:pt x="193" y="180"/>
                  </a:moveTo>
                  <a:cubicBezTo>
                    <a:pt x="193" y="188"/>
                    <a:pt x="187" y="194"/>
                    <a:pt x="179" y="194"/>
                  </a:cubicBezTo>
                  <a:cubicBezTo>
                    <a:pt x="30" y="194"/>
                    <a:pt x="30" y="194"/>
                    <a:pt x="30" y="194"/>
                  </a:cubicBezTo>
                  <a:cubicBezTo>
                    <a:pt x="23" y="194"/>
                    <a:pt x="17" y="188"/>
                    <a:pt x="17" y="180"/>
                  </a:cubicBezTo>
                  <a:cubicBezTo>
                    <a:pt x="17" y="31"/>
                    <a:pt x="17" y="31"/>
                    <a:pt x="17" y="31"/>
                  </a:cubicBezTo>
                  <a:cubicBezTo>
                    <a:pt x="17" y="24"/>
                    <a:pt x="23" y="17"/>
                    <a:pt x="30" y="17"/>
                  </a:cubicBezTo>
                  <a:cubicBezTo>
                    <a:pt x="172" y="17"/>
                    <a:pt x="172" y="17"/>
                    <a:pt x="172" y="17"/>
                  </a:cubicBezTo>
                  <a:cubicBezTo>
                    <a:pt x="186" y="1"/>
                    <a:pt x="186" y="1"/>
                    <a:pt x="186" y="1"/>
                  </a:cubicBezTo>
                  <a:cubicBezTo>
                    <a:pt x="184" y="1"/>
                    <a:pt x="182" y="0"/>
                    <a:pt x="179" y="0"/>
                  </a:cubicBezTo>
                  <a:cubicBezTo>
                    <a:pt x="30" y="0"/>
                    <a:pt x="30" y="0"/>
                    <a:pt x="30" y="0"/>
                  </a:cubicBezTo>
                  <a:cubicBezTo>
                    <a:pt x="13" y="0"/>
                    <a:pt x="0" y="14"/>
                    <a:pt x="0" y="31"/>
                  </a:cubicBezTo>
                  <a:cubicBezTo>
                    <a:pt x="0" y="180"/>
                    <a:pt x="0" y="180"/>
                    <a:pt x="0" y="180"/>
                  </a:cubicBezTo>
                  <a:cubicBezTo>
                    <a:pt x="0" y="197"/>
                    <a:pt x="13" y="211"/>
                    <a:pt x="30" y="211"/>
                  </a:cubicBezTo>
                  <a:cubicBezTo>
                    <a:pt x="179" y="211"/>
                    <a:pt x="179" y="211"/>
                    <a:pt x="179" y="211"/>
                  </a:cubicBezTo>
                  <a:cubicBezTo>
                    <a:pt x="196" y="211"/>
                    <a:pt x="210" y="197"/>
                    <a:pt x="210" y="180"/>
                  </a:cubicBezTo>
                  <a:cubicBezTo>
                    <a:pt x="210" y="56"/>
                    <a:pt x="210" y="56"/>
                    <a:pt x="210" y="56"/>
                  </a:cubicBezTo>
                  <a:cubicBezTo>
                    <a:pt x="193" y="76"/>
                    <a:pt x="193" y="76"/>
                    <a:pt x="193" y="76"/>
                  </a:cubicBezTo>
                  <a:lnTo>
                    <a:pt x="193" y="18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spTree>
    <p:extLst>
      <p:ext uri="{BB962C8B-B14F-4D97-AF65-F5344CB8AC3E}">
        <p14:creationId xmlns:p14="http://schemas.microsoft.com/office/powerpoint/2010/main" val="3912228439"/>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Timeline 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26" name="Rectangle 25">
            <a:extLst>
              <a:ext uri="{FF2B5EF4-FFF2-40B4-BE49-F238E27FC236}">
                <a16:creationId xmlns:a16="http://schemas.microsoft.com/office/drawing/2014/main" id="{DDD7C2B2-BFA5-4A8B-B077-C4BB2D0F626A}"/>
              </a:ext>
            </a:extLst>
          </p:cNvPr>
          <p:cNvSpPr/>
          <p:nvPr userDrawn="1"/>
        </p:nvSpPr>
        <p:spPr>
          <a:xfrm flipV="1">
            <a:off x="1524" y="3888437"/>
            <a:ext cx="12188952" cy="68098"/>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lIns="243797" tIns="121899" rIns="243797" bIns="121899" rtlCol="0" anchor="ctr"/>
          <a:lstStyle/>
          <a:p>
            <a:pPr algn="ctr"/>
            <a:r>
              <a:rPr lang="en-US" sz="1800" dirty="0">
                <a:latin typeface="Subway Six-Inch Office" pitchFamily="50" charset="0"/>
              </a:rPr>
              <a:t> </a:t>
            </a:r>
          </a:p>
        </p:txBody>
      </p:sp>
      <p:sp>
        <p:nvSpPr>
          <p:cNvPr id="27" name="Oval 26">
            <a:extLst>
              <a:ext uri="{FF2B5EF4-FFF2-40B4-BE49-F238E27FC236}">
                <a16:creationId xmlns:a16="http://schemas.microsoft.com/office/drawing/2014/main" id="{B01493C9-ED70-44B6-9092-E97F4954212E}"/>
              </a:ext>
            </a:extLst>
          </p:cNvPr>
          <p:cNvSpPr/>
          <p:nvPr userDrawn="1"/>
        </p:nvSpPr>
        <p:spPr>
          <a:xfrm>
            <a:off x="3498564"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8" name="Oval 27">
            <a:extLst>
              <a:ext uri="{FF2B5EF4-FFF2-40B4-BE49-F238E27FC236}">
                <a16:creationId xmlns:a16="http://schemas.microsoft.com/office/drawing/2014/main" id="{9FDC38CE-C623-4A9B-93DD-ED4840E361B7}"/>
              </a:ext>
            </a:extLst>
          </p:cNvPr>
          <p:cNvSpPr/>
          <p:nvPr userDrawn="1"/>
        </p:nvSpPr>
        <p:spPr>
          <a:xfrm>
            <a:off x="632607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9" name="Oval 28">
            <a:extLst>
              <a:ext uri="{FF2B5EF4-FFF2-40B4-BE49-F238E27FC236}">
                <a16:creationId xmlns:a16="http://schemas.microsoft.com/office/drawing/2014/main" id="{E1E00338-6396-4E49-B06C-5F288564386A}"/>
              </a:ext>
            </a:extLst>
          </p:cNvPr>
          <p:cNvSpPr/>
          <p:nvPr userDrawn="1"/>
        </p:nvSpPr>
        <p:spPr>
          <a:xfrm>
            <a:off x="671052"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30" name="Group 29">
            <a:extLst>
              <a:ext uri="{FF2B5EF4-FFF2-40B4-BE49-F238E27FC236}">
                <a16:creationId xmlns:a16="http://schemas.microsoft.com/office/drawing/2014/main" id="{132D82B8-F76A-4737-916C-A1A2CB6B1C3C}"/>
              </a:ext>
            </a:extLst>
          </p:cNvPr>
          <p:cNvGrpSpPr/>
          <p:nvPr userDrawn="1"/>
        </p:nvGrpSpPr>
        <p:grpSpPr>
          <a:xfrm>
            <a:off x="461093" y="2666459"/>
            <a:ext cx="638796" cy="945933"/>
            <a:chOff x="2042802" y="2926963"/>
            <a:chExt cx="638796" cy="945933"/>
          </a:xfrm>
        </p:grpSpPr>
        <p:sp>
          <p:nvSpPr>
            <p:cNvPr id="31" name="Freeform 14">
              <a:extLst>
                <a:ext uri="{FF2B5EF4-FFF2-40B4-BE49-F238E27FC236}">
                  <a16:creationId xmlns:a16="http://schemas.microsoft.com/office/drawing/2014/main" id="{1AAA8EF3-8078-4693-BFF9-73D66DD69B09}"/>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9EFF"/>
            </a:solidFill>
            <a:ln w="38100" cmpd="sng">
              <a:noFill/>
            </a:ln>
            <a:effectLst/>
          </p:spPr>
          <p:txBody>
            <a:bodyPr wrap="none" anchor="ctr"/>
            <a:lstStyle/>
            <a:p>
              <a:endParaRPr lang="en-US" sz="1800" dirty="0">
                <a:solidFill>
                  <a:srgbClr val="009EFF"/>
                </a:solidFill>
                <a:latin typeface="+mj-lt"/>
              </a:endParaRPr>
            </a:p>
          </p:txBody>
        </p:sp>
        <p:sp>
          <p:nvSpPr>
            <p:cNvPr id="32" name="Oval 31">
              <a:extLst>
                <a:ext uri="{FF2B5EF4-FFF2-40B4-BE49-F238E27FC236}">
                  <a16:creationId xmlns:a16="http://schemas.microsoft.com/office/drawing/2014/main" id="{2B833ED8-2A48-4DCC-A98D-F8C17E77B700}"/>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solidFill>
                  <a:srgbClr val="009EFF"/>
                </a:solidFill>
                <a:latin typeface="+mj-lt"/>
              </a:endParaRPr>
            </a:p>
          </p:txBody>
        </p:sp>
      </p:grpSp>
      <p:grpSp>
        <p:nvGrpSpPr>
          <p:cNvPr id="33" name="Group 32">
            <a:extLst>
              <a:ext uri="{FF2B5EF4-FFF2-40B4-BE49-F238E27FC236}">
                <a16:creationId xmlns:a16="http://schemas.microsoft.com/office/drawing/2014/main" id="{D93995F3-0023-42FB-A296-B8C785D4D921}"/>
              </a:ext>
            </a:extLst>
          </p:cNvPr>
          <p:cNvGrpSpPr/>
          <p:nvPr userDrawn="1"/>
        </p:nvGrpSpPr>
        <p:grpSpPr>
          <a:xfrm>
            <a:off x="6122105" y="2666459"/>
            <a:ext cx="638796" cy="945933"/>
            <a:chOff x="2042802" y="2926963"/>
            <a:chExt cx="638796" cy="945933"/>
          </a:xfrm>
        </p:grpSpPr>
        <p:sp>
          <p:nvSpPr>
            <p:cNvPr id="34" name="Freeform 14">
              <a:extLst>
                <a:ext uri="{FF2B5EF4-FFF2-40B4-BE49-F238E27FC236}">
                  <a16:creationId xmlns:a16="http://schemas.microsoft.com/office/drawing/2014/main" id="{7893BEC7-8D31-481F-A9B7-FFB943E78C85}"/>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E74011"/>
            </a:solidFill>
            <a:ln w="38100" cmpd="sng">
              <a:noFill/>
            </a:ln>
            <a:effectLst/>
          </p:spPr>
          <p:txBody>
            <a:bodyPr wrap="none" anchor="ctr"/>
            <a:lstStyle/>
            <a:p>
              <a:endParaRPr lang="en-US" sz="1800" dirty="0">
                <a:latin typeface="+mj-lt"/>
              </a:endParaRPr>
            </a:p>
          </p:txBody>
        </p:sp>
        <p:sp>
          <p:nvSpPr>
            <p:cNvPr id="35" name="Oval 34">
              <a:extLst>
                <a:ext uri="{FF2B5EF4-FFF2-40B4-BE49-F238E27FC236}">
                  <a16:creationId xmlns:a16="http://schemas.microsoft.com/office/drawing/2014/main" id="{A5A4D980-C366-4EF3-AE44-F7102DB91090}"/>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36" name="Group 35">
            <a:extLst>
              <a:ext uri="{FF2B5EF4-FFF2-40B4-BE49-F238E27FC236}">
                <a16:creationId xmlns:a16="http://schemas.microsoft.com/office/drawing/2014/main" id="{B25DB66B-CA88-408B-A0C7-1A8B19EAB161}"/>
              </a:ext>
            </a:extLst>
          </p:cNvPr>
          <p:cNvGrpSpPr/>
          <p:nvPr userDrawn="1"/>
        </p:nvGrpSpPr>
        <p:grpSpPr>
          <a:xfrm rot="10800000">
            <a:off x="3292328" y="4242724"/>
            <a:ext cx="638796" cy="945933"/>
            <a:chOff x="2042802" y="2926963"/>
            <a:chExt cx="638796" cy="945933"/>
          </a:xfrm>
        </p:grpSpPr>
        <p:sp>
          <p:nvSpPr>
            <p:cNvPr id="37" name="Freeform 14">
              <a:extLst>
                <a:ext uri="{FF2B5EF4-FFF2-40B4-BE49-F238E27FC236}">
                  <a16:creationId xmlns:a16="http://schemas.microsoft.com/office/drawing/2014/main" id="{73DD69F9-E441-47D3-9255-6008485A4206}"/>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BE00"/>
            </a:solidFill>
            <a:ln w="38100" cmpd="sng">
              <a:noFill/>
            </a:ln>
            <a:effectLst/>
          </p:spPr>
          <p:txBody>
            <a:bodyPr wrap="none" anchor="ctr"/>
            <a:lstStyle/>
            <a:p>
              <a:endParaRPr lang="en-US" sz="1800" dirty="0">
                <a:latin typeface="+mj-lt"/>
              </a:endParaRPr>
            </a:p>
          </p:txBody>
        </p:sp>
        <p:sp>
          <p:nvSpPr>
            <p:cNvPr id="38" name="Oval 37">
              <a:extLst>
                <a:ext uri="{FF2B5EF4-FFF2-40B4-BE49-F238E27FC236}">
                  <a16:creationId xmlns:a16="http://schemas.microsoft.com/office/drawing/2014/main" id="{6E0B2106-48AC-412C-9612-006B6A8E5583}"/>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sp>
        <p:nvSpPr>
          <p:cNvPr id="39" name="Oval 38">
            <a:extLst>
              <a:ext uri="{FF2B5EF4-FFF2-40B4-BE49-F238E27FC236}">
                <a16:creationId xmlns:a16="http://schemas.microsoft.com/office/drawing/2014/main" id="{80B6A911-5B49-4E4F-9F8B-788A067C74CF}"/>
              </a:ext>
            </a:extLst>
          </p:cNvPr>
          <p:cNvSpPr/>
          <p:nvPr userDrawn="1"/>
        </p:nvSpPr>
        <p:spPr>
          <a:xfrm>
            <a:off x="915358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40" name="Group 39">
            <a:extLst>
              <a:ext uri="{FF2B5EF4-FFF2-40B4-BE49-F238E27FC236}">
                <a16:creationId xmlns:a16="http://schemas.microsoft.com/office/drawing/2014/main" id="{50DCDDB5-DA61-4D26-977D-F187286F38B3}"/>
              </a:ext>
            </a:extLst>
          </p:cNvPr>
          <p:cNvGrpSpPr/>
          <p:nvPr userDrawn="1"/>
        </p:nvGrpSpPr>
        <p:grpSpPr>
          <a:xfrm rot="10800000">
            <a:off x="8951664" y="4242724"/>
            <a:ext cx="638796" cy="945933"/>
            <a:chOff x="2042802" y="2926963"/>
            <a:chExt cx="638796" cy="945933"/>
          </a:xfrm>
        </p:grpSpPr>
        <p:sp>
          <p:nvSpPr>
            <p:cNvPr id="41" name="Freeform 14">
              <a:extLst>
                <a:ext uri="{FF2B5EF4-FFF2-40B4-BE49-F238E27FC236}">
                  <a16:creationId xmlns:a16="http://schemas.microsoft.com/office/drawing/2014/main" id="{01E4AAB5-CCC7-4F96-B12C-DA3E3A29426C}"/>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8100AF"/>
            </a:solidFill>
            <a:ln w="38100" cmpd="sng">
              <a:noFill/>
            </a:ln>
            <a:effectLst/>
          </p:spPr>
          <p:txBody>
            <a:bodyPr wrap="none" anchor="ctr"/>
            <a:lstStyle/>
            <a:p>
              <a:endParaRPr lang="en-US" sz="1800" dirty="0">
                <a:latin typeface="+mj-lt"/>
              </a:endParaRPr>
            </a:p>
          </p:txBody>
        </p:sp>
        <p:sp>
          <p:nvSpPr>
            <p:cNvPr id="42" name="Oval 41">
              <a:extLst>
                <a:ext uri="{FF2B5EF4-FFF2-40B4-BE49-F238E27FC236}">
                  <a16:creationId xmlns:a16="http://schemas.microsoft.com/office/drawing/2014/main" id="{6846D3BF-C15A-4415-B313-0DCAF6167623}"/>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sp>
        <p:nvSpPr>
          <p:cNvPr id="43" name="Text Placeholder 55">
            <a:extLst>
              <a:ext uri="{FF2B5EF4-FFF2-40B4-BE49-F238E27FC236}">
                <a16:creationId xmlns:a16="http://schemas.microsoft.com/office/drawing/2014/main" id="{08BBBF8D-A7CD-4333-B299-645B4E5230C0}"/>
              </a:ext>
            </a:extLst>
          </p:cNvPr>
          <p:cNvSpPr>
            <a:spLocks noGrp="1"/>
          </p:cNvSpPr>
          <p:nvPr>
            <p:ph type="body" sz="quarter" idx="13" hasCustomPrompt="1"/>
          </p:nvPr>
        </p:nvSpPr>
        <p:spPr>
          <a:xfrm>
            <a:off x="1137987" y="2376677"/>
            <a:ext cx="2088085" cy="503692"/>
          </a:xfrm>
        </p:spPr>
        <p:txBody>
          <a:bodyPr bIns="0" anchor="b" anchorCtr="0"/>
          <a:lstStyle>
            <a:lvl1pPr marL="0" indent="0" algn="l">
              <a:lnSpc>
                <a:spcPts val="2000"/>
              </a:lnSpc>
              <a:spcBef>
                <a:spcPts val="0"/>
              </a:spcBef>
              <a:buNone/>
              <a:defRPr sz="1600">
                <a:solidFill>
                  <a:srgbClr val="009EFF"/>
                </a:solidFill>
                <a:latin typeface="Arial" panose="020B0604020202020204" pitchFamily="34" charset="0"/>
                <a:cs typeface="Arial" panose="020B0604020202020204" pitchFamily="34" charset="0"/>
              </a:defRPr>
            </a:lvl1pPr>
          </a:lstStyle>
          <a:p>
            <a:pPr lvl="0"/>
            <a:r>
              <a:rPr lang="en-US" dirty="0"/>
              <a:t>1965: ITEM GOES HERE</a:t>
            </a:r>
          </a:p>
        </p:txBody>
      </p:sp>
      <p:sp>
        <p:nvSpPr>
          <p:cNvPr id="44" name="Text Placeholder 55">
            <a:extLst>
              <a:ext uri="{FF2B5EF4-FFF2-40B4-BE49-F238E27FC236}">
                <a16:creationId xmlns:a16="http://schemas.microsoft.com/office/drawing/2014/main" id="{629CA489-8940-4C35-814F-B512D563A1AF}"/>
              </a:ext>
            </a:extLst>
          </p:cNvPr>
          <p:cNvSpPr>
            <a:spLocks noGrp="1"/>
          </p:cNvSpPr>
          <p:nvPr>
            <p:ph type="body" sz="quarter" idx="38" hasCustomPrompt="1"/>
          </p:nvPr>
        </p:nvSpPr>
        <p:spPr>
          <a:xfrm>
            <a:off x="1137989" y="2982003"/>
            <a:ext cx="2088084" cy="825465"/>
          </a:xfrm>
        </p:spPr>
        <p:txBody>
          <a:bodyPr bIns="0"/>
          <a:lstStyle>
            <a:lvl1pPr marL="0" indent="0" algn="l">
              <a:lnSpc>
                <a:spcPts val="2000"/>
              </a:lnSpc>
              <a:spcBef>
                <a:spcPts val="600"/>
              </a:spcBef>
              <a:buNone/>
              <a:defRPr sz="1600">
                <a:solidFill>
                  <a:srgbClr val="009EF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5" name="Text Placeholder 55">
            <a:extLst>
              <a:ext uri="{FF2B5EF4-FFF2-40B4-BE49-F238E27FC236}">
                <a16:creationId xmlns:a16="http://schemas.microsoft.com/office/drawing/2014/main" id="{4F1DB194-587C-46AE-9693-0DFBDB2A5023}"/>
              </a:ext>
            </a:extLst>
          </p:cNvPr>
          <p:cNvSpPr>
            <a:spLocks noGrp="1"/>
          </p:cNvSpPr>
          <p:nvPr>
            <p:ph type="body" sz="quarter" idx="39" hasCustomPrompt="1"/>
          </p:nvPr>
        </p:nvSpPr>
        <p:spPr>
          <a:xfrm>
            <a:off x="4060211" y="4239568"/>
            <a:ext cx="2088085" cy="503692"/>
          </a:xfrm>
        </p:spPr>
        <p:txBody>
          <a:bodyPr bIns="0" anchor="b" anchorCtr="0"/>
          <a:lstStyle>
            <a:lvl1pPr marL="0" indent="0" algn="l">
              <a:lnSpc>
                <a:spcPts val="2000"/>
              </a:lnSpc>
              <a:spcBef>
                <a:spcPts val="0"/>
              </a:spcBef>
              <a:buNone/>
              <a:defRPr sz="1600">
                <a:solidFill>
                  <a:srgbClr val="00BE00"/>
                </a:solidFill>
                <a:latin typeface="Arial" panose="020B0604020202020204" pitchFamily="34" charset="0"/>
                <a:cs typeface="Arial" panose="020B0604020202020204" pitchFamily="34" charset="0"/>
              </a:defRPr>
            </a:lvl1pPr>
          </a:lstStyle>
          <a:p>
            <a:pPr lvl="0"/>
            <a:r>
              <a:rPr lang="en-US" dirty="0"/>
              <a:t>1974: ITEM GOES HERE</a:t>
            </a:r>
          </a:p>
        </p:txBody>
      </p:sp>
      <p:sp>
        <p:nvSpPr>
          <p:cNvPr id="46" name="Text Placeholder 55">
            <a:extLst>
              <a:ext uri="{FF2B5EF4-FFF2-40B4-BE49-F238E27FC236}">
                <a16:creationId xmlns:a16="http://schemas.microsoft.com/office/drawing/2014/main" id="{8C7BC640-A8E3-4927-A9D5-9C9F77500763}"/>
              </a:ext>
            </a:extLst>
          </p:cNvPr>
          <p:cNvSpPr>
            <a:spLocks noGrp="1"/>
          </p:cNvSpPr>
          <p:nvPr>
            <p:ph type="body" sz="quarter" idx="40" hasCustomPrompt="1"/>
          </p:nvPr>
        </p:nvSpPr>
        <p:spPr>
          <a:xfrm>
            <a:off x="4060212" y="4844896"/>
            <a:ext cx="2088084" cy="825465"/>
          </a:xfrm>
        </p:spPr>
        <p:txBody>
          <a:bodyPr bIns="0"/>
          <a:lstStyle>
            <a:lvl1pPr marL="0" indent="0" algn="l">
              <a:lnSpc>
                <a:spcPts val="2000"/>
              </a:lnSpc>
              <a:spcBef>
                <a:spcPts val="600"/>
              </a:spcBef>
              <a:buNone/>
              <a:defRPr sz="1600">
                <a:solidFill>
                  <a:srgbClr val="00BE00"/>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7" name="Text Placeholder 55">
            <a:extLst>
              <a:ext uri="{FF2B5EF4-FFF2-40B4-BE49-F238E27FC236}">
                <a16:creationId xmlns:a16="http://schemas.microsoft.com/office/drawing/2014/main" id="{1B6BAED6-3534-4522-93CA-0D7DE6B5B42E}"/>
              </a:ext>
            </a:extLst>
          </p:cNvPr>
          <p:cNvSpPr>
            <a:spLocks noGrp="1"/>
          </p:cNvSpPr>
          <p:nvPr>
            <p:ph type="body" sz="quarter" idx="41" hasCustomPrompt="1"/>
          </p:nvPr>
        </p:nvSpPr>
        <p:spPr>
          <a:xfrm>
            <a:off x="6880554" y="2376677"/>
            <a:ext cx="2088085" cy="503692"/>
          </a:xfrm>
        </p:spPr>
        <p:txBody>
          <a:bodyPr bIns="0" anchor="b" anchorCtr="0"/>
          <a:lstStyle>
            <a:lvl1pPr marL="0" indent="0" algn="l">
              <a:lnSpc>
                <a:spcPts val="2000"/>
              </a:lnSpc>
              <a:spcBef>
                <a:spcPts val="0"/>
              </a:spcBef>
              <a:buNone/>
              <a:defRPr sz="1600">
                <a:solidFill>
                  <a:srgbClr val="E74011"/>
                </a:solidFill>
                <a:latin typeface="Arial" panose="020B0604020202020204" pitchFamily="34" charset="0"/>
                <a:cs typeface="Arial" panose="020B0604020202020204" pitchFamily="34" charset="0"/>
              </a:defRPr>
            </a:lvl1pPr>
          </a:lstStyle>
          <a:p>
            <a:pPr lvl="0"/>
            <a:r>
              <a:rPr lang="en-US" dirty="0"/>
              <a:t>1982: ITEM GOES HERE</a:t>
            </a:r>
          </a:p>
        </p:txBody>
      </p:sp>
      <p:sp>
        <p:nvSpPr>
          <p:cNvPr id="48" name="Text Placeholder 55">
            <a:extLst>
              <a:ext uri="{FF2B5EF4-FFF2-40B4-BE49-F238E27FC236}">
                <a16:creationId xmlns:a16="http://schemas.microsoft.com/office/drawing/2014/main" id="{1CB45B4F-9A17-417A-92D3-10D78FA99E7A}"/>
              </a:ext>
            </a:extLst>
          </p:cNvPr>
          <p:cNvSpPr>
            <a:spLocks noGrp="1"/>
          </p:cNvSpPr>
          <p:nvPr>
            <p:ph type="body" sz="quarter" idx="42" hasCustomPrompt="1"/>
          </p:nvPr>
        </p:nvSpPr>
        <p:spPr>
          <a:xfrm>
            <a:off x="6880554" y="2982003"/>
            <a:ext cx="2088084" cy="825465"/>
          </a:xfrm>
        </p:spPr>
        <p:txBody>
          <a:bodyPr bIns="0"/>
          <a:lstStyle>
            <a:lvl1pPr marL="0" indent="0" algn="l">
              <a:lnSpc>
                <a:spcPts val="2000"/>
              </a:lnSpc>
              <a:spcBef>
                <a:spcPts val="600"/>
              </a:spcBef>
              <a:buNone/>
              <a:defRPr sz="1600">
                <a:solidFill>
                  <a:srgbClr val="E7401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9" name="Text Placeholder 55">
            <a:extLst>
              <a:ext uri="{FF2B5EF4-FFF2-40B4-BE49-F238E27FC236}">
                <a16:creationId xmlns:a16="http://schemas.microsoft.com/office/drawing/2014/main" id="{D91C9DD9-9EC7-421E-9806-37A2A7A4AB1E}"/>
              </a:ext>
            </a:extLst>
          </p:cNvPr>
          <p:cNvSpPr>
            <a:spLocks noGrp="1"/>
          </p:cNvSpPr>
          <p:nvPr>
            <p:ph type="body" sz="quarter" idx="43" hasCustomPrompt="1"/>
          </p:nvPr>
        </p:nvSpPr>
        <p:spPr>
          <a:xfrm>
            <a:off x="9710110" y="4239568"/>
            <a:ext cx="2088085" cy="503692"/>
          </a:xfrm>
        </p:spPr>
        <p:txBody>
          <a:bodyPr bIns="0" anchor="b" anchorCtr="0"/>
          <a:lstStyle>
            <a:lvl1pPr marL="0" indent="0" algn="l">
              <a:lnSpc>
                <a:spcPts val="2000"/>
              </a:lnSpc>
              <a:spcBef>
                <a:spcPts val="0"/>
              </a:spcBef>
              <a:buNone/>
              <a:defRPr sz="1600">
                <a:solidFill>
                  <a:srgbClr val="8100AF"/>
                </a:solidFill>
                <a:latin typeface="Arial" panose="020B0604020202020204" pitchFamily="34" charset="0"/>
                <a:cs typeface="Arial" panose="020B0604020202020204" pitchFamily="34" charset="0"/>
              </a:defRPr>
            </a:lvl1pPr>
          </a:lstStyle>
          <a:p>
            <a:pPr lvl="0"/>
            <a:r>
              <a:rPr lang="en-US" dirty="0"/>
              <a:t>2000: ITEM GOES HERE</a:t>
            </a:r>
          </a:p>
        </p:txBody>
      </p:sp>
      <p:sp>
        <p:nvSpPr>
          <p:cNvPr id="50" name="Text Placeholder 55">
            <a:extLst>
              <a:ext uri="{FF2B5EF4-FFF2-40B4-BE49-F238E27FC236}">
                <a16:creationId xmlns:a16="http://schemas.microsoft.com/office/drawing/2014/main" id="{FFD233C4-03D5-45B2-AD4B-2D9C7A132216}"/>
              </a:ext>
            </a:extLst>
          </p:cNvPr>
          <p:cNvSpPr>
            <a:spLocks noGrp="1"/>
          </p:cNvSpPr>
          <p:nvPr>
            <p:ph type="body" sz="quarter" idx="44" hasCustomPrompt="1"/>
          </p:nvPr>
        </p:nvSpPr>
        <p:spPr>
          <a:xfrm>
            <a:off x="9710110" y="4844896"/>
            <a:ext cx="2088084" cy="825465"/>
          </a:xfrm>
        </p:spPr>
        <p:txBody>
          <a:bodyPr bIns="0"/>
          <a:lstStyle>
            <a:lvl1pPr marL="0" indent="0" algn="l">
              <a:lnSpc>
                <a:spcPts val="2000"/>
              </a:lnSpc>
              <a:spcBef>
                <a:spcPts val="600"/>
              </a:spcBef>
              <a:buNone/>
              <a:defRPr sz="1600">
                <a:solidFill>
                  <a:srgbClr val="8100A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Tree>
    <p:extLst>
      <p:ext uri="{BB962C8B-B14F-4D97-AF65-F5344CB8AC3E}">
        <p14:creationId xmlns:p14="http://schemas.microsoft.com/office/powerpoint/2010/main" val="3803036987"/>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Timeline B">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7" name="Rectangle 6">
            <a:extLst>
              <a:ext uri="{FF2B5EF4-FFF2-40B4-BE49-F238E27FC236}">
                <a16:creationId xmlns:a16="http://schemas.microsoft.com/office/drawing/2014/main" id="{B2ADA329-9B7C-4886-A522-467214742846}"/>
              </a:ext>
            </a:extLst>
          </p:cNvPr>
          <p:cNvSpPr/>
          <p:nvPr userDrawn="1"/>
        </p:nvSpPr>
        <p:spPr>
          <a:xfrm flipV="1">
            <a:off x="3048" y="3888437"/>
            <a:ext cx="12188952" cy="68098"/>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lIns="243797" tIns="121899" rIns="243797" bIns="121899" rtlCol="0" anchor="ctr"/>
          <a:lstStyle/>
          <a:p>
            <a:pPr algn="ctr"/>
            <a:r>
              <a:rPr lang="en-US" sz="1800" dirty="0">
                <a:latin typeface="Subway Six-Inch Office" pitchFamily="50" charset="0"/>
              </a:rPr>
              <a:t> </a:t>
            </a:r>
          </a:p>
        </p:txBody>
      </p:sp>
      <p:sp>
        <p:nvSpPr>
          <p:cNvPr id="8" name="Oval 7">
            <a:extLst>
              <a:ext uri="{FF2B5EF4-FFF2-40B4-BE49-F238E27FC236}">
                <a16:creationId xmlns:a16="http://schemas.microsoft.com/office/drawing/2014/main" id="{1A102CCD-A803-4765-865C-CF851A52C206}"/>
              </a:ext>
            </a:extLst>
          </p:cNvPr>
          <p:cNvSpPr/>
          <p:nvPr userDrawn="1"/>
        </p:nvSpPr>
        <p:spPr>
          <a:xfrm>
            <a:off x="477229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9" name="Oval 8">
            <a:extLst>
              <a:ext uri="{FF2B5EF4-FFF2-40B4-BE49-F238E27FC236}">
                <a16:creationId xmlns:a16="http://schemas.microsoft.com/office/drawing/2014/main" id="{B66EA7C5-1F66-4F2C-BB66-5C75735B38D0}"/>
              </a:ext>
            </a:extLst>
          </p:cNvPr>
          <p:cNvSpPr/>
          <p:nvPr userDrawn="1"/>
        </p:nvSpPr>
        <p:spPr>
          <a:xfrm>
            <a:off x="7599807"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0" name="Oval 9">
            <a:extLst>
              <a:ext uri="{FF2B5EF4-FFF2-40B4-BE49-F238E27FC236}">
                <a16:creationId xmlns:a16="http://schemas.microsoft.com/office/drawing/2014/main" id="{9DDE2FE0-4153-4E40-91E1-0F00E7DD2BD6}"/>
              </a:ext>
            </a:extLst>
          </p:cNvPr>
          <p:cNvSpPr/>
          <p:nvPr userDrawn="1"/>
        </p:nvSpPr>
        <p:spPr>
          <a:xfrm>
            <a:off x="1944784"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11" name="Group 10">
            <a:extLst>
              <a:ext uri="{FF2B5EF4-FFF2-40B4-BE49-F238E27FC236}">
                <a16:creationId xmlns:a16="http://schemas.microsoft.com/office/drawing/2014/main" id="{6B86D487-716E-42F0-8715-49F9EDD0CBA9}"/>
              </a:ext>
            </a:extLst>
          </p:cNvPr>
          <p:cNvGrpSpPr/>
          <p:nvPr userDrawn="1"/>
        </p:nvGrpSpPr>
        <p:grpSpPr>
          <a:xfrm>
            <a:off x="1734825" y="2666459"/>
            <a:ext cx="638796" cy="945933"/>
            <a:chOff x="2042802" y="2926963"/>
            <a:chExt cx="638796" cy="945933"/>
          </a:xfrm>
        </p:grpSpPr>
        <p:sp>
          <p:nvSpPr>
            <p:cNvPr id="12" name="Freeform 14">
              <a:extLst>
                <a:ext uri="{FF2B5EF4-FFF2-40B4-BE49-F238E27FC236}">
                  <a16:creationId xmlns:a16="http://schemas.microsoft.com/office/drawing/2014/main" id="{1A940EE6-04A4-4E02-9445-D18E772565EF}"/>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FF0096"/>
            </a:solidFill>
            <a:ln w="38100" cmpd="sng">
              <a:noFill/>
            </a:ln>
            <a:effectLst/>
          </p:spPr>
          <p:txBody>
            <a:bodyPr wrap="none" anchor="ctr"/>
            <a:lstStyle/>
            <a:p>
              <a:endParaRPr lang="en-US" sz="1800" dirty="0">
                <a:latin typeface="+mj-lt"/>
              </a:endParaRPr>
            </a:p>
          </p:txBody>
        </p:sp>
        <p:sp>
          <p:nvSpPr>
            <p:cNvPr id="13" name="Oval 12">
              <a:extLst>
                <a:ext uri="{FF2B5EF4-FFF2-40B4-BE49-F238E27FC236}">
                  <a16:creationId xmlns:a16="http://schemas.microsoft.com/office/drawing/2014/main" id="{6E9D1B6C-2DCB-4F74-B303-6B1A14EDB46E}"/>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14" name="Group 13">
            <a:extLst>
              <a:ext uri="{FF2B5EF4-FFF2-40B4-BE49-F238E27FC236}">
                <a16:creationId xmlns:a16="http://schemas.microsoft.com/office/drawing/2014/main" id="{2F6EDBBF-2713-4817-94A0-0B3C1B511CDB}"/>
              </a:ext>
            </a:extLst>
          </p:cNvPr>
          <p:cNvGrpSpPr/>
          <p:nvPr userDrawn="1"/>
        </p:nvGrpSpPr>
        <p:grpSpPr>
          <a:xfrm>
            <a:off x="7395837" y="2666459"/>
            <a:ext cx="638796" cy="945933"/>
            <a:chOff x="2042802" y="2926963"/>
            <a:chExt cx="638796" cy="945933"/>
          </a:xfrm>
        </p:grpSpPr>
        <p:sp>
          <p:nvSpPr>
            <p:cNvPr id="15" name="Freeform 14">
              <a:extLst>
                <a:ext uri="{FF2B5EF4-FFF2-40B4-BE49-F238E27FC236}">
                  <a16:creationId xmlns:a16="http://schemas.microsoft.com/office/drawing/2014/main" id="{0E7C3EAE-BF16-4D14-B1DB-F0012EACAEC6}"/>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BE00"/>
            </a:solidFill>
            <a:ln w="38100" cmpd="sng">
              <a:noFill/>
            </a:ln>
            <a:effectLst/>
          </p:spPr>
          <p:txBody>
            <a:bodyPr wrap="none" anchor="ctr"/>
            <a:lstStyle/>
            <a:p>
              <a:endParaRPr lang="en-US" sz="1800" dirty="0">
                <a:latin typeface="+mj-lt"/>
              </a:endParaRPr>
            </a:p>
          </p:txBody>
        </p:sp>
        <p:sp>
          <p:nvSpPr>
            <p:cNvPr id="16" name="Oval 15">
              <a:extLst>
                <a:ext uri="{FF2B5EF4-FFF2-40B4-BE49-F238E27FC236}">
                  <a16:creationId xmlns:a16="http://schemas.microsoft.com/office/drawing/2014/main" id="{41BBA278-05CE-4484-9445-75DC57B01E62}"/>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17" name="Group 16">
            <a:extLst>
              <a:ext uri="{FF2B5EF4-FFF2-40B4-BE49-F238E27FC236}">
                <a16:creationId xmlns:a16="http://schemas.microsoft.com/office/drawing/2014/main" id="{3AE8449B-CF3D-4F5E-8BA2-C195AF180C52}"/>
              </a:ext>
            </a:extLst>
          </p:cNvPr>
          <p:cNvGrpSpPr/>
          <p:nvPr userDrawn="1"/>
        </p:nvGrpSpPr>
        <p:grpSpPr>
          <a:xfrm rot="10800000">
            <a:off x="4566060" y="4242724"/>
            <a:ext cx="638796" cy="945933"/>
            <a:chOff x="2042802" y="2926963"/>
            <a:chExt cx="638796" cy="945933"/>
          </a:xfrm>
        </p:grpSpPr>
        <p:sp>
          <p:nvSpPr>
            <p:cNvPr id="18" name="Freeform 14">
              <a:extLst>
                <a:ext uri="{FF2B5EF4-FFF2-40B4-BE49-F238E27FC236}">
                  <a16:creationId xmlns:a16="http://schemas.microsoft.com/office/drawing/2014/main" id="{150948DC-5A88-4B5C-A3E8-DA6792E5405C}"/>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9EFF"/>
            </a:solidFill>
            <a:ln w="38100" cmpd="sng">
              <a:noFill/>
            </a:ln>
            <a:effectLst/>
          </p:spPr>
          <p:txBody>
            <a:bodyPr wrap="none" anchor="ctr"/>
            <a:lstStyle/>
            <a:p>
              <a:endParaRPr lang="en-US" sz="1800" dirty="0">
                <a:latin typeface="+mj-lt"/>
              </a:endParaRPr>
            </a:p>
          </p:txBody>
        </p:sp>
        <p:sp>
          <p:nvSpPr>
            <p:cNvPr id="19" name="Oval 18">
              <a:extLst>
                <a:ext uri="{FF2B5EF4-FFF2-40B4-BE49-F238E27FC236}">
                  <a16:creationId xmlns:a16="http://schemas.microsoft.com/office/drawing/2014/main" id="{1682EBD5-277B-4472-B8E3-49113E2B3DE9}"/>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Subway Six-Inch Office" pitchFamily="50" charset="0"/>
              </a:endParaRPr>
            </a:p>
          </p:txBody>
        </p:sp>
      </p:grpSp>
      <p:sp>
        <p:nvSpPr>
          <p:cNvPr id="20" name="Text Placeholder 55">
            <a:extLst>
              <a:ext uri="{FF2B5EF4-FFF2-40B4-BE49-F238E27FC236}">
                <a16:creationId xmlns:a16="http://schemas.microsoft.com/office/drawing/2014/main" id="{A1CD7512-ECC4-4FD4-A939-E874C6ABF3E8}"/>
              </a:ext>
            </a:extLst>
          </p:cNvPr>
          <p:cNvSpPr>
            <a:spLocks noGrp="1"/>
          </p:cNvSpPr>
          <p:nvPr>
            <p:ph type="body" sz="quarter" idx="13" hasCustomPrompt="1"/>
          </p:nvPr>
        </p:nvSpPr>
        <p:spPr>
          <a:xfrm>
            <a:off x="2535703" y="2376677"/>
            <a:ext cx="2088085" cy="503692"/>
          </a:xfrm>
        </p:spPr>
        <p:txBody>
          <a:bodyPr bIns="0" anchor="b" anchorCtr="0"/>
          <a:lstStyle>
            <a:lvl1pPr marL="0" indent="0" algn="l">
              <a:lnSpc>
                <a:spcPts val="2000"/>
              </a:lnSpc>
              <a:spcBef>
                <a:spcPts val="0"/>
              </a:spcBef>
              <a:buNone/>
              <a:defRPr sz="1600">
                <a:solidFill>
                  <a:srgbClr val="FF0096"/>
                </a:solidFill>
                <a:latin typeface="Arial" panose="020B0604020202020204" pitchFamily="34" charset="0"/>
                <a:cs typeface="Arial" panose="020B0604020202020204" pitchFamily="34" charset="0"/>
              </a:defRPr>
            </a:lvl1pPr>
          </a:lstStyle>
          <a:p>
            <a:pPr lvl="0"/>
            <a:r>
              <a:rPr lang="en-US" dirty="0"/>
              <a:t>2003: ITEM GOES HERE</a:t>
            </a:r>
          </a:p>
        </p:txBody>
      </p:sp>
      <p:sp>
        <p:nvSpPr>
          <p:cNvPr id="21" name="Text Placeholder 55">
            <a:extLst>
              <a:ext uri="{FF2B5EF4-FFF2-40B4-BE49-F238E27FC236}">
                <a16:creationId xmlns:a16="http://schemas.microsoft.com/office/drawing/2014/main" id="{88454EC6-7C85-4D82-B6C3-01A921D3537E}"/>
              </a:ext>
            </a:extLst>
          </p:cNvPr>
          <p:cNvSpPr>
            <a:spLocks noGrp="1"/>
          </p:cNvSpPr>
          <p:nvPr>
            <p:ph type="body" sz="quarter" idx="38" hasCustomPrompt="1"/>
          </p:nvPr>
        </p:nvSpPr>
        <p:spPr>
          <a:xfrm>
            <a:off x="2535705" y="2982003"/>
            <a:ext cx="2088084" cy="825465"/>
          </a:xfrm>
        </p:spPr>
        <p:txBody>
          <a:bodyPr bIns="0"/>
          <a:lstStyle>
            <a:lvl1pPr marL="0" indent="0" algn="l">
              <a:lnSpc>
                <a:spcPts val="2000"/>
              </a:lnSpc>
              <a:spcBef>
                <a:spcPts val="600"/>
              </a:spcBef>
              <a:buNone/>
              <a:defRPr sz="1600">
                <a:solidFill>
                  <a:srgbClr val="FF0096"/>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22" name="Text Placeholder 55">
            <a:extLst>
              <a:ext uri="{FF2B5EF4-FFF2-40B4-BE49-F238E27FC236}">
                <a16:creationId xmlns:a16="http://schemas.microsoft.com/office/drawing/2014/main" id="{B45F9AC5-33AD-4047-90F9-B4EFD14ACF67}"/>
              </a:ext>
            </a:extLst>
          </p:cNvPr>
          <p:cNvSpPr>
            <a:spLocks noGrp="1"/>
          </p:cNvSpPr>
          <p:nvPr>
            <p:ph type="body" sz="quarter" idx="39" hasCustomPrompt="1"/>
          </p:nvPr>
        </p:nvSpPr>
        <p:spPr>
          <a:xfrm>
            <a:off x="5333943" y="4239568"/>
            <a:ext cx="2088085" cy="503692"/>
          </a:xfrm>
        </p:spPr>
        <p:txBody>
          <a:bodyPr bIns="0" anchor="b" anchorCtr="0"/>
          <a:lstStyle>
            <a:lvl1pPr marL="0" indent="0" algn="l">
              <a:lnSpc>
                <a:spcPts val="2000"/>
              </a:lnSpc>
              <a:spcBef>
                <a:spcPts val="0"/>
              </a:spcBef>
              <a:buNone/>
              <a:defRPr sz="1600">
                <a:solidFill>
                  <a:srgbClr val="009EFF"/>
                </a:solidFill>
                <a:latin typeface="Arial" panose="020B0604020202020204" pitchFamily="34" charset="0"/>
                <a:cs typeface="Arial" panose="020B0604020202020204" pitchFamily="34" charset="0"/>
              </a:defRPr>
            </a:lvl1pPr>
          </a:lstStyle>
          <a:p>
            <a:pPr lvl="0"/>
            <a:r>
              <a:rPr lang="en-US" dirty="0"/>
              <a:t>2008: ITEM GOES HERE</a:t>
            </a:r>
          </a:p>
        </p:txBody>
      </p:sp>
      <p:sp>
        <p:nvSpPr>
          <p:cNvPr id="23" name="Text Placeholder 55">
            <a:extLst>
              <a:ext uri="{FF2B5EF4-FFF2-40B4-BE49-F238E27FC236}">
                <a16:creationId xmlns:a16="http://schemas.microsoft.com/office/drawing/2014/main" id="{2EAC20B3-3C92-44BA-A862-E3C8E568AC37}"/>
              </a:ext>
            </a:extLst>
          </p:cNvPr>
          <p:cNvSpPr>
            <a:spLocks noGrp="1"/>
          </p:cNvSpPr>
          <p:nvPr>
            <p:ph type="body" sz="quarter" idx="40" hasCustomPrompt="1"/>
          </p:nvPr>
        </p:nvSpPr>
        <p:spPr>
          <a:xfrm>
            <a:off x="5333944" y="4844896"/>
            <a:ext cx="2088084" cy="825465"/>
          </a:xfrm>
        </p:spPr>
        <p:txBody>
          <a:bodyPr bIns="0"/>
          <a:lstStyle>
            <a:lvl1pPr marL="0" indent="0" algn="l">
              <a:lnSpc>
                <a:spcPts val="2000"/>
              </a:lnSpc>
              <a:spcBef>
                <a:spcPts val="600"/>
              </a:spcBef>
              <a:buNone/>
              <a:defRPr sz="1600">
                <a:solidFill>
                  <a:srgbClr val="009EF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24" name="Text Placeholder 55">
            <a:extLst>
              <a:ext uri="{FF2B5EF4-FFF2-40B4-BE49-F238E27FC236}">
                <a16:creationId xmlns:a16="http://schemas.microsoft.com/office/drawing/2014/main" id="{3555C930-DFCA-4939-9A11-A2BFCFE68B2B}"/>
              </a:ext>
            </a:extLst>
          </p:cNvPr>
          <p:cNvSpPr>
            <a:spLocks noGrp="1"/>
          </p:cNvSpPr>
          <p:nvPr>
            <p:ph type="body" sz="quarter" idx="41" hasCustomPrompt="1"/>
          </p:nvPr>
        </p:nvSpPr>
        <p:spPr>
          <a:xfrm>
            <a:off x="8154286" y="2376677"/>
            <a:ext cx="2088085" cy="503692"/>
          </a:xfrm>
        </p:spPr>
        <p:txBody>
          <a:bodyPr bIns="0" anchor="b" anchorCtr="0"/>
          <a:lstStyle>
            <a:lvl1pPr marL="0" indent="0" algn="l">
              <a:lnSpc>
                <a:spcPts val="2000"/>
              </a:lnSpc>
              <a:spcBef>
                <a:spcPts val="0"/>
              </a:spcBef>
              <a:buNone/>
              <a:defRPr sz="1600">
                <a:solidFill>
                  <a:srgbClr val="00BE00"/>
                </a:solidFill>
                <a:latin typeface="Arial" panose="020B0604020202020204" pitchFamily="34" charset="0"/>
                <a:cs typeface="Arial" panose="020B0604020202020204" pitchFamily="34" charset="0"/>
              </a:defRPr>
            </a:lvl1pPr>
          </a:lstStyle>
          <a:p>
            <a:pPr lvl="0"/>
            <a:r>
              <a:rPr lang="en-US" dirty="0"/>
              <a:t>2018: ITEM GOES HERE</a:t>
            </a:r>
          </a:p>
        </p:txBody>
      </p:sp>
      <p:sp>
        <p:nvSpPr>
          <p:cNvPr id="25" name="Text Placeholder 55">
            <a:extLst>
              <a:ext uri="{FF2B5EF4-FFF2-40B4-BE49-F238E27FC236}">
                <a16:creationId xmlns:a16="http://schemas.microsoft.com/office/drawing/2014/main" id="{7B991D95-8427-40B5-9196-3B802007670C}"/>
              </a:ext>
            </a:extLst>
          </p:cNvPr>
          <p:cNvSpPr>
            <a:spLocks noGrp="1"/>
          </p:cNvSpPr>
          <p:nvPr>
            <p:ph type="body" sz="quarter" idx="42" hasCustomPrompt="1"/>
          </p:nvPr>
        </p:nvSpPr>
        <p:spPr>
          <a:xfrm>
            <a:off x="8154286" y="2982003"/>
            <a:ext cx="2088084" cy="825465"/>
          </a:xfrm>
        </p:spPr>
        <p:txBody>
          <a:bodyPr bIns="0"/>
          <a:lstStyle>
            <a:lvl1pPr marL="0" indent="0" algn="l">
              <a:lnSpc>
                <a:spcPts val="2000"/>
              </a:lnSpc>
              <a:spcBef>
                <a:spcPts val="600"/>
              </a:spcBef>
              <a:buNone/>
              <a:defRPr sz="1600">
                <a:solidFill>
                  <a:srgbClr val="00BE00"/>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Tree>
    <p:extLst>
      <p:ext uri="{BB962C8B-B14F-4D97-AF65-F5344CB8AC3E}">
        <p14:creationId xmlns:p14="http://schemas.microsoft.com/office/powerpoint/2010/main" val="3923726108"/>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6858000"/>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grpSp>
        <p:nvGrpSpPr>
          <p:cNvPr id="12" name="Group 11">
            <a:extLst>
              <a:ext uri="{FF2B5EF4-FFF2-40B4-BE49-F238E27FC236}">
                <a16:creationId xmlns:a16="http://schemas.microsoft.com/office/drawing/2014/main" id="{AE2696DD-3189-4AEB-9062-FB8FA2D9A7C3}"/>
              </a:ext>
            </a:extLst>
          </p:cNvPr>
          <p:cNvGrpSpPr/>
          <p:nvPr userDrawn="1"/>
        </p:nvGrpSpPr>
        <p:grpSpPr>
          <a:xfrm>
            <a:off x="4417795" y="2212246"/>
            <a:ext cx="3356410" cy="2433508"/>
            <a:chOff x="4417794" y="2844000"/>
            <a:chExt cx="3356410" cy="2433508"/>
          </a:xfrm>
        </p:grpSpPr>
        <p:pic>
          <p:nvPicPr>
            <p:cNvPr id="13" name="Picture 12">
              <a:extLst>
                <a:ext uri="{FF2B5EF4-FFF2-40B4-BE49-F238E27FC236}">
                  <a16:creationId xmlns:a16="http://schemas.microsoft.com/office/drawing/2014/main" id="{82DBEFB8-406D-46DE-9028-C110E3782E60}"/>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4417795" y="2844000"/>
              <a:ext cx="3356409" cy="1170000"/>
            </a:xfrm>
            <a:prstGeom prst="rect">
              <a:avLst/>
            </a:prstGeom>
          </p:spPr>
        </p:pic>
        <p:sp>
          <p:nvSpPr>
            <p:cNvPr id="14" name="TextBox 13">
              <a:extLst>
                <a:ext uri="{FF2B5EF4-FFF2-40B4-BE49-F238E27FC236}">
                  <a16:creationId xmlns:a16="http://schemas.microsoft.com/office/drawing/2014/main" id="{4DA262A5-D10E-478A-99BC-17E72D2A820F}"/>
                </a:ext>
              </a:extLst>
            </p:cNvPr>
            <p:cNvSpPr txBox="1"/>
            <p:nvPr userDrawn="1"/>
          </p:nvSpPr>
          <p:spPr>
            <a:xfrm>
              <a:off x="4417794" y="4077179"/>
              <a:ext cx="3356409" cy="1200329"/>
            </a:xfrm>
            <a:prstGeom prst="rect">
              <a:avLst/>
            </a:prstGeom>
            <a:noFill/>
          </p:spPr>
          <p:txBody>
            <a:bodyPr wrap="square" rtlCol="0">
              <a:spAutoFit/>
            </a:bodyPr>
            <a:lstStyle/>
            <a:p>
              <a:pPr algn="ctr"/>
              <a:r>
                <a:rPr lang="en-GB" sz="2400" dirty="0">
                  <a:solidFill>
                    <a:schemeClr val="bg1"/>
                  </a:solidFill>
                  <a:latin typeface="Hand Of Sean Pro" panose="00000500000000000000" pitchFamily="50" charset="0"/>
                </a:rPr>
                <a:t>School Improvement, </a:t>
              </a:r>
              <a:br>
                <a:rPr lang="en-GB" sz="2400" dirty="0">
                  <a:solidFill>
                    <a:schemeClr val="bg1"/>
                  </a:solidFill>
                  <a:latin typeface="Hand Of Sean Pro" panose="00000500000000000000" pitchFamily="50" charset="0"/>
                </a:rPr>
              </a:br>
              <a:r>
                <a:rPr lang="en-GB" sz="2400" dirty="0">
                  <a:solidFill>
                    <a:schemeClr val="bg1"/>
                  </a:solidFill>
                  <a:latin typeface="Hand Of Sean Pro" panose="00000500000000000000" pitchFamily="50" charset="0"/>
                </a:rPr>
                <a:t>Secondary, Special &amp; PRU / </a:t>
              </a:r>
              <a:br>
                <a:rPr lang="en-GB" sz="2400" dirty="0">
                  <a:solidFill>
                    <a:schemeClr val="bg1"/>
                  </a:solidFill>
                  <a:latin typeface="Hand Of Sean Pro" panose="00000500000000000000" pitchFamily="50" charset="0"/>
                </a:rPr>
              </a:br>
              <a:r>
                <a:rPr lang="en-GB" sz="2400" dirty="0">
                  <a:solidFill>
                    <a:schemeClr val="bg1"/>
                  </a:solidFill>
                  <a:latin typeface="Hand Of Sean Pro" panose="00000500000000000000" pitchFamily="50" charset="0"/>
                </a:rPr>
                <a:t>Skills &amp; Employability</a:t>
              </a:r>
            </a:p>
          </p:txBody>
        </p:sp>
      </p:grpSp>
    </p:spTree>
    <p:extLst>
      <p:ext uri="{BB962C8B-B14F-4D97-AF65-F5344CB8AC3E}">
        <p14:creationId xmlns:p14="http://schemas.microsoft.com/office/powerpoint/2010/main" val="140818271"/>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itle" preserve="1">
  <p:cSld name="Cover 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6858000"/>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85B9181-00FB-4E86-93D8-8FA469DE1D3D}"/>
              </a:ext>
            </a:extLst>
          </p:cNvPr>
          <p:cNvSpPr>
            <a:spLocks noGrp="1"/>
          </p:cNvSpPr>
          <p:nvPr>
            <p:ph type="ctrTitle" hasCustomPrompt="1"/>
          </p:nvPr>
        </p:nvSpPr>
        <p:spPr>
          <a:xfrm>
            <a:off x="1524000" y="1122363"/>
            <a:ext cx="9144000" cy="2387600"/>
          </a:xfrm>
        </p:spPr>
        <p:txBody>
          <a:bodyPr anchor="b"/>
          <a:lstStyle>
            <a:lvl1pPr algn="ctr">
              <a:defRPr sz="5000" b="1">
                <a:solidFill>
                  <a:schemeClr val="bg1"/>
                </a:solidFill>
                <a:latin typeface="Arial" panose="020B0604020202020204" pitchFamily="34" charset="0"/>
                <a:cs typeface="Arial" panose="020B0604020202020204" pitchFamily="34" charset="0"/>
              </a:defRPr>
            </a:lvl1pPr>
          </a:lstStyle>
          <a:p>
            <a:r>
              <a:rPr lang="en-US" dirty="0"/>
              <a:t>Type your presentation title here in sentence case.</a:t>
            </a:r>
            <a:endParaRPr lang="en-GB" dirty="0"/>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hasCustomPrompt="1"/>
          </p:nvPr>
        </p:nvSpPr>
        <p:spPr>
          <a:xfrm>
            <a:off x="1523999" y="4381499"/>
            <a:ext cx="9143999" cy="1799239"/>
          </a:xfrm>
        </p:spPr>
        <p:txBody>
          <a:bodyPr/>
          <a:lstStyle>
            <a:lvl1pPr marL="0" indent="0" algn="ctr">
              <a:buNone/>
              <a:defRPr sz="2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&lt;Insert presenter name&gt;</a:t>
            </a:r>
          </a:p>
          <a:p>
            <a:r>
              <a:rPr lang="en-US" dirty="0"/>
              <a:t>&lt;Insert presenter job title&gt;</a:t>
            </a:r>
          </a:p>
          <a:p>
            <a:endParaRPr lang="en-US" dirty="0"/>
          </a:p>
          <a:p>
            <a:r>
              <a:rPr lang="en-GB" dirty="0"/>
              <a:t>Wednesday, 09 September 2020</a:t>
            </a:r>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pic>
        <p:nvPicPr>
          <p:cNvPr id="7" name="Picture 6">
            <a:extLst>
              <a:ext uri="{FF2B5EF4-FFF2-40B4-BE49-F238E27FC236}">
                <a16:creationId xmlns:a16="http://schemas.microsoft.com/office/drawing/2014/main" id="{67720A2D-CBD2-4ED8-B590-F5F23C69142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210800" y="6053743"/>
            <a:ext cx="1803413" cy="628646"/>
          </a:xfrm>
          <a:prstGeom prst="rect">
            <a:avLst/>
          </a:prstGeom>
        </p:spPr>
      </p:pic>
      <p:sp>
        <p:nvSpPr>
          <p:cNvPr id="10" name="TextBox 9">
            <a:extLst>
              <a:ext uri="{FF2B5EF4-FFF2-40B4-BE49-F238E27FC236}">
                <a16:creationId xmlns:a16="http://schemas.microsoft.com/office/drawing/2014/main" id="{D6F070D4-7C83-4B5C-B355-2F50A664179F}"/>
              </a:ext>
            </a:extLst>
          </p:cNvPr>
          <p:cNvSpPr txBox="1"/>
          <p:nvPr userDrawn="1"/>
        </p:nvSpPr>
        <p:spPr>
          <a:xfrm>
            <a:off x="177787" y="5998734"/>
            <a:ext cx="2917838" cy="738664"/>
          </a:xfrm>
          <a:prstGeom prst="rect">
            <a:avLst/>
          </a:prstGeom>
          <a:noFill/>
        </p:spPr>
        <p:txBody>
          <a:bodyPr wrap="square" rtlCol="0">
            <a:spAutoFit/>
          </a:bodyPr>
          <a:lstStyle/>
          <a:p>
            <a:r>
              <a:rPr lang="en-GB" sz="1400" dirty="0">
                <a:solidFill>
                  <a:schemeClr val="bg1"/>
                </a:solidFill>
                <a:latin typeface="Hand Of Sean Pro" panose="00000500000000000000" pitchFamily="50" charset="0"/>
              </a:rPr>
              <a:t>School Improvement, </a:t>
            </a:r>
            <a:br>
              <a:rPr lang="en-GB" sz="1400" dirty="0">
                <a:solidFill>
                  <a:schemeClr val="bg1"/>
                </a:solidFill>
                <a:latin typeface="Hand Of Sean Pro" panose="00000500000000000000" pitchFamily="50" charset="0"/>
              </a:rPr>
            </a:br>
            <a:r>
              <a:rPr lang="en-GB" sz="1400" dirty="0">
                <a:solidFill>
                  <a:schemeClr val="bg1"/>
                </a:solidFill>
                <a:latin typeface="Hand Of Sean Pro" panose="00000500000000000000" pitchFamily="50" charset="0"/>
              </a:rPr>
              <a:t>Secondary, Special &amp; PRU / </a:t>
            </a:r>
            <a:br>
              <a:rPr lang="en-GB" sz="1400" dirty="0">
                <a:solidFill>
                  <a:schemeClr val="bg1"/>
                </a:solidFill>
                <a:latin typeface="Hand Of Sean Pro" panose="00000500000000000000" pitchFamily="50" charset="0"/>
              </a:rPr>
            </a:br>
            <a:r>
              <a:rPr lang="en-GB" sz="1400" dirty="0">
                <a:solidFill>
                  <a:schemeClr val="bg1"/>
                </a:solidFill>
                <a:latin typeface="Hand Of Sean Pro" panose="00000500000000000000" pitchFamily="50" charset="0"/>
              </a:rPr>
              <a:t>Skills &amp; Employability</a:t>
            </a:r>
          </a:p>
        </p:txBody>
      </p:sp>
    </p:spTree>
    <p:extLst>
      <p:ext uri="{BB962C8B-B14F-4D97-AF65-F5344CB8AC3E}">
        <p14:creationId xmlns:p14="http://schemas.microsoft.com/office/powerpoint/2010/main" val="4189477358"/>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itle" preserve="1">
  <p:cSld name="Title Slide (Purpl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5918129"/>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85B9181-00FB-4E86-93D8-8FA469DE1D3D}"/>
              </a:ext>
            </a:extLst>
          </p:cNvPr>
          <p:cNvSpPr>
            <a:spLocks noGrp="1"/>
          </p:cNvSpPr>
          <p:nvPr>
            <p:ph type="ctrTitle"/>
          </p:nvPr>
        </p:nvSpPr>
        <p:spPr>
          <a:xfrm>
            <a:off x="1524000" y="1122363"/>
            <a:ext cx="9144000" cy="2387600"/>
          </a:xfrm>
        </p:spPr>
        <p:txBody>
          <a:bodyPr anchor="b"/>
          <a:lstStyle>
            <a:lvl1pPr algn="ctr">
              <a:defRPr sz="5000">
                <a:solidFill>
                  <a:schemeClr val="bg1"/>
                </a:solidFill>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p:nvPr>
        </p:nvSpPr>
        <p:spPr>
          <a:xfrm>
            <a:off x="1524000" y="3602038"/>
            <a:ext cx="9144000" cy="1655762"/>
          </a:xfrm>
        </p:spPr>
        <p:txBody>
          <a:bodyPr/>
          <a:lstStyle>
            <a:lvl1pPr marL="0" indent="0" algn="ctr">
              <a:buNone/>
              <a:defRPr sz="2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1361996948"/>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A74AE222-B9C9-42F3-96F1-973D18EDF8B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316810964"/>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A69C-BC08-41BD-9FC1-5D2CDFA36E9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46C69F4-F3BA-4BE6-8F3B-FD16195D70D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FFD4D136-C64D-4E6E-9504-392D481BBCE7}"/>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72DD13E2-FC99-473B-BB5F-02EEFD8807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CB058F-32FB-43BF-95B3-8127D15BAA72}"/>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793399626"/>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262EC0-C4CA-4562-8536-BFFB5011E3DE}"/>
              </a:ext>
            </a:extLst>
          </p:cNvPr>
          <p:cNvSpPr>
            <a:spLocks noGrp="1"/>
          </p:cNvSpPr>
          <p:nvPr>
            <p:ph type="title"/>
          </p:nvPr>
        </p:nvSpPr>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3346C947-17FF-4A60-B834-7BE380B62257}"/>
              </a:ext>
            </a:extLst>
          </p:cNvPr>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a:extLst>
              <a:ext uri="{FF2B5EF4-FFF2-40B4-BE49-F238E27FC236}">
                <a16:creationId xmlns:a16="http://schemas.microsoft.com/office/drawing/2014/main" id="{D0946815-9938-40BC-82A6-1B5F421061D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A242765-852B-4FD5-9337-0C4F8CAFA476}"/>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52446F60-C286-456A-B9D8-2E7890CBD7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E49960E-0C98-42F3-9D51-42FA50817EFA}"/>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64012041"/>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E771F-15A8-4E65-86FB-80CAFD5FB4DF}"/>
              </a:ext>
            </a:extLst>
          </p:cNvPr>
          <p:cNvSpPr>
            <a:spLocks noGrp="1"/>
          </p:cNvSpPr>
          <p:nvPr>
            <p:ph type="title"/>
          </p:nvPr>
        </p:nvSpPr>
        <p:spPr>
          <a:xfrm>
            <a:off x="839788" y="365125"/>
            <a:ext cx="10515600" cy="1325563"/>
          </a:xfrm>
        </p:spPr>
        <p:txBody>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9BD695EF-731A-4F33-A8EE-7F7E5174DA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C9BC53-7A18-4DB9-A3D9-988A9D7D267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3113DD9-B7A8-4712-B3C5-A69E2469EB6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C6F5053-96C2-449A-832B-FA885CE3EB4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C35D321-4F72-42C9-A4B9-35CBDA585DBC}"/>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8" name="Footer Placeholder 7">
            <a:extLst>
              <a:ext uri="{FF2B5EF4-FFF2-40B4-BE49-F238E27FC236}">
                <a16:creationId xmlns:a16="http://schemas.microsoft.com/office/drawing/2014/main" id="{DC477578-E348-4763-B109-4DFC416C951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B764DD2-402B-40E7-8B0A-F138C099CADA}"/>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958395423"/>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82ADCF-311A-4BC4-A790-64999A605D0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7C30226-7E7D-458B-84D9-57A93C854DC1}"/>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4" name="Footer Placeholder 3">
            <a:extLst>
              <a:ext uri="{FF2B5EF4-FFF2-40B4-BE49-F238E27FC236}">
                <a16:creationId xmlns:a16="http://schemas.microsoft.com/office/drawing/2014/main" id="{1028244E-B46F-4B4A-B501-5E3C0F56636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16C9674-3E80-4B3E-90AA-29A0EDD2FE73}"/>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942614846"/>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3427BF1-57CD-4BA8-BD48-D72074D5AAF6}"/>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3" name="Footer Placeholder 2">
            <a:extLst>
              <a:ext uri="{FF2B5EF4-FFF2-40B4-BE49-F238E27FC236}">
                <a16:creationId xmlns:a16="http://schemas.microsoft.com/office/drawing/2014/main" id="{BAC4A647-23B5-4EEE-AC86-0456EA64120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2807E73-BB96-4C59-9C91-BDD67991A576}"/>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408953027"/>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3F2D6-9037-473D-81DA-0628C6DE87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DCCCDD7-0D65-4C4A-8708-593DEE5CFE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AB43887-57BF-4EC8-8529-3AA68AB99F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0EA569-3E7D-4C46-8836-4784D25E8C57}"/>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EE86B87E-460A-498A-9BE5-153C3CB984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CE9BC03-AC6B-4181-BFE9-88060E959D81}"/>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1810247846"/>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49E547-8CAB-4A03-A8E9-AC05B6415D0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5608C75-343D-42BE-B9AC-1CE99E0E4C1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EDB5A6D-1951-400C-8DCF-C7914782B8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015EC01-5577-4313-A869-06B7CD804248}"/>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956BF77E-86FC-4C6D-B3D1-C9C9AD1E57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68D0C08-1DF2-4E32-90D8-A4007E329E01}"/>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659371790"/>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5E020-043D-4077-AC99-C49DD74B6F4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C737DDE-B517-4B25-91E6-AFEA0F8B299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52F80DC-1E48-46C5-A1AC-A1CECAC97EF3}"/>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7B0FBE0A-1827-4290-919D-042637A317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2A2A37-05C2-4A1F-AF6E-033DC9913544}"/>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1563656294"/>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0595BCA-911E-41FE-BB4E-22E31183872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A9C214D-C2C2-496A-8A43-BCE39FEA3AA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0675821-B71B-4E67-97A4-7D9DB9C962BE}"/>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F75369C4-C65E-4753-B9E9-9064F37B2F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D5C714-CFC5-43DE-8ECD-965BF7D65B68}"/>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236392766"/>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preserve="1" userDrawn="1">
  <p:cSld name="Full frame imag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26AC3629-21CA-41B1-BB87-076728A65CC7}"/>
              </a:ext>
            </a:extLst>
          </p:cNvPr>
          <p:cNvSpPr>
            <a:spLocks noGrp="1"/>
          </p:cNvSpPr>
          <p:nvPr>
            <p:ph type="pic" sz="quarter" idx="10" hasCustomPrompt="1"/>
          </p:nvPr>
        </p:nvSpPr>
        <p:spPr>
          <a:xfrm>
            <a:off x="0" y="0"/>
            <a:ext cx="12192000" cy="6858000"/>
          </a:xfrm>
        </p:spPr>
        <p:txBody>
          <a:bodyPr anchor="ctr"/>
          <a:lstStyle>
            <a:lvl1pPr marL="0" indent="0" algn="ctr">
              <a:buNone/>
              <a:defRPr>
                <a:solidFill>
                  <a:srgbClr val="7030A0"/>
                </a:solidFill>
              </a:defRPr>
            </a:lvl1pPr>
          </a:lstStyle>
          <a:p>
            <a:r>
              <a:rPr lang="en-US" dirty="0"/>
              <a:t>Full frame image</a:t>
            </a:r>
          </a:p>
        </p:txBody>
      </p:sp>
    </p:spTree>
    <p:extLst>
      <p:ext uri="{BB962C8B-B14F-4D97-AF65-F5344CB8AC3E}">
        <p14:creationId xmlns:p14="http://schemas.microsoft.com/office/powerpoint/2010/main" val="24852194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E697B6B-58C3-4D1D-9D2A-DFDA171AD483}"/>
              </a:ext>
            </a:extLst>
          </p:cNvPr>
          <p:cNvSpPr/>
          <p:nvPr userDrawn="1"/>
        </p:nvSpPr>
        <p:spPr>
          <a:xfrm>
            <a:off x="8153400" y="0"/>
            <a:ext cx="4038600" cy="5918129"/>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Picture Placeholder 16">
            <a:extLst>
              <a:ext uri="{FF2B5EF4-FFF2-40B4-BE49-F238E27FC236}">
                <a16:creationId xmlns:a16="http://schemas.microsoft.com/office/drawing/2014/main" id="{9108BCCC-826A-4032-87BA-87F17E1F0675}"/>
              </a:ext>
            </a:extLst>
          </p:cNvPr>
          <p:cNvSpPr>
            <a:spLocks noGrp="1"/>
          </p:cNvSpPr>
          <p:nvPr>
            <p:ph type="pic" sz="quarter" idx="13"/>
          </p:nvPr>
        </p:nvSpPr>
        <p:spPr>
          <a:xfrm>
            <a:off x="0" y="0"/>
            <a:ext cx="8153400" cy="5918129"/>
          </a:xfrm>
          <a:solidFill>
            <a:schemeClr val="bg1">
              <a:lumMod val="95000"/>
            </a:schemeClr>
          </a:solidFill>
        </p:spPr>
        <p:txBody>
          <a:bodyPr bIns="0" anchor="ctr"/>
          <a:lstStyle>
            <a:lvl1pPr marL="0" indent="0" algn="ctr">
              <a:buNone/>
              <a:defRPr>
                <a:solidFill>
                  <a:srgbClr val="7030A0"/>
                </a:solidFill>
              </a:defRPr>
            </a:lvl1pPr>
          </a:lstStyle>
          <a:p>
            <a:r>
              <a:rPr lang="en-US" dirty="0"/>
              <a:t>Click icon to add picture</a:t>
            </a:r>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hasCustomPrompt="1"/>
          </p:nvPr>
        </p:nvSpPr>
        <p:spPr>
          <a:xfrm>
            <a:off x="8610600" y="485775"/>
            <a:ext cx="3133725" cy="4095750"/>
          </a:xfrm>
        </p:spPr>
        <p:txBody>
          <a:bodyPr>
            <a:normAutofit/>
          </a:bodyPr>
          <a:lstStyle>
            <a:lvl1pPr marL="0" indent="0" algn="ctr">
              <a:buNone/>
              <a:defRPr sz="2500" b="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dirty="0"/>
              <a:t>Sed </a:t>
            </a:r>
            <a:r>
              <a:rPr lang="en-US" dirty="0" err="1"/>
              <a:t>ut</a:t>
            </a:r>
            <a:r>
              <a:rPr lang="en-US" dirty="0"/>
              <a:t> </a:t>
            </a:r>
            <a:r>
              <a:rPr lang="en-US" dirty="0" err="1"/>
              <a:t>eros</a:t>
            </a:r>
            <a:r>
              <a:rPr lang="en-US" dirty="0"/>
              <a:t> </a:t>
            </a:r>
            <a:r>
              <a:rPr lang="en-US" dirty="0" err="1"/>
              <a:t>dapibus</a:t>
            </a:r>
            <a:r>
              <a:rPr lang="en-US" dirty="0"/>
              <a:t>, convallis dui </a:t>
            </a:r>
            <a:r>
              <a:rPr lang="en-US" dirty="0" err="1"/>
              <a:t>eget</a:t>
            </a:r>
            <a:r>
              <a:rPr lang="en-US" dirty="0"/>
              <a:t>, </a:t>
            </a:r>
            <a:r>
              <a:rPr lang="en-US" dirty="0" err="1"/>
              <a:t>ultrices</a:t>
            </a:r>
            <a:r>
              <a:rPr lang="en-US" dirty="0"/>
              <a:t> </a:t>
            </a:r>
            <a:r>
              <a:rPr lang="en-US" dirty="0" err="1"/>
              <a:t>eros</a:t>
            </a:r>
            <a:r>
              <a:rPr lang="en-US" dirty="0"/>
              <a:t>. Nunc sit </a:t>
            </a:r>
            <a:r>
              <a:rPr lang="en-US" dirty="0" err="1"/>
              <a:t>amet</a:t>
            </a:r>
            <a:r>
              <a:rPr lang="en-US" dirty="0"/>
              <a:t> </a:t>
            </a:r>
            <a:r>
              <a:rPr lang="en-US" dirty="0" err="1"/>
              <a:t>eros</a:t>
            </a:r>
            <a:r>
              <a:rPr lang="en-US" dirty="0"/>
              <a:t> vitae ipsum </a:t>
            </a:r>
            <a:r>
              <a:rPr lang="en-US" dirty="0" err="1"/>
              <a:t>egestas</a:t>
            </a:r>
            <a:r>
              <a:rPr lang="en-US" dirty="0"/>
              <a:t> lacinia </a:t>
            </a:r>
            <a:r>
              <a:rPr lang="en-US" dirty="0" err="1"/>
              <a:t>nec</a:t>
            </a:r>
            <a:r>
              <a:rPr lang="en-US" dirty="0"/>
              <a:t> a </a:t>
            </a:r>
            <a:r>
              <a:rPr lang="en-US" dirty="0" err="1"/>
              <a:t>augue</a:t>
            </a:r>
            <a:r>
              <a:rPr lang="en-US" dirty="0"/>
              <a:t>. Proin </a:t>
            </a:r>
            <a:r>
              <a:rPr lang="en-US" dirty="0" err="1"/>
              <a:t>laoreet</a:t>
            </a:r>
            <a:r>
              <a:rPr lang="en-US" dirty="0"/>
              <a:t> </a:t>
            </a:r>
            <a:r>
              <a:rPr lang="en-US" dirty="0" err="1"/>
              <a:t>bibendum</a:t>
            </a:r>
            <a:r>
              <a:rPr lang="en-US" dirty="0"/>
              <a:t> </a:t>
            </a:r>
            <a:r>
              <a:rPr lang="en-US" dirty="0" err="1"/>
              <a:t>eros</a:t>
            </a:r>
            <a:r>
              <a:rPr lang="en-US" dirty="0"/>
              <a:t>, in </a:t>
            </a:r>
            <a:r>
              <a:rPr lang="en-US" dirty="0" err="1"/>
              <a:t>lobortis</a:t>
            </a:r>
            <a:r>
              <a:rPr lang="en-US" dirty="0"/>
              <a:t> magna </a:t>
            </a:r>
            <a:r>
              <a:rPr lang="en-US" dirty="0" err="1"/>
              <a:t>malesuada</a:t>
            </a:r>
            <a:r>
              <a:rPr lang="en-US" dirty="0"/>
              <a:t> vel. Nunc </a:t>
            </a:r>
            <a:r>
              <a:rPr lang="en-US" dirty="0" err="1"/>
              <a:t>tristique</a:t>
            </a:r>
            <a:r>
              <a:rPr lang="en-US" dirty="0"/>
              <a:t> pulvinar </a:t>
            </a:r>
            <a:r>
              <a:rPr lang="en-US" dirty="0" err="1"/>
              <a:t>sagittis</a:t>
            </a:r>
            <a:r>
              <a:rPr lang="en-US" dirty="0"/>
              <a:t>.</a:t>
            </a:r>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17" name="Text Placeholder 13">
            <a:extLst>
              <a:ext uri="{FF2B5EF4-FFF2-40B4-BE49-F238E27FC236}">
                <a16:creationId xmlns:a16="http://schemas.microsoft.com/office/drawing/2014/main" id="{ADC89ECD-45DC-46F4-A717-9F18D07A1AFF}"/>
              </a:ext>
            </a:extLst>
          </p:cNvPr>
          <p:cNvSpPr>
            <a:spLocks noGrp="1"/>
          </p:cNvSpPr>
          <p:nvPr>
            <p:ph type="body" sz="quarter" idx="14" hasCustomPrompt="1"/>
          </p:nvPr>
        </p:nvSpPr>
        <p:spPr>
          <a:xfrm>
            <a:off x="8620125" y="4918522"/>
            <a:ext cx="3124200" cy="662609"/>
          </a:xfrm>
        </p:spPr>
        <p:txBody>
          <a:bodyPr bIns="0"/>
          <a:lstStyle>
            <a:lvl1pPr marL="0" indent="0" algn="ctr">
              <a:lnSpc>
                <a:spcPts val="2200"/>
              </a:lnSpc>
              <a:spcBef>
                <a:spcPts val="0"/>
              </a:spcBef>
              <a:buNone/>
              <a:defRPr sz="1800" b="1">
                <a:solidFill>
                  <a:schemeClr val="bg1"/>
                </a:solidFill>
                <a:latin typeface="Arial" panose="020B0604020202020204" pitchFamily="34" charset="0"/>
                <a:cs typeface="Arial" panose="020B0604020202020204" pitchFamily="34" charset="0"/>
              </a:defRPr>
            </a:lvl1pPr>
            <a:lvl2pPr marL="457166" indent="0">
              <a:buNone/>
              <a:defRPr sz="1800">
                <a:solidFill>
                  <a:schemeClr val="bg1"/>
                </a:solidFill>
                <a:latin typeface="+mj-lt"/>
              </a:defRPr>
            </a:lvl2pPr>
            <a:lvl3pPr marL="914330" indent="0">
              <a:buNone/>
              <a:defRPr sz="1800">
                <a:solidFill>
                  <a:schemeClr val="bg1"/>
                </a:solidFill>
                <a:latin typeface="+mj-lt"/>
              </a:defRPr>
            </a:lvl3pPr>
            <a:lvl4pPr marL="1371496" indent="0">
              <a:buNone/>
              <a:defRPr sz="1800">
                <a:solidFill>
                  <a:schemeClr val="bg1"/>
                </a:solidFill>
                <a:latin typeface="+mj-lt"/>
              </a:defRPr>
            </a:lvl4pPr>
            <a:lvl5pPr marL="1828664" indent="0">
              <a:buNone/>
              <a:defRPr sz="1800">
                <a:solidFill>
                  <a:schemeClr val="bg1"/>
                </a:solidFill>
                <a:latin typeface="+mj-lt"/>
              </a:defRPr>
            </a:lvl5pPr>
          </a:lstStyle>
          <a:p>
            <a:pPr lvl="0"/>
            <a:r>
              <a:rPr lang="en-US" dirty="0"/>
              <a:t>NAME GOES HERE</a:t>
            </a:r>
          </a:p>
        </p:txBody>
      </p:sp>
      <p:sp>
        <p:nvSpPr>
          <p:cNvPr id="19" name="Freeform 71">
            <a:extLst>
              <a:ext uri="{FF2B5EF4-FFF2-40B4-BE49-F238E27FC236}">
                <a16:creationId xmlns:a16="http://schemas.microsoft.com/office/drawing/2014/main" id="{5AE9737E-E058-4FCF-B558-4F889444FF8C}"/>
              </a:ext>
            </a:extLst>
          </p:cNvPr>
          <p:cNvSpPr>
            <a:spLocks noChangeArrowheads="1"/>
          </p:cNvSpPr>
          <p:nvPr userDrawn="1"/>
        </p:nvSpPr>
        <p:spPr bwMode="auto">
          <a:xfrm rot="11131217">
            <a:off x="8299962" y="377161"/>
            <a:ext cx="464389" cy="344844"/>
          </a:xfrm>
          <a:custGeom>
            <a:avLst/>
            <a:gdLst>
              <a:gd name="T0" fmla="*/ 70 w 444"/>
              <a:gd name="T1" fmla="*/ 0 h 329"/>
              <a:gd name="T2" fmla="*/ 70 w 444"/>
              <a:gd name="T3" fmla="*/ 0 h 329"/>
              <a:gd name="T4" fmla="*/ 0 w 444"/>
              <a:gd name="T5" fmla="*/ 70 h 329"/>
              <a:gd name="T6" fmla="*/ 70 w 444"/>
              <a:gd name="T7" fmla="*/ 150 h 329"/>
              <a:gd name="T8" fmla="*/ 0 w 444"/>
              <a:gd name="T9" fmla="*/ 291 h 329"/>
              <a:gd name="T10" fmla="*/ 0 w 444"/>
              <a:gd name="T11" fmla="*/ 328 h 329"/>
              <a:gd name="T12" fmla="*/ 70 w 444"/>
              <a:gd name="T13" fmla="*/ 0 h 329"/>
              <a:gd name="T14" fmla="*/ 275 w 444"/>
              <a:gd name="T15" fmla="*/ 0 h 329"/>
              <a:gd name="T16" fmla="*/ 275 w 444"/>
              <a:gd name="T17" fmla="*/ 0 h 329"/>
              <a:gd name="T18" fmla="*/ 204 w 444"/>
              <a:gd name="T19" fmla="*/ 70 h 329"/>
              <a:gd name="T20" fmla="*/ 275 w 444"/>
              <a:gd name="T21" fmla="*/ 150 h 329"/>
              <a:gd name="T22" fmla="*/ 204 w 444"/>
              <a:gd name="T23" fmla="*/ 291 h 329"/>
              <a:gd name="T24" fmla="*/ 204 w 444"/>
              <a:gd name="T25" fmla="*/ 328 h 329"/>
              <a:gd name="T26" fmla="*/ 275 w 444"/>
              <a:gd name="T27" fmla="*/ 0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4" h="329">
                <a:moveTo>
                  <a:pt x="70" y="0"/>
                </a:moveTo>
                <a:lnTo>
                  <a:pt x="70" y="0"/>
                </a:lnTo>
                <a:cubicBezTo>
                  <a:pt x="26" y="0"/>
                  <a:pt x="0" y="35"/>
                  <a:pt x="0" y="70"/>
                </a:cubicBezTo>
                <a:cubicBezTo>
                  <a:pt x="0" y="115"/>
                  <a:pt x="26" y="150"/>
                  <a:pt x="70" y="150"/>
                </a:cubicBezTo>
                <a:cubicBezTo>
                  <a:pt x="142" y="150"/>
                  <a:pt x="98" y="291"/>
                  <a:pt x="0" y="291"/>
                </a:cubicBezTo>
                <a:cubicBezTo>
                  <a:pt x="0" y="328"/>
                  <a:pt x="0" y="328"/>
                  <a:pt x="0" y="328"/>
                </a:cubicBezTo>
                <a:cubicBezTo>
                  <a:pt x="168" y="328"/>
                  <a:pt x="239" y="0"/>
                  <a:pt x="70" y="0"/>
                </a:cubicBezTo>
                <a:close/>
                <a:moveTo>
                  <a:pt x="275" y="0"/>
                </a:moveTo>
                <a:lnTo>
                  <a:pt x="275" y="0"/>
                </a:lnTo>
                <a:cubicBezTo>
                  <a:pt x="239" y="0"/>
                  <a:pt x="204" y="35"/>
                  <a:pt x="204" y="70"/>
                </a:cubicBezTo>
                <a:cubicBezTo>
                  <a:pt x="204" y="115"/>
                  <a:pt x="239" y="150"/>
                  <a:pt x="275" y="150"/>
                </a:cubicBezTo>
                <a:cubicBezTo>
                  <a:pt x="354" y="150"/>
                  <a:pt x="301" y="291"/>
                  <a:pt x="204" y="291"/>
                </a:cubicBezTo>
                <a:cubicBezTo>
                  <a:pt x="204" y="328"/>
                  <a:pt x="204" y="328"/>
                  <a:pt x="204" y="328"/>
                </a:cubicBezTo>
                <a:cubicBezTo>
                  <a:pt x="381" y="328"/>
                  <a:pt x="443" y="0"/>
                  <a:pt x="275" y="0"/>
                </a:cubicBezTo>
                <a:close/>
              </a:path>
            </a:pathLst>
          </a:custGeom>
          <a:solidFill>
            <a:srgbClr val="7C00AA"/>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800" dirty="0"/>
          </a:p>
        </p:txBody>
      </p:sp>
      <p:sp>
        <p:nvSpPr>
          <p:cNvPr id="21" name="Freeform 71">
            <a:extLst>
              <a:ext uri="{FF2B5EF4-FFF2-40B4-BE49-F238E27FC236}">
                <a16:creationId xmlns:a16="http://schemas.microsoft.com/office/drawing/2014/main" id="{3E581861-B194-4B74-B3F5-E98E24952677}"/>
              </a:ext>
            </a:extLst>
          </p:cNvPr>
          <p:cNvSpPr>
            <a:spLocks noChangeArrowheads="1"/>
          </p:cNvSpPr>
          <p:nvPr userDrawn="1"/>
        </p:nvSpPr>
        <p:spPr bwMode="auto">
          <a:xfrm>
            <a:off x="11606084" y="4232758"/>
            <a:ext cx="464389" cy="344844"/>
          </a:xfrm>
          <a:custGeom>
            <a:avLst/>
            <a:gdLst>
              <a:gd name="T0" fmla="*/ 70 w 444"/>
              <a:gd name="T1" fmla="*/ 0 h 329"/>
              <a:gd name="T2" fmla="*/ 70 w 444"/>
              <a:gd name="T3" fmla="*/ 0 h 329"/>
              <a:gd name="T4" fmla="*/ 0 w 444"/>
              <a:gd name="T5" fmla="*/ 70 h 329"/>
              <a:gd name="T6" fmla="*/ 70 w 444"/>
              <a:gd name="T7" fmla="*/ 150 h 329"/>
              <a:gd name="T8" fmla="*/ 0 w 444"/>
              <a:gd name="T9" fmla="*/ 291 h 329"/>
              <a:gd name="T10" fmla="*/ 0 w 444"/>
              <a:gd name="T11" fmla="*/ 328 h 329"/>
              <a:gd name="T12" fmla="*/ 70 w 444"/>
              <a:gd name="T13" fmla="*/ 0 h 329"/>
              <a:gd name="T14" fmla="*/ 275 w 444"/>
              <a:gd name="T15" fmla="*/ 0 h 329"/>
              <a:gd name="T16" fmla="*/ 275 w 444"/>
              <a:gd name="T17" fmla="*/ 0 h 329"/>
              <a:gd name="T18" fmla="*/ 204 w 444"/>
              <a:gd name="T19" fmla="*/ 70 h 329"/>
              <a:gd name="T20" fmla="*/ 275 w 444"/>
              <a:gd name="T21" fmla="*/ 150 h 329"/>
              <a:gd name="T22" fmla="*/ 204 w 444"/>
              <a:gd name="T23" fmla="*/ 291 h 329"/>
              <a:gd name="T24" fmla="*/ 204 w 444"/>
              <a:gd name="T25" fmla="*/ 328 h 329"/>
              <a:gd name="T26" fmla="*/ 275 w 444"/>
              <a:gd name="T27" fmla="*/ 0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4" h="329">
                <a:moveTo>
                  <a:pt x="70" y="0"/>
                </a:moveTo>
                <a:lnTo>
                  <a:pt x="70" y="0"/>
                </a:lnTo>
                <a:cubicBezTo>
                  <a:pt x="26" y="0"/>
                  <a:pt x="0" y="35"/>
                  <a:pt x="0" y="70"/>
                </a:cubicBezTo>
                <a:cubicBezTo>
                  <a:pt x="0" y="115"/>
                  <a:pt x="26" y="150"/>
                  <a:pt x="70" y="150"/>
                </a:cubicBezTo>
                <a:cubicBezTo>
                  <a:pt x="142" y="150"/>
                  <a:pt x="98" y="291"/>
                  <a:pt x="0" y="291"/>
                </a:cubicBezTo>
                <a:cubicBezTo>
                  <a:pt x="0" y="328"/>
                  <a:pt x="0" y="328"/>
                  <a:pt x="0" y="328"/>
                </a:cubicBezTo>
                <a:cubicBezTo>
                  <a:pt x="168" y="328"/>
                  <a:pt x="239" y="0"/>
                  <a:pt x="70" y="0"/>
                </a:cubicBezTo>
                <a:close/>
                <a:moveTo>
                  <a:pt x="275" y="0"/>
                </a:moveTo>
                <a:lnTo>
                  <a:pt x="275" y="0"/>
                </a:lnTo>
                <a:cubicBezTo>
                  <a:pt x="239" y="0"/>
                  <a:pt x="204" y="35"/>
                  <a:pt x="204" y="70"/>
                </a:cubicBezTo>
                <a:cubicBezTo>
                  <a:pt x="204" y="115"/>
                  <a:pt x="239" y="150"/>
                  <a:pt x="275" y="150"/>
                </a:cubicBezTo>
                <a:cubicBezTo>
                  <a:pt x="354" y="150"/>
                  <a:pt x="301" y="291"/>
                  <a:pt x="204" y="291"/>
                </a:cubicBezTo>
                <a:cubicBezTo>
                  <a:pt x="204" y="328"/>
                  <a:pt x="204" y="328"/>
                  <a:pt x="204" y="328"/>
                </a:cubicBezTo>
                <a:cubicBezTo>
                  <a:pt x="381" y="328"/>
                  <a:pt x="443" y="0"/>
                  <a:pt x="275" y="0"/>
                </a:cubicBezTo>
                <a:close/>
              </a:path>
            </a:pathLst>
          </a:custGeom>
          <a:solidFill>
            <a:srgbClr val="7C00AA"/>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800" dirty="0"/>
          </a:p>
        </p:txBody>
      </p:sp>
    </p:spTree>
    <p:extLst>
      <p:ext uri="{BB962C8B-B14F-4D97-AF65-F5344CB8AC3E}">
        <p14:creationId xmlns:p14="http://schemas.microsoft.com/office/powerpoint/2010/main" val="1694692025"/>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Six Bullets">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1879742"/>
            <a:ext cx="12192000" cy="4038387"/>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7" name="Rectangle 6">
            <a:extLst>
              <a:ext uri="{FF2B5EF4-FFF2-40B4-BE49-F238E27FC236}">
                <a16:creationId xmlns:a16="http://schemas.microsoft.com/office/drawing/2014/main" id="{DE5DE7D4-A14F-4329-8ABE-6502646CDFD8}"/>
              </a:ext>
            </a:extLst>
          </p:cNvPr>
          <p:cNvSpPr/>
          <p:nvPr userDrawn="1"/>
        </p:nvSpPr>
        <p:spPr>
          <a:xfrm>
            <a:off x="0" y="0"/>
            <a:ext cx="12192000" cy="18797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 Placeholder 23">
            <a:extLst>
              <a:ext uri="{FF2B5EF4-FFF2-40B4-BE49-F238E27FC236}">
                <a16:creationId xmlns:a16="http://schemas.microsoft.com/office/drawing/2014/main" id="{5048FBC3-2AD6-40DB-B6EB-C13A634A9CA9}"/>
              </a:ext>
            </a:extLst>
          </p:cNvPr>
          <p:cNvSpPr>
            <a:spLocks noGrp="1"/>
          </p:cNvSpPr>
          <p:nvPr>
            <p:ph type="body" sz="quarter" idx="16" hasCustomPrompt="1"/>
          </p:nvPr>
        </p:nvSpPr>
        <p:spPr>
          <a:xfrm>
            <a:off x="1702904" y="2538929"/>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14" name="Text Placeholder 23">
            <a:extLst>
              <a:ext uri="{FF2B5EF4-FFF2-40B4-BE49-F238E27FC236}">
                <a16:creationId xmlns:a16="http://schemas.microsoft.com/office/drawing/2014/main" id="{282900B5-9BBA-420F-96C4-F940F00C54CD}"/>
              </a:ext>
            </a:extLst>
          </p:cNvPr>
          <p:cNvSpPr>
            <a:spLocks noGrp="1"/>
          </p:cNvSpPr>
          <p:nvPr>
            <p:ph type="body" sz="quarter" idx="22" hasCustomPrompt="1"/>
          </p:nvPr>
        </p:nvSpPr>
        <p:spPr>
          <a:xfrm>
            <a:off x="1702904" y="2098298"/>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#1</a:t>
            </a:r>
          </a:p>
        </p:txBody>
      </p:sp>
      <p:sp>
        <p:nvSpPr>
          <p:cNvPr id="15" name="Oval 14">
            <a:extLst>
              <a:ext uri="{FF2B5EF4-FFF2-40B4-BE49-F238E27FC236}">
                <a16:creationId xmlns:a16="http://schemas.microsoft.com/office/drawing/2014/main" id="{99BB555C-53B3-49D5-9ADC-9C4C659D48E6}"/>
              </a:ext>
            </a:extLst>
          </p:cNvPr>
          <p:cNvSpPr/>
          <p:nvPr userDrawn="1"/>
        </p:nvSpPr>
        <p:spPr>
          <a:xfrm>
            <a:off x="457203" y="2098299"/>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6" name="Text Placeholder 23">
            <a:extLst>
              <a:ext uri="{FF2B5EF4-FFF2-40B4-BE49-F238E27FC236}">
                <a16:creationId xmlns:a16="http://schemas.microsoft.com/office/drawing/2014/main" id="{FA8A436E-7F5D-4ED8-87F2-789EDC1E9F28}"/>
              </a:ext>
            </a:extLst>
          </p:cNvPr>
          <p:cNvSpPr>
            <a:spLocks noGrp="1"/>
          </p:cNvSpPr>
          <p:nvPr>
            <p:ph type="body" sz="quarter" idx="24" hasCustomPrompt="1"/>
          </p:nvPr>
        </p:nvSpPr>
        <p:spPr>
          <a:xfrm>
            <a:off x="1702904" y="383433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a:t>
            </a:r>
          </a:p>
        </p:txBody>
      </p:sp>
      <p:sp>
        <p:nvSpPr>
          <p:cNvPr id="17" name="Text Placeholder 23">
            <a:extLst>
              <a:ext uri="{FF2B5EF4-FFF2-40B4-BE49-F238E27FC236}">
                <a16:creationId xmlns:a16="http://schemas.microsoft.com/office/drawing/2014/main" id="{4CBC4D9E-EF50-477E-ADD8-B89BD9D124A1}"/>
              </a:ext>
            </a:extLst>
          </p:cNvPr>
          <p:cNvSpPr>
            <a:spLocks noGrp="1"/>
          </p:cNvSpPr>
          <p:nvPr>
            <p:ph type="body" sz="quarter" idx="25" hasCustomPrompt="1"/>
          </p:nvPr>
        </p:nvSpPr>
        <p:spPr>
          <a:xfrm>
            <a:off x="1702904" y="339369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#2</a:t>
            </a:r>
          </a:p>
        </p:txBody>
      </p:sp>
      <p:sp>
        <p:nvSpPr>
          <p:cNvPr id="18" name="Oval 17">
            <a:extLst>
              <a:ext uri="{FF2B5EF4-FFF2-40B4-BE49-F238E27FC236}">
                <a16:creationId xmlns:a16="http://schemas.microsoft.com/office/drawing/2014/main" id="{8B69728E-4AD5-4356-8BF8-C4C1A7A9AD59}"/>
              </a:ext>
            </a:extLst>
          </p:cNvPr>
          <p:cNvSpPr/>
          <p:nvPr userDrawn="1"/>
        </p:nvSpPr>
        <p:spPr>
          <a:xfrm>
            <a:off x="457203" y="339370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9" name="Text Placeholder 23">
            <a:extLst>
              <a:ext uri="{FF2B5EF4-FFF2-40B4-BE49-F238E27FC236}">
                <a16:creationId xmlns:a16="http://schemas.microsoft.com/office/drawing/2014/main" id="{A994DD7B-3118-4A54-BB55-FA0A2F7126F9}"/>
              </a:ext>
            </a:extLst>
          </p:cNvPr>
          <p:cNvSpPr>
            <a:spLocks noGrp="1"/>
          </p:cNvSpPr>
          <p:nvPr>
            <p:ph type="body" sz="quarter" idx="27" hasCustomPrompt="1"/>
          </p:nvPr>
        </p:nvSpPr>
        <p:spPr>
          <a:xfrm>
            <a:off x="1702904" y="5122271"/>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20" name="Text Placeholder 23">
            <a:extLst>
              <a:ext uri="{FF2B5EF4-FFF2-40B4-BE49-F238E27FC236}">
                <a16:creationId xmlns:a16="http://schemas.microsoft.com/office/drawing/2014/main" id="{BC920BD8-F63A-4284-A5C8-BE2741C7EA8F}"/>
              </a:ext>
            </a:extLst>
          </p:cNvPr>
          <p:cNvSpPr>
            <a:spLocks noGrp="1"/>
          </p:cNvSpPr>
          <p:nvPr>
            <p:ph type="body" sz="quarter" idx="28" hasCustomPrompt="1"/>
          </p:nvPr>
        </p:nvSpPr>
        <p:spPr>
          <a:xfrm>
            <a:off x="1702904" y="4681640"/>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#3</a:t>
            </a:r>
          </a:p>
        </p:txBody>
      </p:sp>
      <p:sp>
        <p:nvSpPr>
          <p:cNvPr id="21" name="Oval 20">
            <a:extLst>
              <a:ext uri="{FF2B5EF4-FFF2-40B4-BE49-F238E27FC236}">
                <a16:creationId xmlns:a16="http://schemas.microsoft.com/office/drawing/2014/main" id="{36F7FCD0-9022-4A0F-BA44-46CBB8B58EE4}"/>
              </a:ext>
            </a:extLst>
          </p:cNvPr>
          <p:cNvSpPr/>
          <p:nvPr userDrawn="1"/>
        </p:nvSpPr>
        <p:spPr>
          <a:xfrm>
            <a:off x="457203" y="4681641"/>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2" name="Text Placeholder 23">
            <a:extLst>
              <a:ext uri="{FF2B5EF4-FFF2-40B4-BE49-F238E27FC236}">
                <a16:creationId xmlns:a16="http://schemas.microsoft.com/office/drawing/2014/main" id="{9BCF573E-633D-440A-8832-5D9D16BFC13F}"/>
              </a:ext>
            </a:extLst>
          </p:cNvPr>
          <p:cNvSpPr>
            <a:spLocks noGrp="1"/>
          </p:cNvSpPr>
          <p:nvPr>
            <p:ph type="body" sz="quarter" idx="30" hasCustomPrompt="1"/>
          </p:nvPr>
        </p:nvSpPr>
        <p:spPr>
          <a:xfrm>
            <a:off x="7456001" y="383433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23" name="Text Placeholder 23">
            <a:extLst>
              <a:ext uri="{FF2B5EF4-FFF2-40B4-BE49-F238E27FC236}">
                <a16:creationId xmlns:a16="http://schemas.microsoft.com/office/drawing/2014/main" id="{43591F31-12A2-41B8-B0F0-AC9F3757BE82}"/>
              </a:ext>
            </a:extLst>
          </p:cNvPr>
          <p:cNvSpPr>
            <a:spLocks noGrp="1"/>
          </p:cNvSpPr>
          <p:nvPr>
            <p:ph type="body" sz="quarter" idx="31" hasCustomPrompt="1"/>
          </p:nvPr>
        </p:nvSpPr>
        <p:spPr>
          <a:xfrm>
            <a:off x="7456001" y="339369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#5</a:t>
            </a:r>
          </a:p>
        </p:txBody>
      </p:sp>
      <p:sp>
        <p:nvSpPr>
          <p:cNvPr id="24" name="Oval 23">
            <a:extLst>
              <a:ext uri="{FF2B5EF4-FFF2-40B4-BE49-F238E27FC236}">
                <a16:creationId xmlns:a16="http://schemas.microsoft.com/office/drawing/2014/main" id="{46309C22-2BA2-40E5-B71A-673841EFE282}"/>
              </a:ext>
            </a:extLst>
          </p:cNvPr>
          <p:cNvSpPr/>
          <p:nvPr userDrawn="1"/>
        </p:nvSpPr>
        <p:spPr>
          <a:xfrm>
            <a:off x="6210300" y="339370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5" name="Text Placeholder 23">
            <a:extLst>
              <a:ext uri="{FF2B5EF4-FFF2-40B4-BE49-F238E27FC236}">
                <a16:creationId xmlns:a16="http://schemas.microsoft.com/office/drawing/2014/main" id="{BC5B9D14-B737-4954-B013-DBC63F582FD8}"/>
              </a:ext>
            </a:extLst>
          </p:cNvPr>
          <p:cNvSpPr>
            <a:spLocks noGrp="1"/>
          </p:cNvSpPr>
          <p:nvPr>
            <p:ph type="body" sz="quarter" idx="33" hasCustomPrompt="1"/>
          </p:nvPr>
        </p:nvSpPr>
        <p:spPr>
          <a:xfrm>
            <a:off x="7456001" y="252982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a:t>
            </a:r>
          </a:p>
        </p:txBody>
      </p:sp>
      <p:sp>
        <p:nvSpPr>
          <p:cNvPr id="26" name="Text Placeholder 23">
            <a:extLst>
              <a:ext uri="{FF2B5EF4-FFF2-40B4-BE49-F238E27FC236}">
                <a16:creationId xmlns:a16="http://schemas.microsoft.com/office/drawing/2014/main" id="{9BF78926-8000-4E98-A199-13901734DB50}"/>
              </a:ext>
            </a:extLst>
          </p:cNvPr>
          <p:cNvSpPr>
            <a:spLocks noGrp="1"/>
          </p:cNvSpPr>
          <p:nvPr>
            <p:ph type="body" sz="quarter" idx="34" hasCustomPrompt="1"/>
          </p:nvPr>
        </p:nvSpPr>
        <p:spPr>
          <a:xfrm>
            <a:off x="7456001" y="208918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#4</a:t>
            </a:r>
          </a:p>
        </p:txBody>
      </p:sp>
      <p:sp>
        <p:nvSpPr>
          <p:cNvPr id="27" name="Oval 26">
            <a:extLst>
              <a:ext uri="{FF2B5EF4-FFF2-40B4-BE49-F238E27FC236}">
                <a16:creationId xmlns:a16="http://schemas.microsoft.com/office/drawing/2014/main" id="{68E1D16B-7B66-428E-AB09-78CEB13528AB}"/>
              </a:ext>
            </a:extLst>
          </p:cNvPr>
          <p:cNvSpPr/>
          <p:nvPr userDrawn="1"/>
        </p:nvSpPr>
        <p:spPr>
          <a:xfrm>
            <a:off x="6210300" y="208919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8" name="Text Placeholder 5">
            <a:extLst>
              <a:ext uri="{FF2B5EF4-FFF2-40B4-BE49-F238E27FC236}">
                <a16:creationId xmlns:a16="http://schemas.microsoft.com/office/drawing/2014/main" id="{E53CB882-1E6B-4961-9331-02EFB80604C1}"/>
              </a:ext>
            </a:extLst>
          </p:cNvPr>
          <p:cNvSpPr>
            <a:spLocks noGrp="1"/>
          </p:cNvSpPr>
          <p:nvPr>
            <p:ph type="body" sz="quarter" idx="35" hasCustomPrompt="1"/>
          </p:nvPr>
        </p:nvSpPr>
        <p:spPr>
          <a:xfrm>
            <a:off x="6354727" y="2221549"/>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4</a:t>
            </a:r>
          </a:p>
        </p:txBody>
      </p:sp>
      <p:sp>
        <p:nvSpPr>
          <p:cNvPr id="29" name="Text Placeholder 23">
            <a:extLst>
              <a:ext uri="{FF2B5EF4-FFF2-40B4-BE49-F238E27FC236}">
                <a16:creationId xmlns:a16="http://schemas.microsoft.com/office/drawing/2014/main" id="{A67710E3-DE69-45F0-A1EC-3C992160D31E}"/>
              </a:ext>
            </a:extLst>
          </p:cNvPr>
          <p:cNvSpPr>
            <a:spLocks noGrp="1"/>
          </p:cNvSpPr>
          <p:nvPr>
            <p:ph type="body" sz="quarter" idx="36" hasCustomPrompt="1"/>
          </p:nvPr>
        </p:nvSpPr>
        <p:spPr>
          <a:xfrm>
            <a:off x="7456001" y="5088318"/>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30" name="Text Placeholder 23">
            <a:extLst>
              <a:ext uri="{FF2B5EF4-FFF2-40B4-BE49-F238E27FC236}">
                <a16:creationId xmlns:a16="http://schemas.microsoft.com/office/drawing/2014/main" id="{3CE38EA0-9523-425C-BBB9-F3D546B748CF}"/>
              </a:ext>
            </a:extLst>
          </p:cNvPr>
          <p:cNvSpPr>
            <a:spLocks noGrp="1"/>
          </p:cNvSpPr>
          <p:nvPr>
            <p:ph type="body" sz="quarter" idx="37" hasCustomPrompt="1"/>
          </p:nvPr>
        </p:nvSpPr>
        <p:spPr>
          <a:xfrm>
            <a:off x="7456001" y="4647687"/>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#6</a:t>
            </a:r>
          </a:p>
        </p:txBody>
      </p:sp>
      <p:sp>
        <p:nvSpPr>
          <p:cNvPr id="31" name="Oval 30">
            <a:extLst>
              <a:ext uri="{FF2B5EF4-FFF2-40B4-BE49-F238E27FC236}">
                <a16:creationId xmlns:a16="http://schemas.microsoft.com/office/drawing/2014/main" id="{187C40E5-72D6-468E-B57C-CB8AA9AD030B}"/>
              </a:ext>
            </a:extLst>
          </p:cNvPr>
          <p:cNvSpPr/>
          <p:nvPr userDrawn="1"/>
        </p:nvSpPr>
        <p:spPr>
          <a:xfrm>
            <a:off x="6210300" y="4647688"/>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32" name="Text Placeholder 5">
            <a:extLst>
              <a:ext uri="{FF2B5EF4-FFF2-40B4-BE49-F238E27FC236}">
                <a16:creationId xmlns:a16="http://schemas.microsoft.com/office/drawing/2014/main" id="{DA04E595-34AF-4821-85CD-C51C5677A761}"/>
              </a:ext>
            </a:extLst>
          </p:cNvPr>
          <p:cNvSpPr>
            <a:spLocks noGrp="1"/>
          </p:cNvSpPr>
          <p:nvPr>
            <p:ph type="body" sz="quarter" idx="38" hasCustomPrompt="1"/>
          </p:nvPr>
        </p:nvSpPr>
        <p:spPr>
          <a:xfrm>
            <a:off x="6354727" y="3561632"/>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5</a:t>
            </a:r>
          </a:p>
        </p:txBody>
      </p:sp>
      <p:sp>
        <p:nvSpPr>
          <p:cNvPr id="33" name="Text Placeholder 5">
            <a:extLst>
              <a:ext uri="{FF2B5EF4-FFF2-40B4-BE49-F238E27FC236}">
                <a16:creationId xmlns:a16="http://schemas.microsoft.com/office/drawing/2014/main" id="{7070842C-4E7E-4667-8584-08E013FA09F5}"/>
              </a:ext>
            </a:extLst>
          </p:cNvPr>
          <p:cNvSpPr>
            <a:spLocks noGrp="1"/>
          </p:cNvSpPr>
          <p:nvPr>
            <p:ph type="body" sz="quarter" idx="39" hasCustomPrompt="1"/>
          </p:nvPr>
        </p:nvSpPr>
        <p:spPr>
          <a:xfrm>
            <a:off x="6354727" y="4808368"/>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6</a:t>
            </a:r>
          </a:p>
        </p:txBody>
      </p:sp>
      <p:sp>
        <p:nvSpPr>
          <p:cNvPr id="34" name="Text Placeholder 5">
            <a:extLst>
              <a:ext uri="{FF2B5EF4-FFF2-40B4-BE49-F238E27FC236}">
                <a16:creationId xmlns:a16="http://schemas.microsoft.com/office/drawing/2014/main" id="{CC4F7D02-9992-4B6D-8A5B-8CD56F92B387}"/>
              </a:ext>
            </a:extLst>
          </p:cNvPr>
          <p:cNvSpPr>
            <a:spLocks noGrp="1"/>
          </p:cNvSpPr>
          <p:nvPr>
            <p:ph type="body" sz="quarter" idx="40" hasCustomPrompt="1"/>
          </p:nvPr>
        </p:nvSpPr>
        <p:spPr>
          <a:xfrm>
            <a:off x="600760" y="2221549"/>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1</a:t>
            </a:r>
          </a:p>
        </p:txBody>
      </p:sp>
      <p:sp>
        <p:nvSpPr>
          <p:cNvPr id="35" name="Text Placeholder 5">
            <a:extLst>
              <a:ext uri="{FF2B5EF4-FFF2-40B4-BE49-F238E27FC236}">
                <a16:creationId xmlns:a16="http://schemas.microsoft.com/office/drawing/2014/main" id="{66A1D3DC-B4E9-4BD1-8836-CD42324F4054}"/>
              </a:ext>
            </a:extLst>
          </p:cNvPr>
          <p:cNvSpPr>
            <a:spLocks noGrp="1"/>
          </p:cNvSpPr>
          <p:nvPr>
            <p:ph type="body" sz="quarter" idx="41" hasCustomPrompt="1"/>
          </p:nvPr>
        </p:nvSpPr>
        <p:spPr>
          <a:xfrm>
            <a:off x="600760" y="3561632"/>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2</a:t>
            </a:r>
          </a:p>
        </p:txBody>
      </p:sp>
      <p:sp>
        <p:nvSpPr>
          <p:cNvPr id="36" name="Text Placeholder 5">
            <a:extLst>
              <a:ext uri="{FF2B5EF4-FFF2-40B4-BE49-F238E27FC236}">
                <a16:creationId xmlns:a16="http://schemas.microsoft.com/office/drawing/2014/main" id="{2E7D8FC6-84B6-444A-847D-1C894DD50CCD}"/>
              </a:ext>
            </a:extLst>
          </p:cNvPr>
          <p:cNvSpPr>
            <a:spLocks noGrp="1"/>
          </p:cNvSpPr>
          <p:nvPr>
            <p:ph type="body" sz="quarter" idx="42" hasCustomPrompt="1"/>
          </p:nvPr>
        </p:nvSpPr>
        <p:spPr>
          <a:xfrm>
            <a:off x="600760" y="4808368"/>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3</a:t>
            </a:r>
          </a:p>
        </p:txBody>
      </p:sp>
      <p:sp>
        <p:nvSpPr>
          <p:cNvPr id="37" name="Title 1">
            <a:extLst>
              <a:ext uri="{FF2B5EF4-FFF2-40B4-BE49-F238E27FC236}">
                <a16:creationId xmlns:a16="http://schemas.microsoft.com/office/drawing/2014/main" id="{5A4A6758-8273-45C7-98F5-4CEDEA81A3B4}"/>
              </a:ext>
            </a:extLst>
          </p:cNvPr>
          <p:cNvSpPr>
            <a:spLocks noGrp="1"/>
          </p:cNvSpPr>
          <p:nvPr>
            <p:ph type="title"/>
          </p:nvPr>
        </p:nvSpPr>
        <p:spPr>
          <a:xfrm>
            <a:off x="838200" y="365125"/>
            <a:ext cx="10515600" cy="1325563"/>
          </a:xfrm>
        </p:spPr>
        <p:txBody>
          <a:bodyPr/>
          <a:lstStyle/>
          <a:p>
            <a:r>
              <a:rPr lang="en-US" dirty="0"/>
              <a:t>Click to edit Master title style</a:t>
            </a:r>
            <a:endParaRPr lang="en-GB" dirty="0"/>
          </a:p>
        </p:txBody>
      </p:sp>
    </p:spTree>
    <p:extLst>
      <p:ext uri="{BB962C8B-B14F-4D97-AF65-F5344CB8AC3E}">
        <p14:creationId xmlns:p14="http://schemas.microsoft.com/office/powerpoint/2010/main" val="3462729207"/>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Process Diagra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66" name="Text Placeholder 55">
            <a:extLst>
              <a:ext uri="{FF2B5EF4-FFF2-40B4-BE49-F238E27FC236}">
                <a16:creationId xmlns:a16="http://schemas.microsoft.com/office/drawing/2014/main" id="{E5ADCE9E-E4AD-4AEF-A94F-41393D48498C}"/>
              </a:ext>
            </a:extLst>
          </p:cNvPr>
          <p:cNvSpPr>
            <a:spLocks noGrp="1"/>
          </p:cNvSpPr>
          <p:nvPr>
            <p:ph type="body" sz="quarter" idx="13" hasCustomPrompt="1"/>
          </p:nvPr>
        </p:nvSpPr>
        <p:spPr>
          <a:xfrm>
            <a:off x="1263926"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67" name="Text Placeholder 55">
            <a:extLst>
              <a:ext uri="{FF2B5EF4-FFF2-40B4-BE49-F238E27FC236}">
                <a16:creationId xmlns:a16="http://schemas.microsoft.com/office/drawing/2014/main" id="{D9145788-952E-4941-8CF5-0D9CDD4DE788}"/>
              </a:ext>
            </a:extLst>
          </p:cNvPr>
          <p:cNvSpPr>
            <a:spLocks noGrp="1"/>
          </p:cNvSpPr>
          <p:nvPr>
            <p:ph type="body" sz="quarter" idx="38" hasCustomPrompt="1"/>
          </p:nvPr>
        </p:nvSpPr>
        <p:spPr>
          <a:xfrm>
            <a:off x="1263926"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68" name="Freeform 1">
            <a:extLst>
              <a:ext uri="{FF2B5EF4-FFF2-40B4-BE49-F238E27FC236}">
                <a16:creationId xmlns:a16="http://schemas.microsoft.com/office/drawing/2014/main" id="{9E42FE19-48E1-463D-9A23-E3802B916889}"/>
              </a:ext>
            </a:extLst>
          </p:cNvPr>
          <p:cNvSpPr>
            <a:spLocks noChangeArrowheads="1"/>
          </p:cNvSpPr>
          <p:nvPr userDrawn="1"/>
        </p:nvSpPr>
        <p:spPr bwMode="auto">
          <a:xfrm>
            <a:off x="647701" y="2559982"/>
            <a:ext cx="3216228" cy="1284702"/>
          </a:xfrm>
          <a:custGeom>
            <a:avLst/>
            <a:gdLst>
              <a:gd name="T0" fmla="*/ 5639 w 7144"/>
              <a:gd name="T1" fmla="*/ 0 h 3558"/>
              <a:gd name="T2" fmla="*/ 0 w 7144"/>
              <a:gd name="T3" fmla="*/ 0 h 3558"/>
              <a:gd name="T4" fmla="*/ 1475 w 7144"/>
              <a:gd name="T5" fmla="*/ 1792 h 3558"/>
              <a:gd name="T6" fmla="*/ 0 w 7144"/>
              <a:gd name="T7" fmla="*/ 3557 h 3558"/>
              <a:gd name="T8" fmla="*/ 5669 w 7144"/>
              <a:gd name="T9" fmla="*/ 3557 h 3558"/>
              <a:gd name="T10" fmla="*/ 7143 w 7144"/>
              <a:gd name="T11" fmla="*/ 1792 h 3558"/>
              <a:gd name="T12" fmla="*/ 5639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39" y="0"/>
                </a:moveTo>
                <a:lnTo>
                  <a:pt x="0" y="0"/>
                </a:lnTo>
                <a:lnTo>
                  <a:pt x="1475" y="1792"/>
                </a:lnTo>
                <a:lnTo>
                  <a:pt x="0" y="3557"/>
                </a:lnTo>
                <a:lnTo>
                  <a:pt x="5669" y="3557"/>
                </a:lnTo>
                <a:lnTo>
                  <a:pt x="7143" y="1792"/>
                </a:lnTo>
                <a:lnTo>
                  <a:pt x="5639"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69" name="Freeform 2">
            <a:extLst>
              <a:ext uri="{FF2B5EF4-FFF2-40B4-BE49-F238E27FC236}">
                <a16:creationId xmlns:a16="http://schemas.microsoft.com/office/drawing/2014/main" id="{0DD4D37C-6114-4996-8B5E-33CF31208335}"/>
              </a:ext>
            </a:extLst>
          </p:cNvPr>
          <p:cNvSpPr>
            <a:spLocks noChangeArrowheads="1"/>
          </p:cNvSpPr>
          <p:nvPr userDrawn="1"/>
        </p:nvSpPr>
        <p:spPr bwMode="auto">
          <a:xfrm>
            <a:off x="3322091" y="2559982"/>
            <a:ext cx="3216228" cy="1284702"/>
          </a:xfrm>
          <a:custGeom>
            <a:avLst/>
            <a:gdLst>
              <a:gd name="T0" fmla="*/ 5668 w 7144"/>
              <a:gd name="T1" fmla="*/ 0 h 3558"/>
              <a:gd name="T2" fmla="*/ 0 w 7144"/>
              <a:gd name="T3" fmla="*/ 0 h 3558"/>
              <a:gd name="T4" fmla="*/ 1475 w 7144"/>
              <a:gd name="T5" fmla="*/ 1792 h 3558"/>
              <a:gd name="T6" fmla="*/ 0 w 7144"/>
              <a:gd name="T7" fmla="*/ 3557 h 3558"/>
              <a:gd name="T8" fmla="*/ 5668 w 7144"/>
              <a:gd name="T9" fmla="*/ 3557 h 3558"/>
              <a:gd name="T10" fmla="*/ 7143 w 7144"/>
              <a:gd name="T11" fmla="*/ 1792 h 3558"/>
              <a:gd name="T12" fmla="*/ 5668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68" y="0"/>
                </a:moveTo>
                <a:lnTo>
                  <a:pt x="0" y="0"/>
                </a:lnTo>
                <a:lnTo>
                  <a:pt x="1475" y="1792"/>
                </a:lnTo>
                <a:lnTo>
                  <a:pt x="0" y="3557"/>
                </a:lnTo>
                <a:lnTo>
                  <a:pt x="5668" y="3557"/>
                </a:lnTo>
                <a:lnTo>
                  <a:pt x="7143" y="1792"/>
                </a:lnTo>
                <a:lnTo>
                  <a:pt x="5668"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0" name="Freeform 1">
            <a:extLst>
              <a:ext uri="{FF2B5EF4-FFF2-40B4-BE49-F238E27FC236}">
                <a16:creationId xmlns:a16="http://schemas.microsoft.com/office/drawing/2014/main" id="{15DA022E-CD5A-4777-88D3-FBE63F7FD9B4}"/>
              </a:ext>
            </a:extLst>
          </p:cNvPr>
          <p:cNvSpPr>
            <a:spLocks noChangeArrowheads="1"/>
          </p:cNvSpPr>
          <p:nvPr userDrawn="1"/>
        </p:nvSpPr>
        <p:spPr bwMode="auto">
          <a:xfrm>
            <a:off x="5994635" y="2559982"/>
            <a:ext cx="3216228" cy="1284702"/>
          </a:xfrm>
          <a:custGeom>
            <a:avLst/>
            <a:gdLst>
              <a:gd name="T0" fmla="*/ 5639 w 7144"/>
              <a:gd name="T1" fmla="*/ 0 h 3558"/>
              <a:gd name="T2" fmla="*/ 0 w 7144"/>
              <a:gd name="T3" fmla="*/ 0 h 3558"/>
              <a:gd name="T4" fmla="*/ 1475 w 7144"/>
              <a:gd name="T5" fmla="*/ 1792 h 3558"/>
              <a:gd name="T6" fmla="*/ 0 w 7144"/>
              <a:gd name="T7" fmla="*/ 3557 h 3558"/>
              <a:gd name="T8" fmla="*/ 5669 w 7144"/>
              <a:gd name="T9" fmla="*/ 3557 h 3558"/>
              <a:gd name="T10" fmla="*/ 7143 w 7144"/>
              <a:gd name="T11" fmla="*/ 1792 h 3558"/>
              <a:gd name="T12" fmla="*/ 5639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39" y="0"/>
                </a:moveTo>
                <a:lnTo>
                  <a:pt x="0" y="0"/>
                </a:lnTo>
                <a:lnTo>
                  <a:pt x="1475" y="1792"/>
                </a:lnTo>
                <a:lnTo>
                  <a:pt x="0" y="3557"/>
                </a:lnTo>
                <a:lnTo>
                  <a:pt x="5669" y="3557"/>
                </a:lnTo>
                <a:lnTo>
                  <a:pt x="7143" y="1792"/>
                </a:lnTo>
                <a:lnTo>
                  <a:pt x="5639"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1" name="Freeform 2">
            <a:extLst>
              <a:ext uri="{FF2B5EF4-FFF2-40B4-BE49-F238E27FC236}">
                <a16:creationId xmlns:a16="http://schemas.microsoft.com/office/drawing/2014/main" id="{C53A12BF-4FB5-483E-900D-CDDA640F5F7A}"/>
              </a:ext>
            </a:extLst>
          </p:cNvPr>
          <p:cNvSpPr>
            <a:spLocks noChangeArrowheads="1"/>
          </p:cNvSpPr>
          <p:nvPr userDrawn="1"/>
        </p:nvSpPr>
        <p:spPr bwMode="auto">
          <a:xfrm>
            <a:off x="8670973" y="2559982"/>
            <a:ext cx="3216228" cy="1284702"/>
          </a:xfrm>
          <a:custGeom>
            <a:avLst/>
            <a:gdLst>
              <a:gd name="T0" fmla="*/ 5668 w 7144"/>
              <a:gd name="T1" fmla="*/ 0 h 3558"/>
              <a:gd name="T2" fmla="*/ 0 w 7144"/>
              <a:gd name="T3" fmla="*/ 0 h 3558"/>
              <a:gd name="T4" fmla="*/ 1475 w 7144"/>
              <a:gd name="T5" fmla="*/ 1792 h 3558"/>
              <a:gd name="T6" fmla="*/ 0 w 7144"/>
              <a:gd name="T7" fmla="*/ 3557 h 3558"/>
              <a:gd name="T8" fmla="*/ 5668 w 7144"/>
              <a:gd name="T9" fmla="*/ 3557 h 3558"/>
              <a:gd name="T10" fmla="*/ 7143 w 7144"/>
              <a:gd name="T11" fmla="*/ 1792 h 3558"/>
              <a:gd name="T12" fmla="*/ 5668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68" y="0"/>
                </a:moveTo>
                <a:lnTo>
                  <a:pt x="0" y="0"/>
                </a:lnTo>
                <a:lnTo>
                  <a:pt x="1475" y="1792"/>
                </a:lnTo>
                <a:lnTo>
                  <a:pt x="0" y="3557"/>
                </a:lnTo>
                <a:lnTo>
                  <a:pt x="5668" y="3557"/>
                </a:lnTo>
                <a:lnTo>
                  <a:pt x="7143" y="1792"/>
                </a:lnTo>
                <a:lnTo>
                  <a:pt x="5668"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2" name="Text Placeholder 55">
            <a:extLst>
              <a:ext uri="{FF2B5EF4-FFF2-40B4-BE49-F238E27FC236}">
                <a16:creationId xmlns:a16="http://schemas.microsoft.com/office/drawing/2014/main" id="{261065B2-A760-43AD-B407-AC6B669E39B5}"/>
              </a:ext>
            </a:extLst>
          </p:cNvPr>
          <p:cNvSpPr>
            <a:spLocks noGrp="1"/>
          </p:cNvSpPr>
          <p:nvPr>
            <p:ph type="body" sz="quarter" idx="39" hasCustomPrompt="1"/>
          </p:nvPr>
        </p:nvSpPr>
        <p:spPr>
          <a:xfrm>
            <a:off x="3863928"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3" name="Text Placeholder 55">
            <a:extLst>
              <a:ext uri="{FF2B5EF4-FFF2-40B4-BE49-F238E27FC236}">
                <a16:creationId xmlns:a16="http://schemas.microsoft.com/office/drawing/2014/main" id="{1B349D51-BC96-4771-97CE-D15F6B78FD4A}"/>
              </a:ext>
            </a:extLst>
          </p:cNvPr>
          <p:cNvSpPr>
            <a:spLocks noGrp="1"/>
          </p:cNvSpPr>
          <p:nvPr>
            <p:ph type="body" sz="quarter" idx="40" hasCustomPrompt="1"/>
          </p:nvPr>
        </p:nvSpPr>
        <p:spPr>
          <a:xfrm>
            <a:off x="3863928"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74" name="Text Placeholder 55">
            <a:extLst>
              <a:ext uri="{FF2B5EF4-FFF2-40B4-BE49-F238E27FC236}">
                <a16:creationId xmlns:a16="http://schemas.microsoft.com/office/drawing/2014/main" id="{C069241E-56FB-4EAA-9752-CEC87D9A6D17}"/>
              </a:ext>
            </a:extLst>
          </p:cNvPr>
          <p:cNvSpPr>
            <a:spLocks noGrp="1"/>
          </p:cNvSpPr>
          <p:nvPr>
            <p:ph type="body" sz="quarter" idx="41" hasCustomPrompt="1"/>
          </p:nvPr>
        </p:nvSpPr>
        <p:spPr>
          <a:xfrm>
            <a:off x="6567399"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5" name="Text Placeholder 55">
            <a:extLst>
              <a:ext uri="{FF2B5EF4-FFF2-40B4-BE49-F238E27FC236}">
                <a16:creationId xmlns:a16="http://schemas.microsoft.com/office/drawing/2014/main" id="{EE4FBE5D-78AC-4EC2-9972-827D54D7D011}"/>
              </a:ext>
            </a:extLst>
          </p:cNvPr>
          <p:cNvSpPr>
            <a:spLocks noGrp="1"/>
          </p:cNvSpPr>
          <p:nvPr>
            <p:ph type="body" sz="quarter" idx="42" hasCustomPrompt="1"/>
          </p:nvPr>
        </p:nvSpPr>
        <p:spPr>
          <a:xfrm>
            <a:off x="6567399"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76" name="Text Placeholder 55">
            <a:extLst>
              <a:ext uri="{FF2B5EF4-FFF2-40B4-BE49-F238E27FC236}">
                <a16:creationId xmlns:a16="http://schemas.microsoft.com/office/drawing/2014/main" id="{F4E6D8D6-5942-48F4-9558-241AE3C4D65B}"/>
              </a:ext>
            </a:extLst>
          </p:cNvPr>
          <p:cNvSpPr>
            <a:spLocks noGrp="1"/>
          </p:cNvSpPr>
          <p:nvPr>
            <p:ph type="body" sz="quarter" idx="43" hasCustomPrompt="1"/>
          </p:nvPr>
        </p:nvSpPr>
        <p:spPr>
          <a:xfrm>
            <a:off x="9286724"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7" name="Text Placeholder 55">
            <a:extLst>
              <a:ext uri="{FF2B5EF4-FFF2-40B4-BE49-F238E27FC236}">
                <a16:creationId xmlns:a16="http://schemas.microsoft.com/office/drawing/2014/main" id="{E617A342-8F7C-452F-BFB6-47C7C972DCB3}"/>
              </a:ext>
            </a:extLst>
          </p:cNvPr>
          <p:cNvSpPr>
            <a:spLocks noGrp="1"/>
          </p:cNvSpPr>
          <p:nvPr>
            <p:ph type="body" sz="quarter" idx="44" hasCustomPrompt="1"/>
          </p:nvPr>
        </p:nvSpPr>
        <p:spPr>
          <a:xfrm>
            <a:off x="9286724"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grpSp>
        <p:nvGrpSpPr>
          <p:cNvPr id="78" name="Group 77">
            <a:extLst>
              <a:ext uri="{FF2B5EF4-FFF2-40B4-BE49-F238E27FC236}">
                <a16:creationId xmlns:a16="http://schemas.microsoft.com/office/drawing/2014/main" id="{7F3C5CE5-4889-4552-8522-7B82DCF7E3EB}"/>
              </a:ext>
            </a:extLst>
          </p:cNvPr>
          <p:cNvGrpSpPr/>
          <p:nvPr userDrawn="1"/>
        </p:nvGrpSpPr>
        <p:grpSpPr>
          <a:xfrm>
            <a:off x="1890337" y="2754645"/>
            <a:ext cx="943726" cy="891899"/>
            <a:chOff x="1420044" y="3221629"/>
            <a:chExt cx="894969" cy="845820"/>
          </a:xfrm>
        </p:grpSpPr>
        <p:sp>
          <p:nvSpPr>
            <p:cNvPr id="79" name="Freeform 66">
              <a:extLst>
                <a:ext uri="{FF2B5EF4-FFF2-40B4-BE49-F238E27FC236}">
                  <a16:creationId xmlns:a16="http://schemas.microsoft.com/office/drawing/2014/main" id="{BEF0F8A0-2E0A-4CBF-80F5-ABA606F538F5}"/>
                </a:ext>
              </a:extLst>
            </p:cNvPr>
            <p:cNvSpPr>
              <a:spLocks/>
            </p:cNvSpPr>
            <p:nvPr/>
          </p:nvSpPr>
          <p:spPr bwMode="auto">
            <a:xfrm>
              <a:off x="1420044" y="3221629"/>
              <a:ext cx="65151" cy="845820"/>
            </a:xfrm>
            <a:custGeom>
              <a:avLst/>
              <a:gdLst>
                <a:gd name="T0" fmla="*/ 8 w 17"/>
                <a:gd name="T1" fmla="*/ 222 h 222"/>
                <a:gd name="T2" fmla="*/ 0 w 17"/>
                <a:gd name="T3" fmla="*/ 213 h 222"/>
                <a:gd name="T4" fmla="*/ 0 w 17"/>
                <a:gd name="T5" fmla="*/ 8 h 222"/>
                <a:gd name="T6" fmla="*/ 8 w 17"/>
                <a:gd name="T7" fmla="*/ 0 h 222"/>
                <a:gd name="T8" fmla="*/ 17 w 17"/>
                <a:gd name="T9" fmla="*/ 8 h 222"/>
                <a:gd name="T10" fmla="*/ 17 w 17"/>
                <a:gd name="T11" fmla="*/ 213 h 222"/>
                <a:gd name="T12" fmla="*/ 8 w 17"/>
                <a:gd name="T13" fmla="*/ 222 h 222"/>
              </a:gdLst>
              <a:ahLst/>
              <a:cxnLst>
                <a:cxn ang="0">
                  <a:pos x="T0" y="T1"/>
                </a:cxn>
                <a:cxn ang="0">
                  <a:pos x="T2" y="T3"/>
                </a:cxn>
                <a:cxn ang="0">
                  <a:pos x="T4" y="T5"/>
                </a:cxn>
                <a:cxn ang="0">
                  <a:pos x="T6" y="T7"/>
                </a:cxn>
                <a:cxn ang="0">
                  <a:pos x="T8" y="T9"/>
                </a:cxn>
                <a:cxn ang="0">
                  <a:pos x="T10" y="T11"/>
                </a:cxn>
                <a:cxn ang="0">
                  <a:pos x="T12" y="T13"/>
                </a:cxn>
              </a:cxnLst>
              <a:rect l="0" t="0" r="r" b="b"/>
              <a:pathLst>
                <a:path w="17" h="222">
                  <a:moveTo>
                    <a:pt x="8" y="222"/>
                  </a:moveTo>
                  <a:cubicBezTo>
                    <a:pt x="4" y="222"/>
                    <a:pt x="0" y="218"/>
                    <a:pt x="0" y="213"/>
                  </a:cubicBezTo>
                  <a:cubicBezTo>
                    <a:pt x="0" y="8"/>
                    <a:pt x="0" y="8"/>
                    <a:pt x="0" y="8"/>
                  </a:cubicBezTo>
                  <a:cubicBezTo>
                    <a:pt x="0" y="4"/>
                    <a:pt x="4" y="0"/>
                    <a:pt x="8" y="0"/>
                  </a:cubicBezTo>
                  <a:cubicBezTo>
                    <a:pt x="13" y="0"/>
                    <a:pt x="17" y="4"/>
                    <a:pt x="17" y="8"/>
                  </a:cubicBezTo>
                  <a:cubicBezTo>
                    <a:pt x="17" y="213"/>
                    <a:pt x="17" y="213"/>
                    <a:pt x="17" y="213"/>
                  </a:cubicBezTo>
                  <a:cubicBezTo>
                    <a:pt x="17" y="218"/>
                    <a:pt x="13" y="222"/>
                    <a:pt x="8" y="222"/>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sp>
          <p:nvSpPr>
            <p:cNvPr id="80" name="Freeform 67">
              <a:extLst>
                <a:ext uri="{FF2B5EF4-FFF2-40B4-BE49-F238E27FC236}">
                  <a16:creationId xmlns:a16="http://schemas.microsoft.com/office/drawing/2014/main" id="{9AB640A6-6E78-422A-8498-A6D1071A5D57}"/>
                </a:ext>
              </a:extLst>
            </p:cNvPr>
            <p:cNvSpPr>
              <a:spLocks noEditPoints="1"/>
            </p:cNvSpPr>
            <p:nvPr/>
          </p:nvSpPr>
          <p:spPr bwMode="auto">
            <a:xfrm>
              <a:off x="1537773" y="3267349"/>
              <a:ext cx="777240" cy="648081"/>
            </a:xfrm>
            <a:custGeom>
              <a:avLst/>
              <a:gdLst>
                <a:gd name="T0" fmla="*/ 46 w 204"/>
                <a:gd name="T1" fmla="*/ 17 h 170"/>
                <a:gd name="T2" fmla="*/ 95 w 204"/>
                <a:gd name="T3" fmla="*/ 32 h 170"/>
                <a:gd name="T4" fmla="*/ 158 w 204"/>
                <a:gd name="T5" fmla="*/ 49 h 170"/>
                <a:gd name="T6" fmla="*/ 180 w 204"/>
                <a:gd name="T7" fmla="*/ 46 h 170"/>
                <a:gd name="T8" fmla="*/ 187 w 204"/>
                <a:gd name="T9" fmla="*/ 52 h 170"/>
                <a:gd name="T10" fmla="*/ 187 w 204"/>
                <a:gd name="T11" fmla="*/ 142 h 170"/>
                <a:gd name="T12" fmla="*/ 184 w 204"/>
                <a:gd name="T13" fmla="*/ 147 h 170"/>
                <a:gd name="T14" fmla="*/ 158 w 204"/>
                <a:gd name="T15" fmla="*/ 153 h 170"/>
                <a:gd name="T16" fmla="*/ 109 w 204"/>
                <a:gd name="T17" fmla="*/ 139 h 170"/>
                <a:gd name="T18" fmla="*/ 46 w 204"/>
                <a:gd name="T19" fmla="*/ 122 h 170"/>
                <a:gd name="T20" fmla="*/ 24 w 204"/>
                <a:gd name="T21" fmla="*/ 124 h 170"/>
                <a:gd name="T22" fmla="*/ 17 w 204"/>
                <a:gd name="T23" fmla="*/ 119 h 170"/>
                <a:gd name="T24" fmla="*/ 17 w 204"/>
                <a:gd name="T25" fmla="*/ 29 h 170"/>
                <a:gd name="T26" fmla="*/ 20 w 204"/>
                <a:gd name="T27" fmla="*/ 24 h 170"/>
                <a:gd name="T28" fmla="*/ 46 w 204"/>
                <a:gd name="T29" fmla="*/ 17 h 170"/>
                <a:gd name="T30" fmla="*/ 46 w 204"/>
                <a:gd name="T31" fmla="*/ 0 h 170"/>
                <a:gd name="T32" fmla="*/ 2 w 204"/>
                <a:gd name="T33" fmla="*/ 15 h 170"/>
                <a:gd name="T34" fmla="*/ 0 w 204"/>
                <a:gd name="T35" fmla="*/ 19 h 170"/>
                <a:gd name="T36" fmla="*/ 0 w 204"/>
                <a:gd name="T37" fmla="*/ 145 h 170"/>
                <a:gd name="T38" fmla="*/ 8 w 204"/>
                <a:gd name="T39" fmla="*/ 149 h 170"/>
                <a:gd name="T40" fmla="*/ 46 w 204"/>
                <a:gd name="T41" fmla="*/ 139 h 170"/>
                <a:gd name="T42" fmla="*/ 158 w 204"/>
                <a:gd name="T43" fmla="*/ 170 h 170"/>
                <a:gd name="T44" fmla="*/ 202 w 204"/>
                <a:gd name="T45" fmla="*/ 156 h 170"/>
                <a:gd name="T46" fmla="*/ 204 w 204"/>
                <a:gd name="T47" fmla="*/ 152 h 170"/>
                <a:gd name="T48" fmla="*/ 204 w 204"/>
                <a:gd name="T49" fmla="*/ 26 h 170"/>
                <a:gd name="T50" fmla="*/ 196 w 204"/>
                <a:gd name="T51" fmla="*/ 21 h 170"/>
                <a:gd name="T52" fmla="*/ 158 w 204"/>
                <a:gd name="T53" fmla="*/ 32 h 170"/>
                <a:gd name="T54" fmla="*/ 46 w 204"/>
                <a:gd name="T55"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4" h="170">
                  <a:moveTo>
                    <a:pt x="46" y="17"/>
                  </a:moveTo>
                  <a:cubicBezTo>
                    <a:pt x="62" y="17"/>
                    <a:pt x="78" y="24"/>
                    <a:pt x="95" y="32"/>
                  </a:cubicBezTo>
                  <a:cubicBezTo>
                    <a:pt x="115" y="40"/>
                    <a:pt x="135" y="49"/>
                    <a:pt x="158" y="49"/>
                  </a:cubicBezTo>
                  <a:cubicBezTo>
                    <a:pt x="165" y="49"/>
                    <a:pt x="173" y="48"/>
                    <a:pt x="180" y="46"/>
                  </a:cubicBezTo>
                  <a:cubicBezTo>
                    <a:pt x="183" y="45"/>
                    <a:pt x="187" y="48"/>
                    <a:pt x="187" y="52"/>
                  </a:cubicBezTo>
                  <a:cubicBezTo>
                    <a:pt x="187" y="142"/>
                    <a:pt x="187" y="142"/>
                    <a:pt x="187" y="142"/>
                  </a:cubicBezTo>
                  <a:cubicBezTo>
                    <a:pt x="187" y="144"/>
                    <a:pt x="186" y="146"/>
                    <a:pt x="184" y="147"/>
                  </a:cubicBezTo>
                  <a:cubicBezTo>
                    <a:pt x="175" y="151"/>
                    <a:pt x="167" y="153"/>
                    <a:pt x="158" y="153"/>
                  </a:cubicBezTo>
                  <a:cubicBezTo>
                    <a:pt x="142" y="153"/>
                    <a:pt x="126" y="146"/>
                    <a:pt x="109" y="139"/>
                  </a:cubicBezTo>
                  <a:cubicBezTo>
                    <a:pt x="89" y="130"/>
                    <a:pt x="69" y="122"/>
                    <a:pt x="46" y="122"/>
                  </a:cubicBezTo>
                  <a:cubicBezTo>
                    <a:pt x="39" y="122"/>
                    <a:pt x="31" y="123"/>
                    <a:pt x="24" y="124"/>
                  </a:cubicBezTo>
                  <a:cubicBezTo>
                    <a:pt x="21" y="125"/>
                    <a:pt x="17" y="123"/>
                    <a:pt x="17" y="119"/>
                  </a:cubicBezTo>
                  <a:cubicBezTo>
                    <a:pt x="17" y="29"/>
                    <a:pt x="17" y="29"/>
                    <a:pt x="17" y="29"/>
                  </a:cubicBezTo>
                  <a:cubicBezTo>
                    <a:pt x="17" y="27"/>
                    <a:pt x="18" y="25"/>
                    <a:pt x="20" y="24"/>
                  </a:cubicBezTo>
                  <a:cubicBezTo>
                    <a:pt x="29" y="20"/>
                    <a:pt x="37" y="17"/>
                    <a:pt x="46" y="17"/>
                  </a:cubicBezTo>
                  <a:moveTo>
                    <a:pt x="46" y="0"/>
                  </a:moveTo>
                  <a:cubicBezTo>
                    <a:pt x="32" y="0"/>
                    <a:pt x="18" y="4"/>
                    <a:pt x="2" y="15"/>
                  </a:cubicBezTo>
                  <a:cubicBezTo>
                    <a:pt x="1" y="16"/>
                    <a:pt x="0" y="17"/>
                    <a:pt x="0" y="19"/>
                  </a:cubicBezTo>
                  <a:cubicBezTo>
                    <a:pt x="0" y="61"/>
                    <a:pt x="0" y="103"/>
                    <a:pt x="0" y="145"/>
                  </a:cubicBezTo>
                  <a:cubicBezTo>
                    <a:pt x="0" y="149"/>
                    <a:pt x="5" y="151"/>
                    <a:pt x="8" y="149"/>
                  </a:cubicBezTo>
                  <a:cubicBezTo>
                    <a:pt x="22" y="142"/>
                    <a:pt x="34" y="139"/>
                    <a:pt x="46" y="139"/>
                  </a:cubicBezTo>
                  <a:cubicBezTo>
                    <a:pt x="85" y="139"/>
                    <a:pt x="119" y="170"/>
                    <a:pt x="158" y="170"/>
                  </a:cubicBezTo>
                  <a:cubicBezTo>
                    <a:pt x="172" y="170"/>
                    <a:pt x="186" y="167"/>
                    <a:pt x="202" y="156"/>
                  </a:cubicBezTo>
                  <a:cubicBezTo>
                    <a:pt x="203" y="155"/>
                    <a:pt x="204" y="154"/>
                    <a:pt x="204" y="152"/>
                  </a:cubicBezTo>
                  <a:cubicBezTo>
                    <a:pt x="204" y="26"/>
                    <a:pt x="204" y="26"/>
                    <a:pt x="204" y="26"/>
                  </a:cubicBezTo>
                  <a:cubicBezTo>
                    <a:pt x="204" y="22"/>
                    <a:pt x="199" y="19"/>
                    <a:pt x="196" y="21"/>
                  </a:cubicBezTo>
                  <a:cubicBezTo>
                    <a:pt x="182" y="29"/>
                    <a:pt x="170" y="32"/>
                    <a:pt x="158" y="32"/>
                  </a:cubicBezTo>
                  <a:cubicBezTo>
                    <a:pt x="119" y="32"/>
                    <a:pt x="85" y="0"/>
                    <a:pt x="4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grpSp>
        <p:nvGrpSpPr>
          <p:cNvPr id="81" name="Group 80">
            <a:extLst>
              <a:ext uri="{FF2B5EF4-FFF2-40B4-BE49-F238E27FC236}">
                <a16:creationId xmlns:a16="http://schemas.microsoft.com/office/drawing/2014/main" id="{868D0B46-5636-462C-9C0A-66B022555352}"/>
              </a:ext>
            </a:extLst>
          </p:cNvPr>
          <p:cNvGrpSpPr/>
          <p:nvPr userDrawn="1"/>
        </p:nvGrpSpPr>
        <p:grpSpPr>
          <a:xfrm>
            <a:off x="4448333" y="2726788"/>
            <a:ext cx="919621" cy="908773"/>
            <a:chOff x="3525202" y="3213628"/>
            <a:chExt cx="872109" cy="861822"/>
          </a:xfrm>
        </p:grpSpPr>
        <p:sp>
          <p:nvSpPr>
            <p:cNvPr id="82" name="Freeform 60">
              <a:extLst>
                <a:ext uri="{FF2B5EF4-FFF2-40B4-BE49-F238E27FC236}">
                  <a16:creationId xmlns:a16="http://schemas.microsoft.com/office/drawing/2014/main" id="{BBB642E4-31BC-4223-A51C-B461968DCF58}"/>
                </a:ext>
              </a:extLst>
            </p:cNvPr>
            <p:cNvSpPr>
              <a:spLocks noEditPoints="1"/>
            </p:cNvSpPr>
            <p:nvPr/>
          </p:nvSpPr>
          <p:spPr bwMode="auto">
            <a:xfrm>
              <a:off x="3525202" y="3213628"/>
              <a:ext cx="872109" cy="861822"/>
            </a:xfrm>
            <a:custGeom>
              <a:avLst/>
              <a:gdLst>
                <a:gd name="T0" fmla="*/ 199 w 229"/>
                <a:gd name="T1" fmla="*/ 21 h 226"/>
                <a:gd name="T2" fmla="*/ 148 w 229"/>
                <a:gd name="T3" fmla="*/ 0 h 226"/>
                <a:gd name="T4" fmla="*/ 102 w 229"/>
                <a:gd name="T5" fmla="*/ 17 h 226"/>
                <a:gd name="T6" fmla="*/ 89 w 229"/>
                <a:gd name="T7" fmla="*/ 117 h 226"/>
                <a:gd name="T8" fmla="*/ 90 w 229"/>
                <a:gd name="T9" fmla="*/ 118 h 226"/>
                <a:gd name="T10" fmla="*/ 88 w 229"/>
                <a:gd name="T11" fmla="*/ 121 h 226"/>
                <a:gd name="T12" fmla="*/ 87 w 229"/>
                <a:gd name="T13" fmla="*/ 122 h 226"/>
                <a:gd name="T14" fmla="*/ 6 w 229"/>
                <a:gd name="T15" fmla="*/ 204 h 226"/>
                <a:gd name="T16" fmla="*/ 3 w 229"/>
                <a:gd name="T17" fmla="*/ 207 h 226"/>
                <a:gd name="T18" fmla="*/ 3 w 229"/>
                <a:gd name="T19" fmla="*/ 220 h 226"/>
                <a:gd name="T20" fmla="*/ 14 w 229"/>
                <a:gd name="T21" fmla="*/ 225 h 226"/>
                <a:gd name="T22" fmla="*/ 22 w 229"/>
                <a:gd name="T23" fmla="*/ 220 h 226"/>
                <a:gd name="T24" fmla="*/ 89 w 229"/>
                <a:gd name="T25" fmla="*/ 152 h 226"/>
                <a:gd name="T26" fmla="*/ 103 w 229"/>
                <a:gd name="T27" fmla="*/ 138 h 226"/>
                <a:gd name="T28" fmla="*/ 105 w 229"/>
                <a:gd name="T29" fmla="*/ 136 h 226"/>
                <a:gd name="T30" fmla="*/ 107 w 229"/>
                <a:gd name="T31" fmla="*/ 134 h 226"/>
                <a:gd name="T32" fmla="*/ 109 w 229"/>
                <a:gd name="T33" fmla="*/ 135 h 226"/>
                <a:gd name="T34" fmla="*/ 209 w 229"/>
                <a:gd name="T35" fmla="*/ 115 h 226"/>
                <a:gd name="T36" fmla="*/ 199 w 229"/>
                <a:gd name="T37" fmla="*/ 21 h 226"/>
                <a:gd name="T38" fmla="*/ 149 w 229"/>
                <a:gd name="T39" fmla="*/ 124 h 226"/>
                <a:gd name="T40" fmla="*/ 149 w 229"/>
                <a:gd name="T41" fmla="*/ 124 h 226"/>
                <a:gd name="T42" fmla="*/ 98 w 229"/>
                <a:gd name="T43" fmla="*/ 74 h 226"/>
                <a:gd name="T44" fmla="*/ 113 w 229"/>
                <a:gd name="T45" fmla="*/ 38 h 226"/>
                <a:gd name="T46" fmla="*/ 149 w 229"/>
                <a:gd name="T47" fmla="*/ 23 h 226"/>
                <a:gd name="T48" fmla="*/ 149 w 229"/>
                <a:gd name="T49" fmla="*/ 23 h 226"/>
                <a:gd name="T50" fmla="*/ 184 w 229"/>
                <a:gd name="T51" fmla="*/ 38 h 226"/>
                <a:gd name="T52" fmla="*/ 199 w 229"/>
                <a:gd name="T53" fmla="*/ 73 h 226"/>
                <a:gd name="T54" fmla="*/ 149 w 229"/>
                <a:gd name="T55" fmla="*/ 124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9" h="226">
                  <a:moveTo>
                    <a:pt x="199" y="21"/>
                  </a:moveTo>
                  <a:cubicBezTo>
                    <a:pt x="185" y="7"/>
                    <a:pt x="167" y="0"/>
                    <a:pt x="148" y="0"/>
                  </a:cubicBezTo>
                  <a:cubicBezTo>
                    <a:pt x="132" y="0"/>
                    <a:pt x="115" y="6"/>
                    <a:pt x="102" y="17"/>
                  </a:cubicBezTo>
                  <a:cubicBezTo>
                    <a:pt x="72" y="42"/>
                    <a:pt x="66" y="84"/>
                    <a:pt x="89" y="117"/>
                  </a:cubicBezTo>
                  <a:cubicBezTo>
                    <a:pt x="90" y="118"/>
                    <a:pt x="90" y="118"/>
                    <a:pt x="90" y="118"/>
                  </a:cubicBezTo>
                  <a:cubicBezTo>
                    <a:pt x="88" y="121"/>
                    <a:pt x="88" y="121"/>
                    <a:pt x="88" y="121"/>
                  </a:cubicBezTo>
                  <a:cubicBezTo>
                    <a:pt x="88" y="121"/>
                    <a:pt x="87" y="122"/>
                    <a:pt x="87" y="122"/>
                  </a:cubicBezTo>
                  <a:cubicBezTo>
                    <a:pt x="6" y="204"/>
                    <a:pt x="6" y="204"/>
                    <a:pt x="6" y="204"/>
                  </a:cubicBezTo>
                  <a:cubicBezTo>
                    <a:pt x="5" y="205"/>
                    <a:pt x="4" y="206"/>
                    <a:pt x="3" y="207"/>
                  </a:cubicBezTo>
                  <a:cubicBezTo>
                    <a:pt x="0" y="211"/>
                    <a:pt x="0" y="216"/>
                    <a:pt x="3" y="220"/>
                  </a:cubicBezTo>
                  <a:cubicBezTo>
                    <a:pt x="5" y="223"/>
                    <a:pt x="9" y="226"/>
                    <a:pt x="14" y="225"/>
                  </a:cubicBezTo>
                  <a:cubicBezTo>
                    <a:pt x="17" y="224"/>
                    <a:pt x="19" y="223"/>
                    <a:pt x="22" y="220"/>
                  </a:cubicBezTo>
                  <a:cubicBezTo>
                    <a:pt x="44" y="198"/>
                    <a:pt x="67" y="175"/>
                    <a:pt x="89" y="152"/>
                  </a:cubicBezTo>
                  <a:cubicBezTo>
                    <a:pt x="103" y="138"/>
                    <a:pt x="103" y="138"/>
                    <a:pt x="103" y="138"/>
                  </a:cubicBezTo>
                  <a:cubicBezTo>
                    <a:pt x="104" y="137"/>
                    <a:pt x="104" y="137"/>
                    <a:pt x="105" y="136"/>
                  </a:cubicBezTo>
                  <a:cubicBezTo>
                    <a:pt x="107" y="134"/>
                    <a:pt x="107" y="134"/>
                    <a:pt x="107" y="134"/>
                  </a:cubicBezTo>
                  <a:cubicBezTo>
                    <a:pt x="109" y="135"/>
                    <a:pt x="109" y="135"/>
                    <a:pt x="109" y="135"/>
                  </a:cubicBezTo>
                  <a:cubicBezTo>
                    <a:pt x="147" y="159"/>
                    <a:pt x="190" y="144"/>
                    <a:pt x="209" y="115"/>
                  </a:cubicBezTo>
                  <a:cubicBezTo>
                    <a:pt x="229" y="85"/>
                    <a:pt x="225" y="45"/>
                    <a:pt x="199" y="21"/>
                  </a:cubicBezTo>
                  <a:close/>
                  <a:moveTo>
                    <a:pt x="149" y="124"/>
                  </a:moveTo>
                  <a:cubicBezTo>
                    <a:pt x="149" y="124"/>
                    <a:pt x="149" y="124"/>
                    <a:pt x="149" y="124"/>
                  </a:cubicBezTo>
                  <a:cubicBezTo>
                    <a:pt x="121" y="124"/>
                    <a:pt x="98" y="102"/>
                    <a:pt x="98" y="74"/>
                  </a:cubicBezTo>
                  <a:cubicBezTo>
                    <a:pt x="98" y="60"/>
                    <a:pt x="103" y="47"/>
                    <a:pt x="113" y="38"/>
                  </a:cubicBezTo>
                  <a:cubicBezTo>
                    <a:pt x="122" y="28"/>
                    <a:pt x="135" y="23"/>
                    <a:pt x="149" y="23"/>
                  </a:cubicBezTo>
                  <a:cubicBezTo>
                    <a:pt x="149" y="23"/>
                    <a:pt x="149" y="23"/>
                    <a:pt x="149" y="23"/>
                  </a:cubicBezTo>
                  <a:cubicBezTo>
                    <a:pt x="162" y="23"/>
                    <a:pt x="175" y="28"/>
                    <a:pt x="184" y="38"/>
                  </a:cubicBezTo>
                  <a:cubicBezTo>
                    <a:pt x="194" y="47"/>
                    <a:pt x="199" y="60"/>
                    <a:pt x="199" y="73"/>
                  </a:cubicBezTo>
                  <a:cubicBezTo>
                    <a:pt x="199" y="101"/>
                    <a:pt x="176" y="124"/>
                    <a:pt x="149" y="1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sp>
          <p:nvSpPr>
            <p:cNvPr id="83" name="Freeform 61">
              <a:extLst>
                <a:ext uri="{FF2B5EF4-FFF2-40B4-BE49-F238E27FC236}">
                  <a16:creationId xmlns:a16="http://schemas.microsoft.com/office/drawing/2014/main" id="{125AAEC8-D6A1-4562-8249-89856865DF22}"/>
                </a:ext>
              </a:extLst>
            </p:cNvPr>
            <p:cNvSpPr>
              <a:spLocks/>
            </p:cNvSpPr>
            <p:nvPr/>
          </p:nvSpPr>
          <p:spPr bwMode="auto">
            <a:xfrm>
              <a:off x="3948112" y="3350788"/>
              <a:ext cx="156591" cy="156591"/>
            </a:xfrm>
            <a:custGeom>
              <a:avLst/>
              <a:gdLst>
                <a:gd name="T0" fmla="*/ 38 w 41"/>
                <a:gd name="T1" fmla="*/ 0 h 41"/>
                <a:gd name="T2" fmla="*/ 36 w 41"/>
                <a:gd name="T3" fmla="*/ 0 h 41"/>
                <a:gd name="T4" fmla="*/ 35 w 41"/>
                <a:gd name="T5" fmla="*/ 0 h 41"/>
                <a:gd name="T6" fmla="*/ 34 w 41"/>
                <a:gd name="T7" fmla="*/ 0 h 41"/>
                <a:gd name="T8" fmla="*/ 34 w 41"/>
                <a:gd name="T9" fmla="*/ 0 h 41"/>
                <a:gd name="T10" fmla="*/ 30 w 41"/>
                <a:gd name="T11" fmla="*/ 1 h 41"/>
                <a:gd name="T12" fmla="*/ 0 w 41"/>
                <a:gd name="T13" fmla="*/ 30 h 41"/>
                <a:gd name="T14" fmla="*/ 0 w 41"/>
                <a:gd name="T15" fmla="*/ 39 h 41"/>
                <a:gd name="T16" fmla="*/ 3 w 41"/>
                <a:gd name="T17" fmla="*/ 41 h 41"/>
                <a:gd name="T18" fmla="*/ 6 w 41"/>
                <a:gd name="T19" fmla="*/ 38 h 41"/>
                <a:gd name="T20" fmla="*/ 6 w 41"/>
                <a:gd name="T21" fmla="*/ 36 h 41"/>
                <a:gd name="T22" fmla="*/ 6 w 41"/>
                <a:gd name="T23" fmla="*/ 36 h 41"/>
                <a:gd name="T24" fmla="*/ 33 w 41"/>
                <a:gd name="T25" fmla="*/ 7 h 41"/>
                <a:gd name="T26" fmla="*/ 35 w 41"/>
                <a:gd name="T27" fmla="*/ 7 h 41"/>
                <a:gd name="T28" fmla="*/ 39 w 41"/>
                <a:gd name="T29" fmla="*/ 6 h 41"/>
                <a:gd name="T30" fmla="*/ 41 w 41"/>
                <a:gd name="T31" fmla="*/ 3 h 41"/>
                <a:gd name="T32" fmla="*/ 38 w 41"/>
                <a:gd name="T33"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 h="41">
                  <a:moveTo>
                    <a:pt x="38" y="0"/>
                  </a:moveTo>
                  <a:cubicBezTo>
                    <a:pt x="38" y="0"/>
                    <a:pt x="37" y="0"/>
                    <a:pt x="36" y="0"/>
                  </a:cubicBezTo>
                  <a:cubicBezTo>
                    <a:pt x="36" y="0"/>
                    <a:pt x="36" y="0"/>
                    <a:pt x="35" y="0"/>
                  </a:cubicBezTo>
                  <a:cubicBezTo>
                    <a:pt x="34" y="0"/>
                    <a:pt x="34" y="0"/>
                    <a:pt x="34" y="0"/>
                  </a:cubicBezTo>
                  <a:cubicBezTo>
                    <a:pt x="34" y="0"/>
                    <a:pt x="34" y="0"/>
                    <a:pt x="34" y="0"/>
                  </a:cubicBezTo>
                  <a:cubicBezTo>
                    <a:pt x="32" y="0"/>
                    <a:pt x="31" y="0"/>
                    <a:pt x="30" y="1"/>
                  </a:cubicBezTo>
                  <a:cubicBezTo>
                    <a:pt x="14" y="5"/>
                    <a:pt x="4" y="14"/>
                    <a:pt x="0" y="30"/>
                  </a:cubicBezTo>
                  <a:cubicBezTo>
                    <a:pt x="0" y="33"/>
                    <a:pt x="0" y="36"/>
                    <a:pt x="0" y="39"/>
                  </a:cubicBezTo>
                  <a:cubicBezTo>
                    <a:pt x="0" y="40"/>
                    <a:pt x="2" y="41"/>
                    <a:pt x="3" y="41"/>
                  </a:cubicBezTo>
                  <a:cubicBezTo>
                    <a:pt x="5" y="41"/>
                    <a:pt x="6" y="40"/>
                    <a:pt x="6" y="38"/>
                  </a:cubicBezTo>
                  <a:cubicBezTo>
                    <a:pt x="6" y="38"/>
                    <a:pt x="6" y="37"/>
                    <a:pt x="6" y="36"/>
                  </a:cubicBezTo>
                  <a:cubicBezTo>
                    <a:pt x="6" y="36"/>
                    <a:pt x="6" y="36"/>
                    <a:pt x="6" y="36"/>
                  </a:cubicBezTo>
                  <a:cubicBezTo>
                    <a:pt x="7" y="19"/>
                    <a:pt x="20" y="8"/>
                    <a:pt x="33" y="7"/>
                  </a:cubicBezTo>
                  <a:cubicBezTo>
                    <a:pt x="33" y="7"/>
                    <a:pt x="34" y="7"/>
                    <a:pt x="35" y="7"/>
                  </a:cubicBezTo>
                  <a:cubicBezTo>
                    <a:pt x="36" y="6"/>
                    <a:pt x="37" y="6"/>
                    <a:pt x="39" y="6"/>
                  </a:cubicBezTo>
                  <a:cubicBezTo>
                    <a:pt x="40" y="6"/>
                    <a:pt x="41" y="4"/>
                    <a:pt x="41" y="3"/>
                  </a:cubicBezTo>
                  <a:cubicBezTo>
                    <a:pt x="41" y="1"/>
                    <a:pt x="40" y="0"/>
                    <a:pt x="38" y="0"/>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7030A0"/>
                </a:solidFill>
              </a:endParaRPr>
            </a:p>
          </p:txBody>
        </p:sp>
      </p:grpSp>
      <p:sp>
        <p:nvSpPr>
          <p:cNvPr id="84" name="Freeform 6">
            <a:extLst>
              <a:ext uri="{FF2B5EF4-FFF2-40B4-BE49-F238E27FC236}">
                <a16:creationId xmlns:a16="http://schemas.microsoft.com/office/drawing/2014/main" id="{B36933DC-FE69-4766-9AFD-29A65FB645F3}"/>
              </a:ext>
            </a:extLst>
          </p:cNvPr>
          <p:cNvSpPr>
            <a:spLocks noEditPoints="1"/>
          </p:cNvSpPr>
          <p:nvPr userDrawn="1"/>
        </p:nvSpPr>
        <p:spPr bwMode="auto">
          <a:xfrm>
            <a:off x="7164886" y="2771383"/>
            <a:ext cx="823199" cy="819583"/>
          </a:xfrm>
          <a:custGeom>
            <a:avLst/>
            <a:gdLst>
              <a:gd name="T0" fmla="*/ 198 w 205"/>
              <a:gd name="T1" fmla="*/ 15 h 204"/>
              <a:gd name="T2" fmla="*/ 189 w 205"/>
              <a:gd name="T3" fmla="*/ 6 h 204"/>
              <a:gd name="T4" fmla="*/ 173 w 205"/>
              <a:gd name="T5" fmla="*/ 0 h 204"/>
              <a:gd name="T6" fmla="*/ 158 w 205"/>
              <a:gd name="T7" fmla="*/ 6 h 204"/>
              <a:gd name="T8" fmla="*/ 146 w 205"/>
              <a:gd name="T9" fmla="*/ 18 h 204"/>
              <a:gd name="T10" fmla="*/ 27 w 205"/>
              <a:gd name="T11" fmla="*/ 137 h 204"/>
              <a:gd name="T12" fmla="*/ 27 w 205"/>
              <a:gd name="T13" fmla="*/ 137 h 204"/>
              <a:gd name="T14" fmla="*/ 27 w 205"/>
              <a:gd name="T15" fmla="*/ 137 h 204"/>
              <a:gd name="T16" fmla="*/ 26 w 205"/>
              <a:gd name="T17" fmla="*/ 138 h 204"/>
              <a:gd name="T18" fmla="*/ 26 w 205"/>
              <a:gd name="T19" fmla="*/ 138 h 204"/>
              <a:gd name="T20" fmla="*/ 26 w 205"/>
              <a:gd name="T21" fmla="*/ 139 h 204"/>
              <a:gd name="T22" fmla="*/ 25 w 205"/>
              <a:gd name="T23" fmla="*/ 139 h 204"/>
              <a:gd name="T24" fmla="*/ 1 w 205"/>
              <a:gd name="T25" fmla="*/ 195 h 204"/>
              <a:gd name="T26" fmla="*/ 3 w 205"/>
              <a:gd name="T27" fmla="*/ 202 h 204"/>
              <a:gd name="T28" fmla="*/ 7 w 205"/>
              <a:gd name="T29" fmla="*/ 204 h 204"/>
              <a:gd name="T30" fmla="*/ 10 w 205"/>
              <a:gd name="T31" fmla="*/ 203 h 204"/>
              <a:gd name="T32" fmla="*/ 65 w 205"/>
              <a:gd name="T33" fmla="*/ 179 h 204"/>
              <a:gd name="T34" fmla="*/ 66 w 205"/>
              <a:gd name="T35" fmla="*/ 179 h 204"/>
              <a:gd name="T36" fmla="*/ 66 w 205"/>
              <a:gd name="T37" fmla="*/ 178 h 204"/>
              <a:gd name="T38" fmla="*/ 67 w 205"/>
              <a:gd name="T39" fmla="*/ 178 h 204"/>
              <a:gd name="T40" fmla="*/ 67 w 205"/>
              <a:gd name="T41" fmla="*/ 178 h 204"/>
              <a:gd name="T42" fmla="*/ 186 w 205"/>
              <a:gd name="T43" fmla="*/ 59 h 204"/>
              <a:gd name="T44" fmla="*/ 198 w 205"/>
              <a:gd name="T45" fmla="*/ 47 h 204"/>
              <a:gd name="T46" fmla="*/ 205 w 205"/>
              <a:gd name="T47" fmla="*/ 31 h 204"/>
              <a:gd name="T48" fmla="*/ 198 w 205"/>
              <a:gd name="T49" fmla="*/ 15 h 204"/>
              <a:gd name="T50" fmla="*/ 33 w 205"/>
              <a:gd name="T51" fmla="*/ 153 h 204"/>
              <a:gd name="T52" fmla="*/ 52 w 205"/>
              <a:gd name="T53" fmla="*/ 171 h 204"/>
              <a:gd name="T54" fmla="*/ 20 w 205"/>
              <a:gd name="T55" fmla="*/ 185 h 204"/>
              <a:gd name="T56" fmla="*/ 33 w 205"/>
              <a:gd name="T57" fmla="*/ 153 h 204"/>
              <a:gd name="T58" fmla="*/ 63 w 205"/>
              <a:gd name="T59" fmla="*/ 164 h 204"/>
              <a:gd name="T60" fmla="*/ 40 w 205"/>
              <a:gd name="T61" fmla="*/ 142 h 204"/>
              <a:gd name="T62" fmla="*/ 150 w 205"/>
              <a:gd name="T63" fmla="*/ 32 h 204"/>
              <a:gd name="T64" fmla="*/ 173 w 205"/>
              <a:gd name="T65" fmla="*/ 54 h 204"/>
              <a:gd name="T66" fmla="*/ 63 w 205"/>
              <a:gd name="T67" fmla="*/ 164 h 204"/>
              <a:gd name="T68" fmla="*/ 189 w 205"/>
              <a:gd name="T69" fmla="*/ 38 h 204"/>
              <a:gd name="T70" fmla="*/ 182 w 205"/>
              <a:gd name="T71" fmla="*/ 45 h 204"/>
              <a:gd name="T72" fmla="*/ 160 w 205"/>
              <a:gd name="T73" fmla="*/ 23 h 204"/>
              <a:gd name="T74" fmla="*/ 167 w 205"/>
              <a:gd name="T75" fmla="*/ 15 h 204"/>
              <a:gd name="T76" fmla="*/ 173 w 205"/>
              <a:gd name="T77" fmla="*/ 13 h 204"/>
              <a:gd name="T78" fmla="*/ 180 w 205"/>
              <a:gd name="T79" fmla="*/ 15 h 204"/>
              <a:gd name="T80" fmla="*/ 189 w 205"/>
              <a:gd name="T81" fmla="*/ 24 h 204"/>
              <a:gd name="T82" fmla="*/ 192 w 205"/>
              <a:gd name="T83" fmla="*/ 31 h 204"/>
              <a:gd name="T84" fmla="*/ 189 w 205"/>
              <a:gd name="T85" fmla="*/ 38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5" h="204">
                <a:moveTo>
                  <a:pt x="198" y="15"/>
                </a:moveTo>
                <a:cubicBezTo>
                  <a:pt x="189" y="6"/>
                  <a:pt x="189" y="6"/>
                  <a:pt x="189" y="6"/>
                </a:cubicBezTo>
                <a:cubicBezTo>
                  <a:pt x="185" y="2"/>
                  <a:pt x="179" y="0"/>
                  <a:pt x="173" y="0"/>
                </a:cubicBezTo>
                <a:cubicBezTo>
                  <a:pt x="168" y="0"/>
                  <a:pt x="162" y="2"/>
                  <a:pt x="158" y="6"/>
                </a:cubicBezTo>
                <a:cubicBezTo>
                  <a:pt x="146" y="18"/>
                  <a:pt x="146" y="18"/>
                  <a:pt x="146" y="18"/>
                </a:cubicBezTo>
                <a:cubicBezTo>
                  <a:pt x="27" y="137"/>
                  <a:pt x="27" y="137"/>
                  <a:pt x="27" y="137"/>
                </a:cubicBezTo>
                <a:cubicBezTo>
                  <a:pt x="27" y="137"/>
                  <a:pt x="27" y="137"/>
                  <a:pt x="27" y="137"/>
                </a:cubicBezTo>
                <a:cubicBezTo>
                  <a:pt x="27" y="137"/>
                  <a:pt x="27" y="137"/>
                  <a:pt x="27" y="137"/>
                </a:cubicBezTo>
                <a:cubicBezTo>
                  <a:pt x="27" y="137"/>
                  <a:pt x="27" y="137"/>
                  <a:pt x="26" y="138"/>
                </a:cubicBezTo>
                <a:cubicBezTo>
                  <a:pt x="26" y="138"/>
                  <a:pt x="26" y="138"/>
                  <a:pt x="26" y="138"/>
                </a:cubicBezTo>
                <a:cubicBezTo>
                  <a:pt x="26" y="138"/>
                  <a:pt x="26" y="139"/>
                  <a:pt x="26" y="139"/>
                </a:cubicBezTo>
                <a:cubicBezTo>
                  <a:pt x="26" y="139"/>
                  <a:pt x="26" y="139"/>
                  <a:pt x="25" y="139"/>
                </a:cubicBezTo>
                <a:cubicBezTo>
                  <a:pt x="1" y="195"/>
                  <a:pt x="1" y="195"/>
                  <a:pt x="1" y="195"/>
                </a:cubicBezTo>
                <a:cubicBezTo>
                  <a:pt x="0" y="197"/>
                  <a:pt x="1" y="200"/>
                  <a:pt x="3" y="202"/>
                </a:cubicBezTo>
                <a:cubicBezTo>
                  <a:pt x="4" y="203"/>
                  <a:pt x="5" y="204"/>
                  <a:pt x="7" y="204"/>
                </a:cubicBezTo>
                <a:cubicBezTo>
                  <a:pt x="8" y="204"/>
                  <a:pt x="9" y="204"/>
                  <a:pt x="10" y="203"/>
                </a:cubicBezTo>
                <a:cubicBezTo>
                  <a:pt x="65" y="179"/>
                  <a:pt x="65" y="179"/>
                  <a:pt x="65" y="179"/>
                </a:cubicBezTo>
                <a:cubicBezTo>
                  <a:pt x="65" y="179"/>
                  <a:pt x="66" y="179"/>
                  <a:pt x="66" y="179"/>
                </a:cubicBezTo>
                <a:cubicBezTo>
                  <a:pt x="66" y="179"/>
                  <a:pt x="66" y="179"/>
                  <a:pt x="66" y="178"/>
                </a:cubicBezTo>
                <a:cubicBezTo>
                  <a:pt x="67" y="178"/>
                  <a:pt x="67" y="178"/>
                  <a:pt x="67" y="178"/>
                </a:cubicBezTo>
                <a:cubicBezTo>
                  <a:pt x="67" y="178"/>
                  <a:pt x="67" y="178"/>
                  <a:pt x="67" y="178"/>
                </a:cubicBezTo>
                <a:cubicBezTo>
                  <a:pt x="186" y="59"/>
                  <a:pt x="186" y="59"/>
                  <a:pt x="186" y="59"/>
                </a:cubicBezTo>
                <a:cubicBezTo>
                  <a:pt x="198" y="47"/>
                  <a:pt x="198" y="47"/>
                  <a:pt x="198" y="47"/>
                </a:cubicBezTo>
                <a:cubicBezTo>
                  <a:pt x="202" y="43"/>
                  <a:pt x="205" y="37"/>
                  <a:pt x="205" y="31"/>
                </a:cubicBezTo>
                <a:cubicBezTo>
                  <a:pt x="205" y="25"/>
                  <a:pt x="202" y="19"/>
                  <a:pt x="198" y="15"/>
                </a:cubicBezTo>
                <a:close/>
                <a:moveTo>
                  <a:pt x="33" y="153"/>
                </a:moveTo>
                <a:cubicBezTo>
                  <a:pt x="52" y="171"/>
                  <a:pt x="52" y="171"/>
                  <a:pt x="52" y="171"/>
                </a:cubicBezTo>
                <a:cubicBezTo>
                  <a:pt x="20" y="185"/>
                  <a:pt x="20" y="185"/>
                  <a:pt x="20" y="185"/>
                </a:cubicBezTo>
                <a:lnTo>
                  <a:pt x="33" y="153"/>
                </a:lnTo>
                <a:close/>
                <a:moveTo>
                  <a:pt x="63" y="164"/>
                </a:moveTo>
                <a:cubicBezTo>
                  <a:pt x="40" y="142"/>
                  <a:pt x="40" y="142"/>
                  <a:pt x="40" y="142"/>
                </a:cubicBezTo>
                <a:cubicBezTo>
                  <a:pt x="150" y="32"/>
                  <a:pt x="150" y="32"/>
                  <a:pt x="150" y="32"/>
                </a:cubicBezTo>
                <a:cubicBezTo>
                  <a:pt x="173" y="54"/>
                  <a:pt x="173" y="54"/>
                  <a:pt x="173" y="54"/>
                </a:cubicBezTo>
                <a:lnTo>
                  <a:pt x="63" y="164"/>
                </a:lnTo>
                <a:close/>
                <a:moveTo>
                  <a:pt x="189" y="38"/>
                </a:moveTo>
                <a:cubicBezTo>
                  <a:pt x="182" y="45"/>
                  <a:pt x="182" y="45"/>
                  <a:pt x="182" y="45"/>
                </a:cubicBezTo>
                <a:cubicBezTo>
                  <a:pt x="160" y="23"/>
                  <a:pt x="160" y="23"/>
                  <a:pt x="160" y="23"/>
                </a:cubicBezTo>
                <a:cubicBezTo>
                  <a:pt x="167" y="15"/>
                  <a:pt x="167" y="15"/>
                  <a:pt x="167" y="15"/>
                </a:cubicBezTo>
                <a:cubicBezTo>
                  <a:pt x="169" y="14"/>
                  <a:pt x="171" y="13"/>
                  <a:pt x="173" y="13"/>
                </a:cubicBezTo>
                <a:cubicBezTo>
                  <a:pt x="176" y="13"/>
                  <a:pt x="178" y="14"/>
                  <a:pt x="180" y="15"/>
                </a:cubicBezTo>
                <a:cubicBezTo>
                  <a:pt x="189" y="24"/>
                  <a:pt x="189" y="24"/>
                  <a:pt x="189" y="24"/>
                </a:cubicBezTo>
                <a:cubicBezTo>
                  <a:pt x="191" y="26"/>
                  <a:pt x="192" y="29"/>
                  <a:pt x="192" y="31"/>
                </a:cubicBezTo>
                <a:cubicBezTo>
                  <a:pt x="192" y="34"/>
                  <a:pt x="191" y="36"/>
                  <a:pt x="189" y="3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nvGrpSpPr>
          <p:cNvPr id="85" name="Group 84">
            <a:extLst>
              <a:ext uri="{FF2B5EF4-FFF2-40B4-BE49-F238E27FC236}">
                <a16:creationId xmlns:a16="http://schemas.microsoft.com/office/drawing/2014/main" id="{7358E257-82FE-4F8C-A9C0-812B0102F974}"/>
              </a:ext>
            </a:extLst>
          </p:cNvPr>
          <p:cNvGrpSpPr/>
          <p:nvPr userDrawn="1"/>
        </p:nvGrpSpPr>
        <p:grpSpPr>
          <a:xfrm>
            <a:off x="9792522" y="2757523"/>
            <a:ext cx="883463" cy="847304"/>
            <a:chOff x="9756203" y="3241060"/>
            <a:chExt cx="837819" cy="803529"/>
          </a:xfrm>
        </p:grpSpPr>
        <p:sp>
          <p:nvSpPr>
            <p:cNvPr id="86" name="Freeform 13">
              <a:extLst>
                <a:ext uri="{FF2B5EF4-FFF2-40B4-BE49-F238E27FC236}">
                  <a16:creationId xmlns:a16="http://schemas.microsoft.com/office/drawing/2014/main" id="{DAB9DC59-E499-4ED0-AB03-7D83647E2E06}"/>
                </a:ext>
              </a:extLst>
            </p:cNvPr>
            <p:cNvSpPr>
              <a:spLocks/>
            </p:cNvSpPr>
            <p:nvPr/>
          </p:nvSpPr>
          <p:spPr bwMode="auto">
            <a:xfrm>
              <a:off x="9896792" y="3263920"/>
              <a:ext cx="697230" cy="537210"/>
            </a:xfrm>
            <a:custGeom>
              <a:avLst/>
              <a:gdLst>
                <a:gd name="T0" fmla="*/ 178 w 183"/>
                <a:gd name="T1" fmla="*/ 2 h 141"/>
                <a:gd name="T2" fmla="*/ 172 w 183"/>
                <a:gd name="T3" fmla="*/ 0 h 141"/>
                <a:gd name="T4" fmla="*/ 165 w 183"/>
                <a:gd name="T5" fmla="*/ 3 h 141"/>
                <a:gd name="T6" fmla="*/ 69 w 183"/>
                <a:gd name="T7" fmla="*/ 116 h 141"/>
                <a:gd name="T8" fmla="*/ 69 w 183"/>
                <a:gd name="T9" fmla="*/ 116 h 141"/>
                <a:gd name="T10" fmla="*/ 18 w 183"/>
                <a:gd name="T11" fmla="*/ 59 h 141"/>
                <a:gd name="T12" fmla="*/ 11 w 183"/>
                <a:gd name="T13" fmla="*/ 56 h 141"/>
                <a:gd name="T14" fmla="*/ 5 w 183"/>
                <a:gd name="T15" fmla="*/ 58 h 141"/>
                <a:gd name="T16" fmla="*/ 4 w 183"/>
                <a:gd name="T17" fmla="*/ 73 h 141"/>
                <a:gd name="T18" fmla="*/ 61 w 183"/>
                <a:gd name="T19" fmla="*/ 138 h 141"/>
                <a:gd name="T20" fmla="*/ 69 w 183"/>
                <a:gd name="T21" fmla="*/ 141 h 141"/>
                <a:gd name="T22" fmla="*/ 69 w 183"/>
                <a:gd name="T23" fmla="*/ 141 h 141"/>
                <a:gd name="T24" fmla="*/ 76 w 183"/>
                <a:gd name="T25" fmla="*/ 137 h 141"/>
                <a:gd name="T26" fmla="*/ 156 w 183"/>
                <a:gd name="T27" fmla="*/ 44 h 141"/>
                <a:gd name="T28" fmla="*/ 163 w 183"/>
                <a:gd name="T29" fmla="*/ 36 h 141"/>
                <a:gd name="T30" fmla="*/ 179 w 183"/>
                <a:gd name="T31" fmla="*/ 17 h 141"/>
                <a:gd name="T32" fmla="*/ 178 w 183"/>
                <a:gd name="T33" fmla="*/ 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3" h="141">
                  <a:moveTo>
                    <a:pt x="178" y="2"/>
                  </a:moveTo>
                  <a:cubicBezTo>
                    <a:pt x="177" y="0"/>
                    <a:pt x="174" y="0"/>
                    <a:pt x="172" y="0"/>
                  </a:cubicBezTo>
                  <a:cubicBezTo>
                    <a:pt x="169" y="0"/>
                    <a:pt x="167" y="1"/>
                    <a:pt x="165" y="3"/>
                  </a:cubicBezTo>
                  <a:cubicBezTo>
                    <a:pt x="69" y="116"/>
                    <a:pt x="69" y="116"/>
                    <a:pt x="69" y="116"/>
                  </a:cubicBezTo>
                  <a:cubicBezTo>
                    <a:pt x="69" y="116"/>
                    <a:pt x="69" y="116"/>
                    <a:pt x="69" y="116"/>
                  </a:cubicBezTo>
                  <a:cubicBezTo>
                    <a:pt x="18" y="59"/>
                    <a:pt x="18" y="59"/>
                    <a:pt x="18" y="59"/>
                  </a:cubicBezTo>
                  <a:cubicBezTo>
                    <a:pt x="16" y="57"/>
                    <a:pt x="14" y="56"/>
                    <a:pt x="11" y="56"/>
                  </a:cubicBezTo>
                  <a:cubicBezTo>
                    <a:pt x="9" y="56"/>
                    <a:pt x="7" y="56"/>
                    <a:pt x="5" y="58"/>
                  </a:cubicBezTo>
                  <a:cubicBezTo>
                    <a:pt x="0" y="61"/>
                    <a:pt x="0" y="68"/>
                    <a:pt x="4" y="73"/>
                  </a:cubicBezTo>
                  <a:cubicBezTo>
                    <a:pt x="61" y="138"/>
                    <a:pt x="61" y="138"/>
                    <a:pt x="61" y="138"/>
                  </a:cubicBezTo>
                  <a:cubicBezTo>
                    <a:pt x="63" y="140"/>
                    <a:pt x="66" y="141"/>
                    <a:pt x="69" y="141"/>
                  </a:cubicBezTo>
                  <a:cubicBezTo>
                    <a:pt x="69" y="141"/>
                    <a:pt x="69" y="141"/>
                    <a:pt x="69" y="141"/>
                  </a:cubicBezTo>
                  <a:cubicBezTo>
                    <a:pt x="72" y="141"/>
                    <a:pt x="74" y="140"/>
                    <a:pt x="76" y="137"/>
                  </a:cubicBezTo>
                  <a:cubicBezTo>
                    <a:pt x="156" y="44"/>
                    <a:pt x="156" y="44"/>
                    <a:pt x="156" y="44"/>
                  </a:cubicBezTo>
                  <a:cubicBezTo>
                    <a:pt x="163" y="36"/>
                    <a:pt x="163" y="36"/>
                    <a:pt x="163" y="36"/>
                  </a:cubicBezTo>
                  <a:cubicBezTo>
                    <a:pt x="179" y="17"/>
                    <a:pt x="179" y="17"/>
                    <a:pt x="179" y="17"/>
                  </a:cubicBezTo>
                  <a:cubicBezTo>
                    <a:pt x="183" y="12"/>
                    <a:pt x="183" y="5"/>
                    <a:pt x="178" y="2"/>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7030A0"/>
                </a:solidFill>
              </a:endParaRPr>
            </a:p>
          </p:txBody>
        </p:sp>
        <p:sp>
          <p:nvSpPr>
            <p:cNvPr id="87" name="Freeform 14">
              <a:extLst>
                <a:ext uri="{FF2B5EF4-FFF2-40B4-BE49-F238E27FC236}">
                  <a16:creationId xmlns:a16="http://schemas.microsoft.com/office/drawing/2014/main" id="{6C4AA45E-B67E-46C9-9E48-A158EC132CD0}"/>
                </a:ext>
              </a:extLst>
            </p:cNvPr>
            <p:cNvSpPr>
              <a:spLocks/>
            </p:cNvSpPr>
            <p:nvPr/>
          </p:nvSpPr>
          <p:spPr bwMode="auto">
            <a:xfrm>
              <a:off x="9756203" y="3241060"/>
              <a:ext cx="800100" cy="803529"/>
            </a:xfrm>
            <a:custGeom>
              <a:avLst/>
              <a:gdLst>
                <a:gd name="T0" fmla="*/ 193 w 210"/>
                <a:gd name="T1" fmla="*/ 180 h 211"/>
                <a:gd name="T2" fmla="*/ 179 w 210"/>
                <a:gd name="T3" fmla="*/ 194 h 211"/>
                <a:gd name="T4" fmla="*/ 30 w 210"/>
                <a:gd name="T5" fmla="*/ 194 h 211"/>
                <a:gd name="T6" fmla="*/ 17 w 210"/>
                <a:gd name="T7" fmla="*/ 180 h 211"/>
                <a:gd name="T8" fmla="*/ 17 w 210"/>
                <a:gd name="T9" fmla="*/ 31 h 211"/>
                <a:gd name="T10" fmla="*/ 30 w 210"/>
                <a:gd name="T11" fmla="*/ 17 h 211"/>
                <a:gd name="T12" fmla="*/ 172 w 210"/>
                <a:gd name="T13" fmla="*/ 17 h 211"/>
                <a:gd name="T14" fmla="*/ 186 w 210"/>
                <a:gd name="T15" fmla="*/ 1 h 211"/>
                <a:gd name="T16" fmla="*/ 179 w 210"/>
                <a:gd name="T17" fmla="*/ 0 h 211"/>
                <a:gd name="T18" fmla="*/ 30 w 210"/>
                <a:gd name="T19" fmla="*/ 0 h 211"/>
                <a:gd name="T20" fmla="*/ 0 w 210"/>
                <a:gd name="T21" fmla="*/ 31 h 211"/>
                <a:gd name="T22" fmla="*/ 0 w 210"/>
                <a:gd name="T23" fmla="*/ 180 h 211"/>
                <a:gd name="T24" fmla="*/ 30 w 210"/>
                <a:gd name="T25" fmla="*/ 211 h 211"/>
                <a:gd name="T26" fmla="*/ 179 w 210"/>
                <a:gd name="T27" fmla="*/ 211 h 211"/>
                <a:gd name="T28" fmla="*/ 210 w 210"/>
                <a:gd name="T29" fmla="*/ 180 h 211"/>
                <a:gd name="T30" fmla="*/ 210 w 210"/>
                <a:gd name="T31" fmla="*/ 56 h 211"/>
                <a:gd name="T32" fmla="*/ 193 w 210"/>
                <a:gd name="T33" fmla="*/ 76 h 211"/>
                <a:gd name="T34" fmla="*/ 193 w 210"/>
                <a:gd name="T35" fmla="*/ 18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0" h="211">
                  <a:moveTo>
                    <a:pt x="193" y="180"/>
                  </a:moveTo>
                  <a:cubicBezTo>
                    <a:pt x="193" y="188"/>
                    <a:pt x="187" y="194"/>
                    <a:pt x="179" y="194"/>
                  </a:cubicBezTo>
                  <a:cubicBezTo>
                    <a:pt x="30" y="194"/>
                    <a:pt x="30" y="194"/>
                    <a:pt x="30" y="194"/>
                  </a:cubicBezTo>
                  <a:cubicBezTo>
                    <a:pt x="23" y="194"/>
                    <a:pt x="17" y="188"/>
                    <a:pt x="17" y="180"/>
                  </a:cubicBezTo>
                  <a:cubicBezTo>
                    <a:pt x="17" y="31"/>
                    <a:pt x="17" y="31"/>
                    <a:pt x="17" y="31"/>
                  </a:cubicBezTo>
                  <a:cubicBezTo>
                    <a:pt x="17" y="24"/>
                    <a:pt x="23" y="17"/>
                    <a:pt x="30" y="17"/>
                  </a:cubicBezTo>
                  <a:cubicBezTo>
                    <a:pt x="172" y="17"/>
                    <a:pt x="172" y="17"/>
                    <a:pt x="172" y="17"/>
                  </a:cubicBezTo>
                  <a:cubicBezTo>
                    <a:pt x="186" y="1"/>
                    <a:pt x="186" y="1"/>
                    <a:pt x="186" y="1"/>
                  </a:cubicBezTo>
                  <a:cubicBezTo>
                    <a:pt x="184" y="1"/>
                    <a:pt x="182" y="0"/>
                    <a:pt x="179" y="0"/>
                  </a:cubicBezTo>
                  <a:cubicBezTo>
                    <a:pt x="30" y="0"/>
                    <a:pt x="30" y="0"/>
                    <a:pt x="30" y="0"/>
                  </a:cubicBezTo>
                  <a:cubicBezTo>
                    <a:pt x="13" y="0"/>
                    <a:pt x="0" y="14"/>
                    <a:pt x="0" y="31"/>
                  </a:cubicBezTo>
                  <a:cubicBezTo>
                    <a:pt x="0" y="180"/>
                    <a:pt x="0" y="180"/>
                    <a:pt x="0" y="180"/>
                  </a:cubicBezTo>
                  <a:cubicBezTo>
                    <a:pt x="0" y="197"/>
                    <a:pt x="13" y="211"/>
                    <a:pt x="30" y="211"/>
                  </a:cubicBezTo>
                  <a:cubicBezTo>
                    <a:pt x="179" y="211"/>
                    <a:pt x="179" y="211"/>
                    <a:pt x="179" y="211"/>
                  </a:cubicBezTo>
                  <a:cubicBezTo>
                    <a:pt x="196" y="211"/>
                    <a:pt x="210" y="197"/>
                    <a:pt x="210" y="180"/>
                  </a:cubicBezTo>
                  <a:cubicBezTo>
                    <a:pt x="210" y="56"/>
                    <a:pt x="210" y="56"/>
                    <a:pt x="210" y="56"/>
                  </a:cubicBezTo>
                  <a:cubicBezTo>
                    <a:pt x="193" y="76"/>
                    <a:pt x="193" y="76"/>
                    <a:pt x="193" y="76"/>
                  </a:cubicBezTo>
                  <a:lnTo>
                    <a:pt x="193" y="18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spTree>
    <p:extLst>
      <p:ext uri="{BB962C8B-B14F-4D97-AF65-F5344CB8AC3E}">
        <p14:creationId xmlns:p14="http://schemas.microsoft.com/office/powerpoint/2010/main" val="1501922682"/>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Timeline 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26" name="Rectangle 25">
            <a:extLst>
              <a:ext uri="{FF2B5EF4-FFF2-40B4-BE49-F238E27FC236}">
                <a16:creationId xmlns:a16="http://schemas.microsoft.com/office/drawing/2014/main" id="{DDD7C2B2-BFA5-4A8B-B077-C4BB2D0F626A}"/>
              </a:ext>
            </a:extLst>
          </p:cNvPr>
          <p:cNvSpPr/>
          <p:nvPr userDrawn="1"/>
        </p:nvSpPr>
        <p:spPr>
          <a:xfrm flipV="1">
            <a:off x="1524" y="3888437"/>
            <a:ext cx="12188952" cy="68098"/>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lIns="243797" tIns="121899" rIns="243797" bIns="121899" rtlCol="0" anchor="ctr"/>
          <a:lstStyle/>
          <a:p>
            <a:pPr algn="ctr"/>
            <a:r>
              <a:rPr lang="en-US" sz="1800" dirty="0">
                <a:latin typeface="Subway Six-Inch Office" pitchFamily="50" charset="0"/>
              </a:rPr>
              <a:t> </a:t>
            </a:r>
          </a:p>
        </p:txBody>
      </p:sp>
      <p:sp>
        <p:nvSpPr>
          <p:cNvPr id="27" name="Oval 26">
            <a:extLst>
              <a:ext uri="{FF2B5EF4-FFF2-40B4-BE49-F238E27FC236}">
                <a16:creationId xmlns:a16="http://schemas.microsoft.com/office/drawing/2014/main" id="{B01493C9-ED70-44B6-9092-E97F4954212E}"/>
              </a:ext>
            </a:extLst>
          </p:cNvPr>
          <p:cNvSpPr/>
          <p:nvPr userDrawn="1"/>
        </p:nvSpPr>
        <p:spPr>
          <a:xfrm>
            <a:off x="3498564"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8" name="Oval 27">
            <a:extLst>
              <a:ext uri="{FF2B5EF4-FFF2-40B4-BE49-F238E27FC236}">
                <a16:creationId xmlns:a16="http://schemas.microsoft.com/office/drawing/2014/main" id="{9FDC38CE-C623-4A9B-93DD-ED4840E361B7}"/>
              </a:ext>
            </a:extLst>
          </p:cNvPr>
          <p:cNvSpPr/>
          <p:nvPr userDrawn="1"/>
        </p:nvSpPr>
        <p:spPr>
          <a:xfrm>
            <a:off x="632607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9" name="Oval 28">
            <a:extLst>
              <a:ext uri="{FF2B5EF4-FFF2-40B4-BE49-F238E27FC236}">
                <a16:creationId xmlns:a16="http://schemas.microsoft.com/office/drawing/2014/main" id="{E1E00338-6396-4E49-B06C-5F288564386A}"/>
              </a:ext>
            </a:extLst>
          </p:cNvPr>
          <p:cNvSpPr/>
          <p:nvPr userDrawn="1"/>
        </p:nvSpPr>
        <p:spPr>
          <a:xfrm>
            <a:off x="671052"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30" name="Group 29">
            <a:extLst>
              <a:ext uri="{FF2B5EF4-FFF2-40B4-BE49-F238E27FC236}">
                <a16:creationId xmlns:a16="http://schemas.microsoft.com/office/drawing/2014/main" id="{132D82B8-F76A-4737-916C-A1A2CB6B1C3C}"/>
              </a:ext>
            </a:extLst>
          </p:cNvPr>
          <p:cNvGrpSpPr/>
          <p:nvPr userDrawn="1"/>
        </p:nvGrpSpPr>
        <p:grpSpPr>
          <a:xfrm>
            <a:off x="461093" y="2666459"/>
            <a:ext cx="638796" cy="945933"/>
            <a:chOff x="2042802" y="2926963"/>
            <a:chExt cx="638796" cy="945933"/>
          </a:xfrm>
        </p:grpSpPr>
        <p:sp>
          <p:nvSpPr>
            <p:cNvPr id="31" name="Freeform 14">
              <a:extLst>
                <a:ext uri="{FF2B5EF4-FFF2-40B4-BE49-F238E27FC236}">
                  <a16:creationId xmlns:a16="http://schemas.microsoft.com/office/drawing/2014/main" id="{1AAA8EF3-8078-4693-BFF9-73D66DD69B09}"/>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9EFF"/>
            </a:solidFill>
            <a:ln w="38100" cmpd="sng">
              <a:noFill/>
            </a:ln>
            <a:effectLst/>
          </p:spPr>
          <p:txBody>
            <a:bodyPr wrap="none" anchor="ctr"/>
            <a:lstStyle/>
            <a:p>
              <a:endParaRPr lang="en-US" sz="1800" dirty="0">
                <a:solidFill>
                  <a:srgbClr val="009EFF"/>
                </a:solidFill>
                <a:latin typeface="+mj-lt"/>
              </a:endParaRPr>
            </a:p>
          </p:txBody>
        </p:sp>
        <p:sp>
          <p:nvSpPr>
            <p:cNvPr id="32" name="Oval 31">
              <a:extLst>
                <a:ext uri="{FF2B5EF4-FFF2-40B4-BE49-F238E27FC236}">
                  <a16:creationId xmlns:a16="http://schemas.microsoft.com/office/drawing/2014/main" id="{2B833ED8-2A48-4DCC-A98D-F8C17E77B700}"/>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solidFill>
                  <a:srgbClr val="009EFF"/>
                </a:solidFill>
                <a:latin typeface="+mj-lt"/>
              </a:endParaRPr>
            </a:p>
          </p:txBody>
        </p:sp>
      </p:grpSp>
      <p:grpSp>
        <p:nvGrpSpPr>
          <p:cNvPr id="33" name="Group 32">
            <a:extLst>
              <a:ext uri="{FF2B5EF4-FFF2-40B4-BE49-F238E27FC236}">
                <a16:creationId xmlns:a16="http://schemas.microsoft.com/office/drawing/2014/main" id="{D93995F3-0023-42FB-A296-B8C785D4D921}"/>
              </a:ext>
            </a:extLst>
          </p:cNvPr>
          <p:cNvGrpSpPr/>
          <p:nvPr userDrawn="1"/>
        </p:nvGrpSpPr>
        <p:grpSpPr>
          <a:xfrm>
            <a:off x="6122105" y="2666459"/>
            <a:ext cx="638796" cy="945933"/>
            <a:chOff x="2042802" y="2926963"/>
            <a:chExt cx="638796" cy="945933"/>
          </a:xfrm>
        </p:grpSpPr>
        <p:sp>
          <p:nvSpPr>
            <p:cNvPr id="34" name="Freeform 14">
              <a:extLst>
                <a:ext uri="{FF2B5EF4-FFF2-40B4-BE49-F238E27FC236}">
                  <a16:creationId xmlns:a16="http://schemas.microsoft.com/office/drawing/2014/main" id="{7893BEC7-8D31-481F-A9B7-FFB943E78C85}"/>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E74011"/>
            </a:solidFill>
            <a:ln w="38100" cmpd="sng">
              <a:noFill/>
            </a:ln>
            <a:effectLst/>
          </p:spPr>
          <p:txBody>
            <a:bodyPr wrap="none" anchor="ctr"/>
            <a:lstStyle/>
            <a:p>
              <a:endParaRPr lang="en-US" sz="1800" dirty="0">
                <a:latin typeface="+mj-lt"/>
              </a:endParaRPr>
            </a:p>
          </p:txBody>
        </p:sp>
        <p:sp>
          <p:nvSpPr>
            <p:cNvPr id="35" name="Oval 34">
              <a:extLst>
                <a:ext uri="{FF2B5EF4-FFF2-40B4-BE49-F238E27FC236}">
                  <a16:creationId xmlns:a16="http://schemas.microsoft.com/office/drawing/2014/main" id="{A5A4D980-C366-4EF3-AE44-F7102DB91090}"/>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36" name="Group 35">
            <a:extLst>
              <a:ext uri="{FF2B5EF4-FFF2-40B4-BE49-F238E27FC236}">
                <a16:creationId xmlns:a16="http://schemas.microsoft.com/office/drawing/2014/main" id="{B25DB66B-CA88-408B-A0C7-1A8B19EAB161}"/>
              </a:ext>
            </a:extLst>
          </p:cNvPr>
          <p:cNvGrpSpPr/>
          <p:nvPr userDrawn="1"/>
        </p:nvGrpSpPr>
        <p:grpSpPr>
          <a:xfrm rot="10800000">
            <a:off x="3292328" y="4242724"/>
            <a:ext cx="638796" cy="945933"/>
            <a:chOff x="2042802" y="2926963"/>
            <a:chExt cx="638796" cy="945933"/>
          </a:xfrm>
        </p:grpSpPr>
        <p:sp>
          <p:nvSpPr>
            <p:cNvPr id="37" name="Freeform 14">
              <a:extLst>
                <a:ext uri="{FF2B5EF4-FFF2-40B4-BE49-F238E27FC236}">
                  <a16:creationId xmlns:a16="http://schemas.microsoft.com/office/drawing/2014/main" id="{73DD69F9-E441-47D3-9255-6008485A4206}"/>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BE00"/>
            </a:solidFill>
            <a:ln w="38100" cmpd="sng">
              <a:noFill/>
            </a:ln>
            <a:effectLst/>
          </p:spPr>
          <p:txBody>
            <a:bodyPr wrap="none" anchor="ctr"/>
            <a:lstStyle/>
            <a:p>
              <a:endParaRPr lang="en-US" sz="1800" dirty="0">
                <a:latin typeface="+mj-lt"/>
              </a:endParaRPr>
            </a:p>
          </p:txBody>
        </p:sp>
        <p:sp>
          <p:nvSpPr>
            <p:cNvPr id="38" name="Oval 37">
              <a:extLst>
                <a:ext uri="{FF2B5EF4-FFF2-40B4-BE49-F238E27FC236}">
                  <a16:creationId xmlns:a16="http://schemas.microsoft.com/office/drawing/2014/main" id="{6E0B2106-48AC-412C-9612-006B6A8E5583}"/>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sp>
        <p:nvSpPr>
          <p:cNvPr id="39" name="Oval 38">
            <a:extLst>
              <a:ext uri="{FF2B5EF4-FFF2-40B4-BE49-F238E27FC236}">
                <a16:creationId xmlns:a16="http://schemas.microsoft.com/office/drawing/2014/main" id="{80B6A911-5B49-4E4F-9F8B-788A067C74CF}"/>
              </a:ext>
            </a:extLst>
          </p:cNvPr>
          <p:cNvSpPr/>
          <p:nvPr userDrawn="1"/>
        </p:nvSpPr>
        <p:spPr>
          <a:xfrm>
            <a:off x="915358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40" name="Group 39">
            <a:extLst>
              <a:ext uri="{FF2B5EF4-FFF2-40B4-BE49-F238E27FC236}">
                <a16:creationId xmlns:a16="http://schemas.microsoft.com/office/drawing/2014/main" id="{50DCDDB5-DA61-4D26-977D-F187286F38B3}"/>
              </a:ext>
            </a:extLst>
          </p:cNvPr>
          <p:cNvGrpSpPr/>
          <p:nvPr userDrawn="1"/>
        </p:nvGrpSpPr>
        <p:grpSpPr>
          <a:xfrm rot="10800000">
            <a:off x="8951664" y="4242724"/>
            <a:ext cx="638796" cy="945933"/>
            <a:chOff x="2042802" y="2926963"/>
            <a:chExt cx="638796" cy="945933"/>
          </a:xfrm>
        </p:grpSpPr>
        <p:sp>
          <p:nvSpPr>
            <p:cNvPr id="41" name="Freeform 14">
              <a:extLst>
                <a:ext uri="{FF2B5EF4-FFF2-40B4-BE49-F238E27FC236}">
                  <a16:creationId xmlns:a16="http://schemas.microsoft.com/office/drawing/2014/main" id="{01E4AAB5-CCC7-4F96-B12C-DA3E3A29426C}"/>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8100AF"/>
            </a:solidFill>
            <a:ln w="38100" cmpd="sng">
              <a:noFill/>
            </a:ln>
            <a:effectLst/>
          </p:spPr>
          <p:txBody>
            <a:bodyPr wrap="none" anchor="ctr"/>
            <a:lstStyle/>
            <a:p>
              <a:endParaRPr lang="en-US" sz="1800" dirty="0">
                <a:latin typeface="+mj-lt"/>
              </a:endParaRPr>
            </a:p>
          </p:txBody>
        </p:sp>
        <p:sp>
          <p:nvSpPr>
            <p:cNvPr id="42" name="Oval 41">
              <a:extLst>
                <a:ext uri="{FF2B5EF4-FFF2-40B4-BE49-F238E27FC236}">
                  <a16:creationId xmlns:a16="http://schemas.microsoft.com/office/drawing/2014/main" id="{6846D3BF-C15A-4415-B313-0DCAF6167623}"/>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sp>
        <p:nvSpPr>
          <p:cNvPr id="43" name="Text Placeholder 55">
            <a:extLst>
              <a:ext uri="{FF2B5EF4-FFF2-40B4-BE49-F238E27FC236}">
                <a16:creationId xmlns:a16="http://schemas.microsoft.com/office/drawing/2014/main" id="{08BBBF8D-A7CD-4333-B299-645B4E5230C0}"/>
              </a:ext>
            </a:extLst>
          </p:cNvPr>
          <p:cNvSpPr>
            <a:spLocks noGrp="1"/>
          </p:cNvSpPr>
          <p:nvPr>
            <p:ph type="body" sz="quarter" idx="13" hasCustomPrompt="1"/>
          </p:nvPr>
        </p:nvSpPr>
        <p:spPr>
          <a:xfrm>
            <a:off x="1137987" y="2376677"/>
            <a:ext cx="2088085" cy="503692"/>
          </a:xfrm>
        </p:spPr>
        <p:txBody>
          <a:bodyPr bIns="0" anchor="b" anchorCtr="0"/>
          <a:lstStyle>
            <a:lvl1pPr marL="0" indent="0" algn="l">
              <a:lnSpc>
                <a:spcPts val="2000"/>
              </a:lnSpc>
              <a:spcBef>
                <a:spcPts val="0"/>
              </a:spcBef>
              <a:buNone/>
              <a:defRPr sz="1600">
                <a:solidFill>
                  <a:srgbClr val="009EFF"/>
                </a:solidFill>
                <a:latin typeface="Arial" panose="020B0604020202020204" pitchFamily="34" charset="0"/>
                <a:cs typeface="Arial" panose="020B0604020202020204" pitchFamily="34" charset="0"/>
              </a:defRPr>
            </a:lvl1pPr>
          </a:lstStyle>
          <a:p>
            <a:pPr lvl="0"/>
            <a:r>
              <a:rPr lang="en-US" dirty="0"/>
              <a:t>1965: ITEM GOES HERE</a:t>
            </a:r>
          </a:p>
        </p:txBody>
      </p:sp>
      <p:sp>
        <p:nvSpPr>
          <p:cNvPr id="44" name="Text Placeholder 55">
            <a:extLst>
              <a:ext uri="{FF2B5EF4-FFF2-40B4-BE49-F238E27FC236}">
                <a16:creationId xmlns:a16="http://schemas.microsoft.com/office/drawing/2014/main" id="{629CA489-8940-4C35-814F-B512D563A1AF}"/>
              </a:ext>
            </a:extLst>
          </p:cNvPr>
          <p:cNvSpPr>
            <a:spLocks noGrp="1"/>
          </p:cNvSpPr>
          <p:nvPr>
            <p:ph type="body" sz="quarter" idx="38" hasCustomPrompt="1"/>
          </p:nvPr>
        </p:nvSpPr>
        <p:spPr>
          <a:xfrm>
            <a:off x="1137989" y="2982003"/>
            <a:ext cx="2088084" cy="825465"/>
          </a:xfrm>
        </p:spPr>
        <p:txBody>
          <a:bodyPr bIns="0"/>
          <a:lstStyle>
            <a:lvl1pPr marL="0" indent="0" algn="l">
              <a:lnSpc>
                <a:spcPts val="2000"/>
              </a:lnSpc>
              <a:spcBef>
                <a:spcPts val="600"/>
              </a:spcBef>
              <a:buNone/>
              <a:defRPr sz="1600">
                <a:solidFill>
                  <a:srgbClr val="009EF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5" name="Text Placeholder 55">
            <a:extLst>
              <a:ext uri="{FF2B5EF4-FFF2-40B4-BE49-F238E27FC236}">
                <a16:creationId xmlns:a16="http://schemas.microsoft.com/office/drawing/2014/main" id="{4F1DB194-587C-46AE-9693-0DFBDB2A5023}"/>
              </a:ext>
            </a:extLst>
          </p:cNvPr>
          <p:cNvSpPr>
            <a:spLocks noGrp="1"/>
          </p:cNvSpPr>
          <p:nvPr>
            <p:ph type="body" sz="quarter" idx="39" hasCustomPrompt="1"/>
          </p:nvPr>
        </p:nvSpPr>
        <p:spPr>
          <a:xfrm>
            <a:off x="4060211" y="4239568"/>
            <a:ext cx="2088085" cy="503692"/>
          </a:xfrm>
        </p:spPr>
        <p:txBody>
          <a:bodyPr bIns="0" anchor="b" anchorCtr="0"/>
          <a:lstStyle>
            <a:lvl1pPr marL="0" indent="0" algn="l">
              <a:lnSpc>
                <a:spcPts val="2000"/>
              </a:lnSpc>
              <a:spcBef>
                <a:spcPts val="0"/>
              </a:spcBef>
              <a:buNone/>
              <a:defRPr sz="1600">
                <a:solidFill>
                  <a:srgbClr val="00BE00"/>
                </a:solidFill>
                <a:latin typeface="Arial" panose="020B0604020202020204" pitchFamily="34" charset="0"/>
                <a:cs typeface="Arial" panose="020B0604020202020204" pitchFamily="34" charset="0"/>
              </a:defRPr>
            </a:lvl1pPr>
          </a:lstStyle>
          <a:p>
            <a:pPr lvl="0"/>
            <a:r>
              <a:rPr lang="en-US" dirty="0"/>
              <a:t>1974: ITEM GOES HERE</a:t>
            </a:r>
          </a:p>
        </p:txBody>
      </p:sp>
      <p:sp>
        <p:nvSpPr>
          <p:cNvPr id="46" name="Text Placeholder 55">
            <a:extLst>
              <a:ext uri="{FF2B5EF4-FFF2-40B4-BE49-F238E27FC236}">
                <a16:creationId xmlns:a16="http://schemas.microsoft.com/office/drawing/2014/main" id="{8C7BC640-A8E3-4927-A9D5-9C9F77500763}"/>
              </a:ext>
            </a:extLst>
          </p:cNvPr>
          <p:cNvSpPr>
            <a:spLocks noGrp="1"/>
          </p:cNvSpPr>
          <p:nvPr>
            <p:ph type="body" sz="quarter" idx="40" hasCustomPrompt="1"/>
          </p:nvPr>
        </p:nvSpPr>
        <p:spPr>
          <a:xfrm>
            <a:off x="4060212" y="4844896"/>
            <a:ext cx="2088084" cy="825465"/>
          </a:xfrm>
        </p:spPr>
        <p:txBody>
          <a:bodyPr bIns="0"/>
          <a:lstStyle>
            <a:lvl1pPr marL="0" indent="0" algn="l">
              <a:lnSpc>
                <a:spcPts val="2000"/>
              </a:lnSpc>
              <a:spcBef>
                <a:spcPts val="600"/>
              </a:spcBef>
              <a:buNone/>
              <a:defRPr sz="1600">
                <a:solidFill>
                  <a:srgbClr val="00BE00"/>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7" name="Text Placeholder 55">
            <a:extLst>
              <a:ext uri="{FF2B5EF4-FFF2-40B4-BE49-F238E27FC236}">
                <a16:creationId xmlns:a16="http://schemas.microsoft.com/office/drawing/2014/main" id="{1B6BAED6-3534-4522-93CA-0D7DE6B5B42E}"/>
              </a:ext>
            </a:extLst>
          </p:cNvPr>
          <p:cNvSpPr>
            <a:spLocks noGrp="1"/>
          </p:cNvSpPr>
          <p:nvPr>
            <p:ph type="body" sz="quarter" idx="41" hasCustomPrompt="1"/>
          </p:nvPr>
        </p:nvSpPr>
        <p:spPr>
          <a:xfrm>
            <a:off x="6880554" y="2376677"/>
            <a:ext cx="2088085" cy="503692"/>
          </a:xfrm>
        </p:spPr>
        <p:txBody>
          <a:bodyPr bIns="0" anchor="b" anchorCtr="0"/>
          <a:lstStyle>
            <a:lvl1pPr marL="0" indent="0" algn="l">
              <a:lnSpc>
                <a:spcPts val="2000"/>
              </a:lnSpc>
              <a:spcBef>
                <a:spcPts val="0"/>
              </a:spcBef>
              <a:buNone/>
              <a:defRPr sz="1600">
                <a:solidFill>
                  <a:srgbClr val="E74011"/>
                </a:solidFill>
                <a:latin typeface="Arial" panose="020B0604020202020204" pitchFamily="34" charset="0"/>
                <a:cs typeface="Arial" panose="020B0604020202020204" pitchFamily="34" charset="0"/>
              </a:defRPr>
            </a:lvl1pPr>
          </a:lstStyle>
          <a:p>
            <a:pPr lvl="0"/>
            <a:r>
              <a:rPr lang="en-US" dirty="0"/>
              <a:t>1982: ITEM GOES HERE</a:t>
            </a:r>
          </a:p>
        </p:txBody>
      </p:sp>
      <p:sp>
        <p:nvSpPr>
          <p:cNvPr id="48" name="Text Placeholder 55">
            <a:extLst>
              <a:ext uri="{FF2B5EF4-FFF2-40B4-BE49-F238E27FC236}">
                <a16:creationId xmlns:a16="http://schemas.microsoft.com/office/drawing/2014/main" id="{1CB45B4F-9A17-417A-92D3-10D78FA99E7A}"/>
              </a:ext>
            </a:extLst>
          </p:cNvPr>
          <p:cNvSpPr>
            <a:spLocks noGrp="1"/>
          </p:cNvSpPr>
          <p:nvPr>
            <p:ph type="body" sz="quarter" idx="42" hasCustomPrompt="1"/>
          </p:nvPr>
        </p:nvSpPr>
        <p:spPr>
          <a:xfrm>
            <a:off x="6880554" y="2982003"/>
            <a:ext cx="2088084" cy="825465"/>
          </a:xfrm>
        </p:spPr>
        <p:txBody>
          <a:bodyPr bIns="0"/>
          <a:lstStyle>
            <a:lvl1pPr marL="0" indent="0" algn="l">
              <a:lnSpc>
                <a:spcPts val="2000"/>
              </a:lnSpc>
              <a:spcBef>
                <a:spcPts val="600"/>
              </a:spcBef>
              <a:buNone/>
              <a:defRPr sz="1600">
                <a:solidFill>
                  <a:srgbClr val="E7401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9" name="Text Placeholder 55">
            <a:extLst>
              <a:ext uri="{FF2B5EF4-FFF2-40B4-BE49-F238E27FC236}">
                <a16:creationId xmlns:a16="http://schemas.microsoft.com/office/drawing/2014/main" id="{D91C9DD9-9EC7-421E-9806-37A2A7A4AB1E}"/>
              </a:ext>
            </a:extLst>
          </p:cNvPr>
          <p:cNvSpPr>
            <a:spLocks noGrp="1"/>
          </p:cNvSpPr>
          <p:nvPr>
            <p:ph type="body" sz="quarter" idx="43" hasCustomPrompt="1"/>
          </p:nvPr>
        </p:nvSpPr>
        <p:spPr>
          <a:xfrm>
            <a:off x="9710110" y="4239568"/>
            <a:ext cx="2088085" cy="503692"/>
          </a:xfrm>
        </p:spPr>
        <p:txBody>
          <a:bodyPr bIns="0" anchor="b" anchorCtr="0"/>
          <a:lstStyle>
            <a:lvl1pPr marL="0" indent="0" algn="l">
              <a:lnSpc>
                <a:spcPts val="2000"/>
              </a:lnSpc>
              <a:spcBef>
                <a:spcPts val="0"/>
              </a:spcBef>
              <a:buNone/>
              <a:defRPr sz="1600">
                <a:solidFill>
                  <a:srgbClr val="8100AF"/>
                </a:solidFill>
                <a:latin typeface="Arial" panose="020B0604020202020204" pitchFamily="34" charset="0"/>
                <a:cs typeface="Arial" panose="020B0604020202020204" pitchFamily="34" charset="0"/>
              </a:defRPr>
            </a:lvl1pPr>
          </a:lstStyle>
          <a:p>
            <a:pPr lvl="0"/>
            <a:r>
              <a:rPr lang="en-US" dirty="0"/>
              <a:t>2000: ITEM GOES HERE</a:t>
            </a:r>
          </a:p>
        </p:txBody>
      </p:sp>
      <p:sp>
        <p:nvSpPr>
          <p:cNvPr id="50" name="Text Placeholder 55">
            <a:extLst>
              <a:ext uri="{FF2B5EF4-FFF2-40B4-BE49-F238E27FC236}">
                <a16:creationId xmlns:a16="http://schemas.microsoft.com/office/drawing/2014/main" id="{FFD233C4-03D5-45B2-AD4B-2D9C7A132216}"/>
              </a:ext>
            </a:extLst>
          </p:cNvPr>
          <p:cNvSpPr>
            <a:spLocks noGrp="1"/>
          </p:cNvSpPr>
          <p:nvPr>
            <p:ph type="body" sz="quarter" idx="44" hasCustomPrompt="1"/>
          </p:nvPr>
        </p:nvSpPr>
        <p:spPr>
          <a:xfrm>
            <a:off x="9710110" y="4844896"/>
            <a:ext cx="2088084" cy="825465"/>
          </a:xfrm>
        </p:spPr>
        <p:txBody>
          <a:bodyPr bIns="0"/>
          <a:lstStyle>
            <a:lvl1pPr marL="0" indent="0" algn="l">
              <a:lnSpc>
                <a:spcPts val="2000"/>
              </a:lnSpc>
              <a:spcBef>
                <a:spcPts val="600"/>
              </a:spcBef>
              <a:buNone/>
              <a:defRPr sz="1600">
                <a:solidFill>
                  <a:srgbClr val="8100A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Tree>
    <p:extLst>
      <p:ext uri="{BB962C8B-B14F-4D97-AF65-F5344CB8AC3E}">
        <p14:creationId xmlns:p14="http://schemas.microsoft.com/office/powerpoint/2010/main" val="1283644925"/>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Timeline B">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7" name="Rectangle 6">
            <a:extLst>
              <a:ext uri="{FF2B5EF4-FFF2-40B4-BE49-F238E27FC236}">
                <a16:creationId xmlns:a16="http://schemas.microsoft.com/office/drawing/2014/main" id="{B2ADA329-9B7C-4886-A522-467214742846}"/>
              </a:ext>
            </a:extLst>
          </p:cNvPr>
          <p:cNvSpPr/>
          <p:nvPr userDrawn="1"/>
        </p:nvSpPr>
        <p:spPr>
          <a:xfrm flipV="1">
            <a:off x="3048" y="3888437"/>
            <a:ext cx="12188952" cy="68098"/>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lIns="243797" tIns="121899" rIns="243797" bIns="121899" rtlCol="0" anchor="ctr"/>
          <a:lstStyle/>
          <a:p>
            <a:pPr algn="ctr"/>
            <a:r>
              <a:rPr lang="en-US" sz="1800" dirty="0">
                <a:latin typeface="Subway Six-Inch Office" pitchFamily="50" charset="0"/>
              </a:rPr>
              <a:t> </a:t>
            </a:r>
          </a:p>
        </p:txBody>
      </p:sp>
      <p:sp>
        <p:nvSpPr>
          <p:cNvPr id="8" name="Oval 7">
            <a:extLst>
              <a:ext uri="{FF2B5EF4-FFF2-40B4-BE49-F238E27FC236}">
                <a16:creationId xmlns:a16="http://schemas.microsoft.com/office/drawing/2014/main" id="{1A102CCD-A803-4765-865C-CF851A52C206}"/>
              </a:ext>
            </a:extLst>
          </p:cNvPr>
          <p:cNvSpPr/>
          <p:nvPr userDrawn="1"/>
        </p:nvSpPr>
        <p:spPr>
          <a:xfrm>
            <a:off x="477229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9" name="Oval 8">
            <a:extLst>
              <a:ext uri="{FF2B5EF4-FFF2-40B4-BE49-F238E27FC236}">
                <a16:creationId xmlns:a16="http://schemas.microsoft.com/office/drawing/2014/main" id="{B66EA7C5-1F66-4F2C-BB66-5C75735B38D0}"/>
              </a:ext>
            </a:extLst>
          </p:cNvPr>
          <p:cNvSpPr/>
          <p:nvPr userDrawn="1"/>
        </p:nvSpPr>
        <p:spPr>
          <a:xfrm>
            <a:off x="7599807"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0" name="Oval 9">
            <a:extLst>
              <a:ext uri="{FF2B5EF4-FFF2-40B4-BE49-F238E27FC236}">
                <a16:creationId xmlns:a16="http://schemas.microsoft.com/office/drawing/2014/main" id="{9DDE2FE0-4153-4E40-91E1-0F00E7DD2BD6}"/>
              </a:ext>
            </a:extLst>
          </p:cNvPr>
          <p:cNvSpPr/>
          <p:nvPr userDrawn="1"/>
        </p:nvSpPr>
        <p:spPr>
          <a:xfrm>
            <a:off x="1944784"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11" name="Group 10">
            <a:extLst>
              <a:ext uri="{FF2B5EF4-FFF2-40B4-BE49-F238E27FC236}">
                <a16:creationId xmlns:a16="http://schemas.microsoft.com/office/drawing/2014/main" id="{6B86D487-716E-42F0-8715-49F9EDD0CBA9}"/>
              </a:ext>
            </a:extLst>
          </p:cNvPr>
          <p:cNvGrpSpPr/>
          <p:nvPr userDrawn="1"/>
        </p:nvGrpSpPr>
        <p:grpSpPr>
          <a:xfrm>
            <a:off x="1734825" y="2666459"/>
            <a:ext cx="638796" cy="945933"/>
            <a:chOff x="2042802" y="2926963"/>
            <a:chExt cx="638796" cy="945933"/>
          </a:xfrm>
        </p:grpSpPr>
        <p:sp>
          <p:nvSpPr>
            <p:cNvPr id="12" name="Freeform 14">
              <a:extLst>
                <a:ext uri="{FF2B5EF4-FFF2-40B4-BE49-F238E27FC236}">
                  <a16:creationId xmlns:a16="http://schemas.microsoft.com/office/drawing/2014/main" id="{1A940EE6-04A4-4E02-9445-D18E772565EF}"/>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FF0096"/>
            </a:solidFill>
            <a:ln w="38100" cmpd="sng">
              <a:noFill/>
            </a:ln>
            <a:effectLst/>
          </p:spPr>
          <p:txBody>
            <a:bodyPr wrap="none" anchor="ctr"/>
            <a:lstStyle/>
            <a:p>
              <a:endParaRPr lang="en-US" sz="1800" dirty="0">
                <a:latin typeface="+mj-lt"/>
              </a:endParaRPr>
            </a:p>
          </p:txBody>
        </p:sp>
        <p:sp>
          <p:nvSpPr>
            <p:cNvPr id="13" name="Oval 12">
              <a:extLst>
                <a:ext uri="{FF2B5EF4-FFF2-40B4-BE49-F238E27FC236}">
                  <a16:creationId xmlns:a16="http://schemas.microsoft.com/office/drawing/2014/main" id="{6E9D1B6C-2DCB-4F74-B303-6B1A14EDB46E}"/>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14" name="Group 13">
            <a:extLst>
              <a:ext uri="{FF2B5EF4-FFF2-40B4-BE49-F238E27FC236}">
                <a16:creationId xmlns:a16="http://schemas.microsoft.com/office/drawing/2014/main" id="{2F6EDBBF-2713-4817-94A0-0B3C1B511CDB}"/>
              </a:ext>
            </a:extLst>
          </p:cNvPr>
          <p:cNvGrpSpPr/>
          <p:nvPr userDrawn="1"/>
        </p:nvGrpSpPr>
        <p:grpSpPr>
          <a:xfrm>
            <a:off x="7395837" y="2666459"/>
            <a:ext cx="638796" cy="945933"/>
            <a:chOff x="2042802" y="2926963"/>
            <a:chExt cx="638796" cy="945933"/>
          </a:xfrm>
        </p:grpSpPr>
        <p:sp>
          <p:nvSpPr>
            <p:cNvPr id="15" name="Freeform 14">
              <a:extLst>
                <a:ext uri="{FF2B5EF4-FFF2-40B4-BE49-F238E27FC236}">
                  <a16:creationId xmlns:a16="http://schemas.microsoft.com/office/drawing/2014/main" id="{0E7C3EAE-BF16-4D14-B1DB-F0012EACAEC6}"/>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BE00"/>
            </a:solidFill>
            <a:ln w="38100" cmpd="sng">
              <a:noFill/>
            </a:ln>
            <a:effectLst/>
          </p:spPr>
          <p:txBody>
            <a:bodyPr wrap="none" anchor="ctr"/>
            <a:lstStyle/>
            <a:p>
              <a:endParaRPr lang="en-US" sz="1800" dirty="0">
                <a:latin typeface="+mj-lt"/>
              </a:endParaRPr>
            </a:p>
          </p:txBody>
        </p:sp>
        <p:sp>
          <p:nvSpPr>
            <p:cNvPr id="16" name="Oval 15">
              <a:extLst>
                <a:ext uri="{FF2B5EF4-FFF2-40B4-BE49-F238E27FC236}">
                  <a16:creationId xmlns:a16="http://schemas.microsoft.com/office/drawing/2014/main" id="{41BBA278-05CE-4484-9445-75DC57B01E62}"/>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17" name="Group 16">
            <a:extLst>
              <a:ext uri="{FF2B5EF4-FFF2-40B4-BE49-F238E27FC236}">
                <a16:creationId xmlns:a16="http://schemas.microsoft.com/office/drawing/2014/main" id="{3AE8449B-CF3D-4F5E-8BA2-C195AF180C52}"/>
              </a:ext>
            </a:extLst>
          </p:cNvPr>
          <p:cNvGrpSpPr/>
          <p:nvPr userDrawn="1"/>
        </p:nvGrpSpPr>
        <p:grpSpPr>
          <a:xfrm rot="10800000">
            <a:off x="4566060" y="4242724"/>
            <a:ext cx="638796" cy="945933"/>
            <a:chOff x="2042802" y="2926963"/>
            <a:chExt cx="638796" cy="945933"/>
          </a:xfrm>
        </p:grpSpPr>
        <p:sp>
          <p:nvSpPr>
            <p:cNvPr id="18" name="Freeform 14">
              <a:extLst>
                <a:ext uri="{FF2B5EF4-FFF2-40B4-BE49-F238E27FC236}">
                  <a16:creationId xmlns:a16="http://schemas.microsoft.com/office/drawing/2014/main" id="{150948DC-5A88-4B5C-A3E8-DA6792E5405C}"/>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9EFF"/>
            </a:solidFill>
            <a:ln w="38100" cmpd="sng">
              <a:noFill/>
            </a:ln>
            <a:effectLst/>
          </p:spPr>
          <p:txBody>
            <a:bodyPr wrap="none" anchor="ctr"/>
            <a:lstStyle/>
            <a:p>
              <a:endParaRPr lang="en-US" sz="1800" dirty="0">
                <a:latin typeface="+mj-lt"/>
              </a:endParaRPr>
            </a:p>
          </p:txBody>
        </p:sp>
        <p:sp>
          <p:nvSpPr>
            <p:cNvPr id="19" name="Oval 18">
              <a:extLst>
                <a:ext uri="{FF2B5EF4-FFF2-40B4-BE49-F238E27FC236}">
                  <a16:creationId xmlns:a16="http://schemas.microsoft.com/office/drawing/2014/main" id="{1682EBD5-277B-4472-B8E3-49113E2B3DE9}"/>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Subway Six-Inch Office" pitchFamily="50" charset="0"/>
              </a:endParaRPr>
            </a:p>
          </p:txBody>
        </p:sp>
      </p:grpSp>
      <p:sp>
        <p:nvSpPr>
          <p:cNvPr id="20" name="Text Placeholder 55">
            <a:extLst>
              <a:ext uri="{FF2B5EF4-FFF2-40B4-BE49-F238E27FC236}">
                <a16:creationId xmlns:a16="http://schemas.microsoft.com/office/drawing/2014/main" id="{A1CD7512-ECC4-4FD4-A939-E874C6ABF3E8}"/>
              </a:ext>
            </a:extLst>
          </p:cNvPr>
          <p:cNvSpPr>
            <a:spLocks noGrp="1"/>
          </p:cNvSpPr>
          <p:nvPr>
            <p:ph type="body" sz="quarter" idx="13" hasCustomPrompt="1"/>
          </p:nvPr>
        </p:nvSpPr>
        <p:spPr>
          <a:xfrm>
            <a:off x="2535703" y="2376677"/>
            <a:ext cx="2088085" cy="503692"/>
          </a:xfrm>
        </p:spPr>
        <p:txBody>
          <a:bodyPr bIns="0" anchor="b" anchorCtr="0"/>
          <a:lstStyle>
            <a:lvl1pPr marL="0" indent="0" algn="l">
              <a:lnSpc>
                <a:spcPts val="2000"/>
              </a:lnSpc>
              <a:spcBef>
                <a:spcPts val="0"/>
              </a:spcBef>
              <a:buNone/>
              <a:defRPr sz="1600">
                <a:solidFill>
                  <a:srgbClr val="FF0096"/>
                </a:solidFill>
                <a:latin typeface="Arial" panose="020B0604020202020204" pitchFamily="34" charset="0"/>
                <a:cs typeface="Arial" panose="020B0604020202020204" pitchFamily="34" charset="0"/>
              </a:defRPr>
            </a:lvl1pPr>
          </a:lstStyle>
          <a:p>
            <a:pPr lvl="0"/>
            <a:r>
              <a:rPr lang="en-US" dirty="0"/>
              <a:t>2003: ITEM GOES HERE</a:t>
            </a:r>
          </a:p>
        </p:txBody>
      </p:sp>
      <p:sp>
        <p:nvSpPr>
          <p:cNvPr id="21" name="Text Placeholder 55">
            <a:extLst>
              <a:ext uri="{FF2B5EF4-FFF2-40B4-BE49-F238E27FC236}">
                <a16:creationId xmlns:a16="http://schemas.microsoft.com/office/drawing/2014/main" id="{88454EC6-7C85-4D82-B6C3-01A921D3537E}"/>
              </a:ext>
            </a:extLst>
          </p:cNvPr>
          <p:cNvSpPr>
            <a:spLocks noGrp="1"/>
          </p:cNvSpPr>
          <p:nvPr>
            <p:ph type="body" sz="quarter" idx="38" hasCustomPrompt="1"/>
          </p:nvPr>
        </p:nvSpPr>
        <p:spPr>
          <a:xfrm>
            <a:off x="2535705" y="2982003"/>
            <a:ext cx="2088084" cy="825465"/>
          </a:xfrm>
        </p:spPr>
        <p:txBody>
          <a:bodyPr bIns="0"/>
          <a:lstStyle>
            <a:lvl1pPr marL="0" indent="0" algn="l">
              <a:lnSpc>
                <a:spcPts val="2000"/>
              </a:lnSpc>
              <a:spcBef>
                <a:spcPts val="600"/>
              </a:spcBef>
              <a:buNone/>
              <a:defRPr sz="1600">
                <a:solidFill>
                  <a:srgbClr val="FF0096"/>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22" name="Text Placeholder 55">
            <a:extLst>
              <a:ext uri="{FF2B5EF4-FFF2-40B4-BE49-F238E27FC236}">
                <a16:creationId xmlns:a16="http://schemas.microsoft.com/office/drawing/2014/main" id="{B45F9AC5-33AD-4047-90F9-B4EFD14ACF67}"/>
              </a:ext>
            </a:extLst>
          </p:cNvPr>
          <p:cNvSpPr>
            <a:spLocks noGrp="1"/>
          </p:cNvSpPr>
          <p:nvPr>
            <p:ph type="body" sz="quarter" idx="39" hasCustomPrompt="1"/>
          </p:nvPr>
        </p:nvSpPr>
        <p:spPr>
          <a:xfrm>
            <a:off x="5333943" y="4239568"/>
            <a:ext cx="2088085" cy="503692"/>
          </a:xfrm>
        </p:spPr>
        <p:txBody>
          <a:bodyPr bIns="0" anchor="b" anchorCtr="0"/>
          <a:lstStyle>
            <a:lvl1pPr marL="0" indent="0" algn="l">
              <a:lnSpc>
                <a:spcPts val="2000"/>
              </a:lnSpc>
              <a:spcBef>
                <a:spcPts val="0"/>
              </a:spcBef>
              <a:buNone/>
              <a:defRPr sz="1600">
                <a:solidFill>
                  <a:srgbClr val="009EFF"/>
                </a:solidFill>
                <a:latin typeface="Arial" panose="020B0604020202020204" pitchFamily="34" charset="0"/>
                <a:cs typeface="Arial" panose="020B0604020202020204" pitchFamily="34" charset="0"/>
              </a:defRPr>
            </a:lvl1pPr>
          </a:lstStyle>
          <a:p>
            <a:pPr lvl="0"/>
            <a:r>
              <a:rPr lang="en-US" dirty="0"/>
              <a:t>2008: ITEM GOES HERE</a:t>
            </a:r>
          </a:p>
        </p:txBody>
      </p:sp>
      <p:sp>
        <p:nvSpPr>
          <p:cNvPr id="23" name="Text Placeholder 55">
            <a:extLst>
              <a:ext uri="{FF2B5EF4-FFF2-40B4-BE49-F238E27FC236}">
                <a16:creationId xmlns:a16="http://schemas.microsoft.com/office/drawing/2014/main" id="{2EAC20B3-3C92-44BA-A862-E3C8E568AC37}"/>
              </a:ext>
            </a:extLst>
          </p:cNvPr>
          <p:cNvSpPr>
            <a:spLocks noGrp="1"/>
          </p:cNvSpPr>
          <p:nvPr>
            <p:ph type="body" sz="quarter" idx="40" hasCustomPrompt="1"/>
          </p:nvPr>
        </p:nvSpPr>
        <p:spPr>
          <a:xfrm>
            <a:off x="5333944" y="4844896"/>
            <a:ext cx="2088084" cy="825465"/>
          </a:xfrm>
        </p:spPr>
        <p:txBody>
          <a:bodyPr bIns="0"/>
          <a:lstStyle>
            <a:lvl1pPr marL="0" indent="0" algn="l">
              <a:lnSpc>
                <a:spcPts val="2000"/>
              </a:lnSpc>
              <a:spcBef>
                <a:spcPts val="600"/>
              </a:spcBef>
              <a:buNone/>
              <a:defRPr sz="1600">
                <a:solidFill>
                  <a:srgbClr val="009EF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24" name="Text Placeholder 55">
            <a:extLst>
              <a:ext uri="{FF2B5EF4-FFF2-40B4-BE49-F238E27FC236}">
                <a16:creationId xmlns:a16="http://schemas.microsoft.com/office/drawing/2014/main" id="{3555C930-DFCA-4939-9A11-A2BFCFE68B2B}"/>
              </a:ext>
            </a:extLst>
          </p:cNvPr>
          <p:cNvSpPr>
            <a:spLocks noGrp="1"/>
          </p:cNvSpPr>
          <p:nvPr>
            <p:ph type="body" sz="quarter" idx="41" hasCustomPrompt="1"/>
          </p:nvPr>
        </p:nvSpPr>
        <p:spPr>
          <a:xfrm>
            <a:off x="8154286" y="2376677"/>
            <a:ext cx="2088085" cy="503692"/>
          </a:xfrm>
        </p:spPr>
        <p:txBody>
          <a:bodyPr bIns="0" anchor="b" anchorCtr="0"/>
          <a:lstStyle>
            <a:lvl1pPr marL="0" indent="0" algn="l">
              <a:lnSpc>
                <a:spcPts val="2000"/>
              </a:lnSpc>
              <a:spcBef>
                <a:spcPts val="0"/>
              </a:spcBef>
              <a:buNone/>
              <a:defRPr sz="1600">
                <a:solidFill>
                  <a:srgbClr val="00BE00"/>
                </a:solidFill>
                <a:latin typeface="Arial" panose="020B0604020202020204" pitchFamily="34" charset="0"/>
                <a:cs typeface="Arial" panose="020B0604020202020204" pitchFamily="34" charset="0"/>
              </a:defRPr>
            </a:lvl1pPr>
          </a:lstStyle>
          <a:p>
            <a:pPr lvl="0"/>
            <a:r>
              <a:rPr lang="en-US" dirty="0"/>
              <a:t>2018: ITEM GOES HERE</a:t>
            </a:r>
          </a:p>
        </p:txBody>
      </p:sp>
      <p:sp>
        <p:nvSpPr>
          <p:cNvPr id="25" name="Text Placeholder 55">
            <a:extLst>
              <a:ext uri="{FF2B5EF4-FFF2-40B4-BE49-F238E27FC236}">
                <a16:creationId xmlns:a16="http://schemas.microsoft.com/office/drawing/2014/main" id="{7B991D95-8427-40B5-9196-3B802007670C}"/>
              </a:ext>
            </a:extLst>
          </p:cNvPr>
          <p:cNvSpPr>
            <a:spLocks noGrp="1"/>
          </p:cNvSpPr>
          <p:nvPr>
            <p:ph type="body" sz="quarter" idx="42" hasCustomPrompt="1"/>
          </p:nvPr>
        </p:nvSpPr>
        <p:spPr>
          <a:xfrm>
            <a:off x="8154286" y="2982003"/>
            <a:ext cx="2088084" cy="825465"/>
          </a:xfrm>
        </p:spPr>
        <p:txBody>
          <a:bodyPr bIns="0"/>
          <a:lstStyle>
            <a:lvl1pPr marL="0" indent="0" algn="l">
              <a:lnSpc>
                <a:spcPts val="2000"/>
              </a:lnSpc>
              <a:spcBef>
                <a:spcPts val="600"/>
              </a:spcBef>
              <a:buNone/>
              <a:defRPr sz="1600">
                <a:solidFill>
                  <a:srgbClr val="00BE00"/>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Tree>
    <p:extLst>
      <p:ext uri="{BB962C8B-B14F-4D97-AF65-F5344CB8AC3E}">
        <p14:creationId xmlns:p14="http://schemas.microsoft.com/office/powerpoint/2010/main" val="1321367906"/>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6858000"/>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grpSp>
        <p:nvGrpSpPr>
          <p:cNvPr id="12" name="Group 11">
            <a:extLst>
              <a:ext uri="{FF2B5EF4-FFF2-40B4-BE49-F238E27FC236}">
                <a16:creationId xmlns:a16="http://schemas.microsoft.com/office/drawing/2014/main" id="{AE2696DD-3189-4AEB-9062-FB8FA2D9A7C3}"/>
              </a:ext>
            </a:extLst>
          </p:cNvPr>
          <p:cNvGrpSpPr/>
          <p:nvPr userDrawn="1"/>
        </p:nvGrpSpPr>
        <p:grpSpPr>
          <a:xfrm>
            <a:off x="4417795" y="2212246"/>
            <a:ext cx="3356410" cy="2433508"/>
            <a:chOff x="4417794" y="2844000"/>
            <a:chExt cx="3356410" cy="2433508"/>
          </a:xfrm>
        </p:grpSpPr>
        <p:pic>
          <p:nvPicPr>
            <p:cNvPr id="13" name="Picture 12">
              <a:extLst>
                <a:ext uri="{FF2B5EF4-FFF2-40B4-BE49-F238E27FC236}">
                  <a16:creationId xmlns:a16="http://schemas.microsoft.com/office/drawing/2014/main" id="{82DBEFB8-406D-46DE-9028-C110E3782E60}"/>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4417795" y="2844000"/>
              <a:ext cx="3356409" cy="1170000"/>
            </a:xfrm>
            <a:prstGeom prst="rect">
              <a:avLst/>
            </a:prstGeom>
          </p:spPr>
        </p:pic>
        <p:sp>
          <p:nvSpPr>
            <p:cNvPr id="14" name="TextBox 13">
              <a:extLst>
                <a:ext uri="{FF2B5EF4-FFF2-40B4-BE49-F238E27FC236}">
                  <a16:creationId xmlns:a16="http://schemas.microsoft.com/office/drawing/2014/main" id="{4DA262A5-D10E-478A-99BC-17E72D2A820F}"/>
                </a:ext>
              </a:extLst>
            </p:cNvPr>
            <p:cNvSpPr txBox="1"/>
            <p:nvPr userDrawn="1"/>
          </p:nvSpPr>
          <p:spPr>
            <a:xfrm>
              <a:off x="4417794" y="4077179"/>
              <a:ext cx="3356409" cy="1200329"/>
            </a:xfrm>
            <a:prstGeom prst="rect">
              <a:avLst/>
            </a:prstGeom>
            <a:noFill/>
          </p:spPr>
          <p:txBody>
            <a:bodyPr wrap="square" rtlCol="0">
              <a:spAutoFit/>
            </a:bodyPr>
            <a:lstStyle/>
            <a:p>
              <a:pPr algn="ctr"/>
              <a:r>
                <a:rPr lang="en-GB" sz="2400" dirty="0">
                  <a:solidFill>
                    <a:schemeClr val="bg1"/>
                  </a:solidFill>
                  <a:latin typeface="Hand Of Sean Pro" panose="00000500000000000000" pitchFamily="50" charset="0"/>
                </a:rPr>
                <a:t>School Improvement, </a:t>
              </a:r>
              <a:br>
                <a:rPr lang="en-GB" sz="2400" dirty="0">
                  <a:solidFill>
                    <a:schemeClr val="bg1"/>
                  </a:solidFill>
                  <a:latin typeface="Hand Of Sean Pro" panose="00000500000000000000" pitchFamily="50" charset="0"/>
                </a:rPr>
              </a:br>
              <a:r>
                <a:rPr lang="en-GB" sz="2400" dirty="0">
                  <a:solidFill>
                    <a:schemeClr val="bg1"/>
                  </a:solidFill>
                  <a:latin typeface="Hand Of Sean Pro" panose="00000500000000000000" pitchFamily="50" charset="0"/>
                </a:rPr>
                <a:t>Secondary, Special &amp; PRU / </a:t>
              </a:r>
              <a:br>
                <a:rPr lang="en-GB" sz="2400" dirty="0">
                  <a:solidFill>
                    <a:schemeClr val="bg1"/>
                  </a:solidFill>
                  <a:latin typeface="Hand Of Sean Pro" panose="00000500000000000000" pitchFamily="50" charset="0"/>
                </a:rPr>
              </a:br>
              <a:r>
                <a:rPr lang="en-GB" sz="2400" dirty="0">
                  <a:solidFill>
                    <a:schemeClr val="bg1"/>
                  </a:solidFill>
                  <a:latin typeface="Hand Of Sean Pro" panose="00000500000000000000" pitchFamily="50" charset="0"/>
                </a:rPr>
                <a:t>Skills &amp; Employability</a:t>
              </a:r>
            </a:p>
          </p:txBody>
        </p:sp>
      </p:grpSp>
    </p:spTree>
    <p:extLst>
      <p:ext uri="{BB962C8B-B14F-4D97-AF65-F5344CB8AC3E}">
        <p14:creationId xmlns:p14="http://schemas.microsoft.com/office/powerpoint/2010/main" val="967587374"/>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itle" preserve="1">
  <p:cSld name="Cover 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6858000"/>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85B9181-00FB-4E86-93D8-8FA469DE1D3D}"/>
              </a:ext>
            </a:extLst>
          </p:cNvPr>
          <p:cNvSpPr>
            <a:spLocks noGrp="1"/>
          </p:cNvSpPr>
          <p:nvPr>
            <p:ph type="ctrTitle" hasCustomPrompt="1"/>
          </p:nvPr>
        </p:nvSpPr>
        <p:spPr>
          <a:xfrm>
            <a:off x="1524000" y="1122363"/>
            <a:ext cx="9144000" cy="2387600"/>
          </a:xfrm>
        </p:spPr>
        <p:txBody>
          <a:bodyPr anchor="b"/>
          <a:lstStyle>
            <a:lvl1pPr algn="ctr">
              <a:defRPr sz="5000" b="1">
                <a:solidFill>
                  <a:schemeClr val="bg1"/>
                </a:solidFill>
                <a:latin typeface="Arial" panose="020B0604020202020204" pitchFamily="34" charset="0"/>
                <a:cs typeface="Arial" panose="020B0604020202020204" pitchFamily="34" charset="0"/>
              </a:defRPr>
            </a:lvl1pPr>
          </a:lstStyle>
          <a:p>
            <a:r>
              <a:rPr lang="en-US" dirty="0"/>
              <a:t>Type your presentation title here in sentence case.</a:t>
            </a:r>
            <a:endParaRPr lang="en-GB" dirty="0"/>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hasCustomPrompt="1"/>
          </p:nvPr>
        </p:nvSpPr>
        <p:spPr>
          <a:xfrm>
            <a:off x="1523999" y="4381499"/>
            <a:ext cx="9143999" cy="1799239"/>
          </a:xfrm>
        </p:spPr>
        <p:txBody>
          <a:bodyPr/>
          <a:lstStyle>
            <a:lvl1pPr marL="0" indent="0" algn="ctr">
              <a:buNone/>
              <a:defRPr sz="2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&lt;Insert presenter name&gt;</a:t>
            </a:r>
          </a:p>
          <a:p>
            <a:r>
              <a:rPr lang="en-US" dirty="0"/>
              <a:t>&lt;Insert presenter job title&gt;</a:t>
            </a:r>
          </a:p>
          <a:p>
            <a:endParaRPr lang="en-US" dirty="0"/>
          </a:p>
          <a:p>
            <a:r>
              <a:rPr lang="en-GB" dirty="0"/>
              <a:t>Wednesday, 09 September 2020</a:t>
            </a:r>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pic>
        <p:nvPicPr>
          <p:cNvPr id="13" name="Picture 12">
            <a:extLst>
              <a:ext uri="{FF2B5EF4-FFF2-40B4-BE49-F238E27FC236}">
                <a16:creationId xmlns:a16="http://schemas.microsoft.com/office/drawing/2014/main" id="{9635A9BD-CD9F-4323-8FE0-3CDE584DBB6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012257" y="6050878"/>
            <a:ext cx="2020691" cy="630000"/>
          </a:xfrm>
          <a:prstGeom prst="rect">
            <a:avLst/>
          </a:prstGeom>
        </p:spPr>
      </p:pic>
      <p:pic>
        <p:nvPicPr>
          <p:cNvPr id="17" name="Picture 16">
            <a:extLst>
              <a:ext uri="{FF2B5EF4-FFF2-40B4-BE49-F238E27FC236}">
                <a16:creationId xmlns:a16="http://schemas.microsoft.com/office/drawing/2014/main" id="{E78586D8-C81C-4B46-B233-EC21C003BBF6}"/>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9429431" y="6053066"/>
            <a:ext cx="2574246" cy="630000"/>
          </a:xfrm>
          <a:prstGeom prst="rect">
            <a:avLst/>
          </a:prstGeom>
        </p:spPr>
      </p:pic>
      <p:pic>
        <p:nvPicPr>
          <p:cNvPr id="19" name="Picture 18">
            <a:extLst>
              <a:ext uri="{FF2B5EF4-FFF2-40B4-BE49-F238E27FC236}">
                <a16:creationId xmlns:a16="http://schemas.microsoft.com/office/drawing/2014/main" id="{4296A872-B17B-48E1-B670-B6B4F2689011}"/>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188320" y="6058742"/>
            <a:ext cx="1197141" cy="629999"/>
          </a:xfrm>
          <a:prstGeom prst="rect">
            <a:avLst/>
          </a:prstGeom>
        </p:spPr>
      </p:pic>
    </p:spTree>
    <p:extLst>
      <p:ext uri="{BB962C8B-B14F-4D97-AF65-F5344CB8AC3E}">
        <p14:creationId xmlns:p14="http://schemas.microsoft.com/office/powerpoint/2010/main" val="2182169542"/>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 preserve="1">
  <p:cSld name="Title Slide (Purpl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5918129"/>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85B9181-00FB-4E86-93D8-8FA469DE1D3D}"/>
              </a:ext>
            </a:extLst>
          </p:cNvPr>
          <p:cNvSpPr>
            <a:spLocks noGrp="1"/>
          </p:cNvSpPr>
          <p:nvPr>
            <p:ph type="ctrTitle"/>
          </p:nvPr>
        </p:nvSpPr>
        <p:spPr>
          <a:xfrm>
            <a:off x="1524000" y="1122363"/>
            <a:ext cx="9144000" cy="2387600"/>
          </a:xfrm>
        </p:spPr>
        <p:txBody>
          <a:bodyPr anchor="b"/>
          <a:lstStyle>
            <a:lvl1pPr algn="ctr">
              <a:defRPr sz="5000">
                <a:solidFill>
                  <a:schemeClr val="bg1"/>
                </a:solidFill>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p:nvPr>
        </p:nvSpPr>
        <p:spPr>
          <a:xfrm>
            <a:off x="1524000" y="3602038"/>
            <a:ext cx="9144000" cy="1655762"/>
          </a:xfrm>
        </p:spPr>
        <p:txBody>
          <a:bodyPr/>
          <a:lstStyle>
            <a:lvl1pPr marL="0" indent="0" algn="ctr">
              <a:buNone/>
              <a:defRPr sz="2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547887956"/>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A74AE222-B9C9-42F3-96F1-973D18EDF8B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1514332151"/>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A69C-BC08-41BD-9FC1-5D2CDFA36E9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46C69F4-F3BA-4BE6-8F3B-FD16195D70D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FFD4D136-C64D-4E6E-9504-392D481BBCE7}"/>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72DD13E2-FC99-473B-BB5F-02EEFD8807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CB058F-32FB-43BF-95B3-8127D15BAA72}"/>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1168712418"/>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262EC0-C4CA-4562-8536-BFFB5011E3DE}"/>
              </a:ext>
            </a:extLst>
          </p:cNvPr>
          <p:cNvSpPr>
            <a:spLocks noGrp="1"/>
          </p:cNvSpPr>
          <p:nvPr>
            <p:ph type="title"/>
          </p:nvPr>
        </p:nvSpPr>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3346C947-17FF-4A60-B834-7BE380B62257}"/>
              </a:ext>
            </a:extLst>
          </p:cNvPr>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a:extLst>
              <a:ext uri="{FF2B5EF4-FFF2-40B4-BE49-F238E27FC236}">
                <a16:creationId xmlns:a16="http://schemas.microsoft.com/office/drawing/2014/main" id="{D0946815-9938-40BC-82A6-1B5F421061D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A242765-852B-4FD5-9337-0C4F8CAFA476}"/>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52446F60-C286-456A-B9D8-2E7890CBD7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E49960E-0C98-42F3-9D51-42FA50817EFA}"/>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4143398905"/>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E771F-15A8-4E65-86FB-80CAFD5FB4DF}"/>
              </a:ext>
            </a:extLst>
          </p:cNvPr>
          <p:cNvSpPr>
            <a:spLocks noGrp="1"/>
          </p:cNvSpPr>
          <p:nvPr>
            <p:ph type="title"/>
          </p:nvPr>
        </p:nvSpPr>
        <p:spPr>
          <a:xfrm>
            <a:off x="839788" y="365125"/>
            <a:ext cx="10515600" cy="1325563"/>
          </a:xfrm>
        </p:spPr>
        <p:txBody>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9BD695EF-731A-4F33-A8EE-7F7E5174DA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C9BC53-7A18-4DB9-A3D9-988A9D7D267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3113DD9-B7A8-4712-B3C5-A69E2469EB6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C6F5053-96C2-449A-832B-FA885CE3EB4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C35D321-4F72-42C9-A4B9-35CBDA585DBC}"/>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8" name="Footer Placeholder 7">
            <a:extLst>
              <a:ext uri="{FF2B5EF4-FFF2-40B4-BE49-F238E27FC236}">
                <a16:creationId xmlns:a16="http://schemas.microsoft.com/office/drawing/2014/main" id="{DC477578-E348-4763-B109-4DFC416C951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B764DD2-402B-40E7-8B0A-F138C099CADA}"/>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941671055"/>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82ADCF-311A-4BC4-A790-64999A605D0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7C30226-7E7D-458B-84D9-57A93C854DC1}"/>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4" name="Footer Placeholder 3">
            <a:extLst>
              <a:ext uri="{FF2B5EF4-FFF2-40B4-BE49-F238E27FC236}">
                <a16:creationId xmlns:a16="http://schemas.microsoft.com/office/drawing/2014/main" id="{1028244E-B46F-4B4A-B501-5E3C0F56636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16C9674-3E80-4B3E-90AA-29A0EDD2FE73}"/>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727190506"/>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3427BF1-57CD-4BA8-BD48-D72074D5AAF6}"/>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3" name="Footer Placeholder 2">
            <a:extLst>
              <a:ext uri="{FF2B5EF4-FFF2-40B4-BE49-F238E27FC236}">
                <a16:creationId xmlns:a16="http://schemas.microsoft.com/office/drawing/2014/main" id="{BAC4A647-23B5-4EEE-AC86-0456EA64120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2807E73-BB96-4C59-9C91-BDD67991A576}"/>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62466308"/>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3F2D6-9037-473D-81DA-0628C6DE87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DCCCDD7-0D65-4C4A-8708-593DEE5CFE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AB43887-57BF-4EC8-8529-3AA68AB99F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0EA569-3E7D-4C46-8836-4784D25E8C57}"/>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EE86B87E-460A-498A-9BE5-153C3CB984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CE9BC03-AC6B-4181-BFE9-88060E959D81}"/>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550035894"/>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49E547-8CAB-4A03-A8E9-AC05B6415D0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5608C75-343D-42BE-B9AC-1CE99E0E4C1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EDB5A6D-1951-400C-8DCF-C7914782B8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015EC01-5577-4313-A869-06B7CD804248}"/>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956BF77E-86FC-4C6D-B3D1-C9C9AD1E57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68D0C08-1DF2-4E32-90D8-A4007E329E01}"/>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4068522331"/>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5E020-043D-4077-AC99-C49DD74B6F4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C737DDE-B517-4B25-91E6-AFEA0F8B299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52F80DC-1E48-46C5-A1AC-A1CECAC97EF3}"/>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7B0FBE0A-1827-4290-919D-042637A317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2A2A37-05C2-4A1F-AF6E-033DC9913544}"/>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866857349"/>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0595BCA-911E-41FE-BB4E-22E31183872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A9C214D-C2C2-496A-8A43-BCE39FEA3AA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0675821-B71B-4E67-97A4-7D9DB9C962BE}"/>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F75369C4-C65E-4753-B9E9-9064F37B2F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D5C714-CFC5-43DE-8ECD-965BF7D65B68}"/>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692973293"/>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showMasterSp="0" preserve="1" userDrawn="1">
  <p:cSld name="Full frame imag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26AC3629-21CA-41B1-BB87-076728A65CC7}"/>
              </a:ext>
            </a:extLst>
          </p:cNvPr>
          <p:cNvSpPr>
            <a:spLocks noGrp="1"/>
          </p:cNvSpPr>
          <p:nvPr>
            <p:ph type="pic" sz="quarter" idx="10" hasCustomPrompt="1"/>
          </p:nvPr>
        </p:nvSpPr>
        <p:spPr>
          <a:xfrm>
            <a:off x="0" y="0"/>
            <a:ext cx="12192000" cy="6858000"/>
          </a:xfrm>
        </p:spPr>
        <p:txBody>
          <a:bodyPr anchor="ctr"/>
          <a:lstStyle>
            <a:lvl1pPr marL="0" indent="0" algn="ctr">
              <a:buNone/>
              <a:defRPr>
                <a:solidFill>
                  <a:srgbClr val="7030A0"/>
                </a:solidFill>
              </a:defRPr>
            </a:lvl1pPr>
          </a:lstStyle>
          <a:p>
            <a:r>
              <a:rPr lang="en-US" dirty="0"/>
              <a:t>Full frame image</a:t>
            </a:r>
          </a:p>
        </p:txBody>
      </p:sp>
    </p:spTree>
    <p:extLst>
      <p:ext uri="{BB962C8B-B14F-4D97-AF65-F5344CB8AC3E}">
        <p14:creationId xmlns:p14="http://schemas.microsoft.com/office/powerpoint/2010/main" val="21418561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E697B6B-58C3-4D1D-9D2A-DFDA171AD483}"/>
              </a:ext>
            </a:extLst>
          </p:cNvPr>
          <p:cNvSpPr/>
          <p:nvPr userDrawn="1"/>
        </p:nvSpPr>
        <p:spPr>
          <a:xfrm>
            <a:off x="8153400" y="0"/>
            <a:ext cx="4038600" cy="5918129"/>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Picture Placeholder 16">
            <a:extLst>
              <a:ext uri="{FF2B5EF4-FFF2-40B4-BE49-F238E27FC236}">
                <a16:creationId xmlns:a16="http://schemas.microsoft.com/office/drawing/2014/main" id="{9108BCCC-826A-4032-87BA-87F17E1F0675}"/>
              </a:ext>
            </a:extLst>
          </p:cNvPr>
          <p:cNvSpPr>
            <a:spLocks noGrp="1"/>
          </p:cNvSpPr>
          <p:nvPr>
            <p:ph type="pic" sz="quarter" idx="13"/>
          </p:nvPr>
        </p:nvSpPr>
        <p:spPr>
          <a:xfrm>
            <a:off x="0" y="0"/>
            <a:ext cx="8153400" cy="5918129"/>
          </a:xfrm>
          <a:solidFill>
            <a:schemeClr val="bg1">
              <a:lumMod val="95000"/>
            </a:schemeClr>
          </a:solidFill>
        </p:spPr>
        <p:txBody>
          <a:bodyPr bIns="0" anchor="ctr"/>
          <a:lstStyle>
            <a:lvl1pPr marL="0" indent="0" algn="ctr">
              <a:buNone/>
              <a:defRPr>
                <a:solidFill>
                  <a:srgbClr val="7030A0"/>
                </a:solidFill>
              </a:defRPr>
            </a:lvl1pPr>
          </a:lstStyle>
          <a:p>
            <a:r>
              <a:rPr lang="en-US" dirty="0"/>
              <a:t>Click icon to add picture</a:t>
            </a:r>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hasCustomPrompt="1"/>
          </p:nvPr>
        </p:nvSpPr>
        <p:spPr>
          <a:xfrm>
            <a:off x="8610600" y="485775"/>
            <a:ext cx="3133725" cy="4095750"/>
          </a:xfrm>
        </p:spPr>
        <p:txBody>
          <a:bodyPr>
            <a:normAutofit/>
          </a:bodyPr>
          <a:lstStyle>
            <a:lvl1pPr marL="0" indent="0" algn="ctr">
              <a:buNone/>
              <a:defRPr sz="2500" b="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dirty="0"/>
              <a:t>Sed </a:t>
            </a:r>
            <a:r>
              <a:rPr lang="en-US" dirty="0" err="1"/>
              <a:t>ut</a:t>
            </a:r>
            <a:r>
              <a:rPr lang="en-US" dirty="0"/>
              <a:t> </a:t>
            </a:r>
            <a:r>
              <a:rPr lang="en-US" dirty="0" err="1"/>
              <a:t>eros</a:t>
            </a:r>
            <a:r>
              <a:rPr lang="en-US" dirty="0"/>
              <a:t> </a:t>
            </a:r>
            <a:r>
              <a:rPr lang="en-US" dirty="0" err="1"/>
              <a:t>dapibus</a:t>
            </a:r>
            <a:r>
              <a:rPr lang="en-US" dirty="0"/>
              <a:t>, convallis dui </a:t>
            </a:r>
            <a:r>
              <a:rPr lang="en-US" dirty="0" err="1"/>
              <a:t>eget</a:t>
            </a:r>
            <a:r>
              <a:rPr lang="en-US" dirty="0"/>
              <a:t>, </a:t>
            </a:r>
            <a:r>
              <a:rPr lang="en-US" dirty="0" err="1"/>
              <a:t>ultrices</a:t>
            </a:r>
            <a:r>
              <a:rPr lang="en-US" dirty="0"/>
              <a:t> </a:t>
            </a:r>
            <a:r>
              <a:rPr lang="en-US" dirty="0" err="1"/>
              <a:t>eros</a:t>
            </a:r>
            <a:r>
              <a:rPr lang="en-US" dirty="0"/>
              <a:t>. Nunc sit </a:t>
            </a:r>
            <a:r>
              <a:rPr lang="en-US" dirty="0" err="1"/>
              <a:t>amet</a:t>
            </a:r>
            <a:r>
              <a:rPr lang="en-US" dirty="0"/>
              <a:t> </a:t>
            </a:r>
            <a:r>
              <a:rPr lang="en-US" dirty="0" err="1"/>
              <a:t>eros</a:t>
            </a:r>
            <a:r>
              <a:rPr lang="en-US" dirty="0"/>
              <a:t> vitae ipsum </a:t>
            </a:r>
            <a:r>
              <a:rPr lang="en-US" dirty="0" err="1"/>
              <a:t>egestas</a:t>
            </a:r>
            <a:r>
              <a:rPr lang="en-US" dirty="0"/>
              <a:t> lacinia </a:t>
            </a:r>
            <a:r>
              <a:rPr lang="en-US" dirty="0" err="1"/>
              <a:t>nec</a:t>
            </a:r>
            <a:r>
              <a:rPr lang="en-US" dirty="0"/>
              <a:t> a </a:t>
            </a:r>
            <a:r>
              <a:rPr lang="en-US" dirty="0" err="1"/>
              <a:t>augue</a:t>
            </a:r>
            <a:r>
              <a:rPr lang="en-US" dirty="0"/>
              <a:t>. Proin </a:t>
            </a:r>
            <a:r>
              <a:rPr lang="en-US" dirty="0" err="1"/>
              <a:t>laoreet</a:t>
            </a:r>
            <a:r>
              <a:rPr lang="en-US" dirty="0"/>
              <a:t> </a:t>
            </a:r>
            <a:r>
              <a:rPr lang="en-US" dirty="0" err="1"/>
              <a:t>bibendum</a:t>
            </a:r>
            <a:r>
              <a:rPr lang="en-US" dirty="0"/>
              <a:t> </a:t>
            </a:r>
            <a:r>
              <a:rPr lang="en-US" dirty="0" err="1"/>
              <a:t>eros</a:t>
            </a:r>
            <a:r>
              <a:rPr lang="en-US" dirty="0"/>
              <a:t>, in </a:t>
            </a:r>
            <a:r>
              <a:rPr lang="en-US" dirty="0" err="1"/>
              <a:t>lobortis</a:t>
            </a:r>
            <a:r>
              <a:rPr lang="en-US" dirty="0"/>
              <a:t> magna </a:t>
            </a:r>
            <a:r>
              <a:rPr lang="en-US" dirty="0" err="1"/>
              <a:t>malesuada</a:t>
            </a:r>
            <a:r>
              <a:rPr lang="en-US" dirty="0"/>
              <a:t> vel. Nunc </a:t>
            </a:r>
            <a:r>
              <a:rPr lang="en-US" dirty="0" err="1"/>
              <a:t>tristique</a:t>
            </a:r>
            <a:r>
              <a:rPr lang="en-US" dirty="0"/>
              <a:t> pulvinar </a:t>
            </a:r>
            <a:r>
              <a:rPr lang="en-US" dirty="0" err="1"/>
              <a:t>sagittis</a:t>
            </a:r>
            <a:r>
              <a:rPr lang="en-US" dirty="0"/>
              <a:t>.</a:t>
            </a:r>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17" name="Text Placeholder 13">
            <a:extLst>
              <a:ext uri="{FF2B5EF4-FFF2-40B4-BE49-F238E27FC236}">
                <a16:creationId xmlns:a16="http://schemas.microsoft.com/office/drawing/2014/main" id="{ADC89ECD-45DC-46F4-A717-9F18D07A1AFF}"/>
              </a:ext>
            </a:extLst>
          </p:cNvPr>
          <p:cNvSpPr>
            <a:spLocks noGrp="1"/>
          </p:cNvSpPr>
          <p:nvPr>
            <p:ph type="body" sz="quarter" idx="14" hasCustomPrompt="1"/>
          </p:nvPr>
        </p:nvSpPr>
        <p:spPr>
          <a:xfrm>
            <a:off x="8620125" y="4918522"/>
            <a:ext cx="3124200" cy="662609"/>
          </a:xfrm>
        </p:spPr>
        <p:txBody>
          <a:bodyPr bIns="0"/>
          <a:lstStyle>
            <a:lvl1pPr marL="0" indent="0" algn="ctr">
              <a:lnSpc>
                <a:spcPts val="2200"/>
              </a:lnSpc>
              <a:spcBef>
                <a:spcPts val="0"/>
              </a:spcBef>
              <a:buNone/>
              <a:defRPr sz="1800" b="1">
                <a:solidFill>
                  <a:schemeClr val="bg1"/>
                </a:solidFill>
                <a:latin typeface="Arial" panose="020B0604020202020204" pitchFamily="34" charset="0"/>
                <a:cs typeface="Arial" panose="020B0604020202020204" pitchFamily="34" charset="0"/>
              </a:defRPr>
            </a:lvl1pPr>
            <a:lvl2pPr marL="457166" indent="0">
              <a:buNone/>
              <a:defRPr sz="1800">
                <a:solidFill>
                  <a:schemeClr val="bg1"/>
                </a:solidFill>
                <a:latin typeface="+mj-lt"/>
              </a:defRPr>
            </a:lvl2pPr>
            <a:lvl3pPr marL="914330" indent="0">
              <a:buNone/>
              <a:defRPr sz="1800">
                <a:solidFill>
                  <a:schemeClr val="bg1"/>
                </a:solidFill>
                <a:latin typeface="+mj-lt"/>
              </a:defRPr>
            </a:lvl3pPr>
            <a:lvl4pPr marL="1371496" indent="0">
              <a:buNone/>
              <a:defRPr sz="1800">
                <a:solidFill>
                  <a:schemeClr val="bg1"/>
                </a:solidFill>
                <a:latin typeface="+mj-lt"/>
              </a:defRPr>
            </a:lvl4pPr>
            <a:lvl5pPr marL="1828664" indent="0">
              <a:buNone/>
              <a:defRPr sz="1800">
                <a:solidFill>
                  <a:schemeClr val="bg1"/>
                </a:solidFill>
                <a:latin typeface="+mj-lt"/>
              </a:defRPr>
            </a:lvl5pPr>
          </a:lstStyle>
          <a:p>
            <a:pPr lvl="0"/>
            <a:r>
              <a:rPr lang="en-US" dirty="0"/>
              <a:t>NAME GOES HERE</a:t>
            </a:r>
          </a:p>
        </p:txBody>
      </p:sp>
      <p:sp>
        <p:nvSpPr>
          <p:cNvPr id="19" name="Freeform 71">
            <a:extLst>
              <a:ext uri="{FF2B5EF4-FFF2-40B4-BE49-F238E27FC236}">
                <a16:creationId xmlns:a16="http://schemas.microsoft.com/office/drawing/2014/main" id="{5AE9737E-E058-4FCF-B558-4F889444FF8C}"/>
              </a:ext>
            </a:extLst>
          </p:cNvPr>
          <p:cNvSpPr>
            <a:spLocks noChangeArrowheads="1"/>
          </p:cNvSpPr>
          <p:nvPr userDrawn="1"/>
        </p:nvSpPr>
        <p:spPr bwMode="auto">
          <a:xfrm rot="11131217">
            <a:off x="8299962" y="377161"/>
            <a:ext cx="464389" cy="344844"/>
          </a:xfrm>
          <a:custGeom>
            <a:avLst/>
            <a:gdLst>
              <a:gd name="T0" fmla="*/ 70 w 444"/>
              <a:gd name="T1" fmla="*/ 0 h 329"/>
              <a:gd name="T2" fmla="*/ 70 w 444"/>
              <a:gd name="T3" fmla="*/ 0 h 329"/>
              <a:gd name="T4" fmla="*/ 0 w 444"/>
              <a:gd name="T5" fmla="*/ 70 h 329"/>
              <a:gd name="T6" fmla="*/ 70 w 444"/>
              <a:gd name="T7" fmla="*/ 150 h 329"/>
              <a:gd name="T8" fmla="*/ 0 w 444"/>
              <a:gd name="T9" fmla="*/ 291 h 329"/>
              <a:gd name="T10" fmla="*/ 0 w 444"/>
              <a:gd name="T11" fmla="*/ 328 h 329"/>
              <a:gd name="T12" fmla="*/ 70 w 444"/>
              <a:gd name="T13" fmla="*/ 0 h 329"/>
              <a:gd name="T14" fmla="*/ 275 w 444"/>
              <a:gd name="T15" fmla="*/ 0 h 329"/>
              <a:gd name="T16" fmla="*/ 275 w 444"/>
              <a:gd name="T17" fmla="*/ 0 h 329"/>
              <a:gd name="T18" fmla="*/ 204 w 444"/>
              <a:gd name="T19" fmla="*/ 70 h 329"/>
              <a:gd name="T20" fmla="*/ 275 w 444"/>
              <a:gd name="T21" fmla="*/ 150 h 329"/>
              <a:gd name="T22" fmla="*/ 204 w 444"/>
              <a:gd name="T23" fmla="*/ 291 h 329"/>
              <a:gd name="T24" fmla="*/ 204 w 444"/>
              <a:gd name="T25" fmla="*/ 328 h 329"/>
              <a:gd name="T26" fmla="*/ 275 w 444"/>
              <a:gd name="T27" fmla="*/ 0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4" h="329">
                <a:moveTo>
                  <a:pt x="70" y="0"/>
                </a:moveTo>
                <a:lnTo>
                  <a:pt x="70" y="0"/>
                </a:lnTo>
                <a:cubicBezTo>
                  <a:pt x="26" y="0"/>
                  <a:pt x="0" y="35"/>
                  <a:pt x="0" y="70"/>
                </a:cubicBezTo>
                <a:cubicBezTo>
                  <a:pt x="0" y="115"/>
                  <a:pt x="26" y="150"/>
                  <a:pt x="70" y="150"/>
                </a:cubicBezTo>
                <a:cubicBezTo>
                  <a:pt x="142" y="150"/>
                  <a:pt x="98" y="291"/>
                  <a:pt x="0" y="291"/>
                </a:cubicBezTo>
                <a:cubicBezTo>
                  <a:pt x="0" y="328"/>
                  <a:pt x="0" y="328"/>
                  <a:pt x="0" y="328"/>
                </a:cubicBezTo>
                <a:cubicBezTo>
                  <a:pt x="168" y="328"/>
                  <a:pt x="239" y="0"/>
                  <a:pt x="70" y="0"/>
                </a:cubicBezTo>
                <a:close/>
                <a:moveTo>
                  <a:pt x="275" y="0"/>
                </a:moveTo>
                <a:lnTo>
                  <a:pt x="275" y="0"/>
                </a:lnTo>
                <a:cubicBezTo>
                  <a:pt x="239" y="0"/>
                  <a:pt x="204" y="35"/>
                  <a:pt x="204" y="70"/>
                </a:cubicBezTo>
                <a:cubicBezTo>
                  <a:pt x="204" y="115"/>
                  <a:pt x="239" y="150"/>
                  <a:pt x="275" y="150"/>
                </a:cubicBezTo>
                <a:cubicBezTo>
                  <a:pt x="354" y="150"/>
                  <a:pt x="301" y="291"/>
                  <a:pt x="204" y="291"/>
                </a:cubicBezTo>
                <a:cubicBezTo>
                  <a:pt x="204" y="328"/>
                  <a:pt x="204" y="328"/>
                  <a:pt x="204" y="328"/>
                </a:cubicBezTo>
                <a:cubicBezTo>
                  <a:pt x="381" y="328"/>
                  <a:pt x="443" y="0"/>
                  <a:pt x="275" y="0"/>
                </a:cubicBezTo>
                <a:close/>
              </a:path>
            </a:pathLst>
          </a:custGeom>
          <a:solidFill>
            <a:srgbClr val="7C00AA"/>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800" dirty="0"/>
          </a:p>
        </p:txBody>
      </p:sp>
      <p:sp>
        <p:nvSpPr>
          <p:cNvPr id="21" name="Freeform 71">
            <a:extLst>
              <a:ext uri="{FF2B5EF4-FFF2-40B4-BE49-F238E27FC236}">
                <a16:creationId xmlns:a16="http://schemas.microsoft.com/office/drawing/2014/main" id="{3E581861-B194-4B74-B3F5-E98E24952677}"/>
              </a:ext>
            </a:extLst>
          </p:cNvPr>
          <p:cNvSpPr>
            <a:spLocks noChangeArrowheads="1"/>
          </p:cNvSpPr>
          <p:nvPr userDrawn="1"/>
        </p:nvSpPr>
        <p:spPr bwMode="auto">
          <a:xfrm>
            <a:off x="11606084" y="4232758"/>
            <a:ext cx="464389" cy="344844"/>
          </a:xfrm>
          <a:custGeom>
            <a:avLst/>
            <a:gdLst>
              <a:gd name="T0" fmla="*/ 70 w 444"/>
              <a:gd name="T1" fmla="*/ 0 h 329"/>
              <a:gd name="T2" fmla="*/ 70 w 444"/>
              <a:gd name="T3" fmla="*/ 0 h 329"/>
              <a:gd name="T4" fmla="*/ 0 w 444"/>
              <a:gd name="T5" fmla="*/ 70 h 329"/>
              <a:gd name="T6" fmla="*/ 70 w 444"/>
              <a:gd name="T7" fmla="*/ 150 h 329"/>
              <a:gd name="T8" fmla="*/ 0 w 444"/>
              <a:gd name="T9" fmla="*/ 291 h 329"/>
              <a:gd name="T10" fmla="*/ 0 w 444"/>
              <a:gd name="T11" fmla="*/ 328 h 329"/>
              <a:gd name="T12" fmla="*/ 70 w 444"/>
              <a:gd name="T13" fmla="*/ 0 h 329"/>
              <a:gd name="T14" fmla="*/ 275 w 444"/>
              <a:gd name="T15" fmla="*/ 0 h 329"/>
              <a:gd name="T16" fmla="*/ 275 w 444"/>
              <a:gd name="T17" fmla="*/ 0 h 329"/>
              <a:gd name="T18" fmla="*/ 204 w 444"/>
              <a:gd name="T19" fmla="*/ 70 h 329"/>
              <a:gd name="T20" fmla="*/ 275 w 444"/>
              <a:gd name="T21" fmla="*/ 150 h 329"/>
              <a:gd name="T22" fmla="*/ 204 w 444"/>
              <a:gd name="T23" fmla="*/ 291 h 329"/>
              <a:gd name="T24" fmla="*/ 204 w 444"/>
              <a:gd name="T25" fmla="*/ 328 h 329"/>
              <a:gd name="T26" fmla="*/ 275 w 444"/>
              <a:gd name="T27" fmla="*/ 0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4" h="329">
                <a:moveTo>
                  <a:pt x="70" y="0"/>
                </a:moveTo>
                <a:lnTo>
                  <a:pt x="70" y="0"/>
                </a:lnTo>
                <a:cubicBezTo>
                  <a:pt x="26" y="0"/>
                  <a:pt x="0" y="35"/>
                  <a:pt x="0" y="70"/>
                </a:cubicBezTo>
                <a:cubicBezTo>
                  <a:pt x="0" y="115"/>
                  <a:pt x="26" y="150"/>
                  <a:pt x="70" y="150"/>
                </a:cubicBezTo>
                <a:cubicBezTo>
                  <a:pt x="142" y="150"/>
                  <a:pt x="98" y="291"/>
                  <a:pt x="0" y="291"/>
                </a:cubicBezTo>
                <a:cubicBezTo>
                  <a:pt x="0" y="328"/>
                  <a:pt x="0" y="328"/>
                  <a:pt x="0" y="328"/>
                </a:cubicBezTo>
                <a:cubicBezTo>
                  <a:pt x="168" y="328"/>
                  <a:pt x="239" y="0"/>
                  <a:pt x="70" y="0"/>
                </a:cubicBezTo>
                <a:close/>
                <a:moveTo>
                  <a:pt x="275" y="0"/>
                </a:moveTo>
                <a:lnTo>
                  <a:pt x="275" y="0"/>
                </a:lnTo>
                <a:cubicBezTo>
                  <a:pt x="239" y="0"/>
                  <a:pt x="204" y="35"/>
                  <a:pt x="204" y="70"/>
                </a:cubicBezTo>
                <a:cubicBezTo>
                  <a:pt x="204" y="115"/>
                  <a:pt x="239" y="150"/>
                  <a:pt x="275" y="150"/>
                </a:cubicBezTo>
                <a:cubicBezTo>
                  <a:pt x="354" y="150"/>
                  <a:pt x="301" y="291"/>
                  <a:pt x="204" y="291"/>
                </a:cubicBezTo>
                <a:cubicBezTo>
                  <a:pt x="204" y="328"/>
                  <a:pt x="204" y="328"/>
                  <a:pt x="204" y="328"/>
                </a:cubicBezTo>
                <a:cubicBezTo>
                  <a:pt x="381" y="328"/>
                  <a:pt x="443" y="0"/>
                  <a:pt x="275" y="0"/>
                </a:cubicBezTo>
                <a:close/>
              </a:path>
            </a:pathLst>
          </a:custGeom>
          <a:solidFill>
            <a:srgbClr val="7C00AA"/>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800" dirty="0"/>
          </a:p>
        </p:txBody>
      </p:sp>
    </p:spTree>
    <p:extLst>
      <p:ext uri="{BB962C8B-B14F-4D97-AF65-F5344CB8AC3E}">
        <p14:creationId xmlns:p14="http://schemas.microsoft.com/office/powerpoint/2010/main" val="968828804"/>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Six Bullets">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1879742"/>
            <a:ext cx="12192000" cy="4038387"/>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7" name="Rectangle 6">
            <a:extLst>
              <a:ext uri="{FF2B5EF4-FFF2-40B4-BE49-F238E27FC236}">
                <a16:creationId xmlns:a16="http://schemas.microsoft.com/office/drawing/2014/main" id="{DE5DE7D4-A14F-4329-8ABE-6502646CDFD8}"/>
              </a:ext>
            </a:extLst>
          </p:cNvPr>
          <p:cNvSpPr/>
          <p:nvPr userDrawn="1"/>
        </p:nvSpPr>
        <p:spPr>
          <a:xfrm>
            <a:off x="0" y="0"/>
            <a:ext cx="12192000" cy="18797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 Placeholder 23">
            <a:extLst>
              <a:ext uri="{FF2B5EF4-FFF2-40B4-BE49-F238E27FC236}">
                <a16:creationId xmlns:a16="http://schemas.microsoft.com/office/drawing/2014/main" id="{5048FBC3-2AD6-40DB-B6EB-C13A634A9CA9}"/>
              </a:ext>
            </a:extLst>
          </p:cNvPr>
          <p:cNvSpPr>
            <a:spLocks noGrp="1"/>
          </p:cNvSpPr>
          <p:nvPr>
            <p:ph type="body" sz="quarter" idx="16" hasCustomPrompt="1"/>
          </p:nvPr>
        </p:nvSpPr>
        <p:spPr>
          <a:xfrm>
            <a:off x="1702904" y="2538929"/>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14" name="Text Placeholder 23">
            <a:extLst>
              <a:ext uri="{FF2B5EF4-FFF2-40B4-BE49-F238E27FC236}">
                <a16:creationId xmlns:a16="http://schemas.microsoft.com/office/drawing/2014/main" id="{282900B5-9BBA-420F-96C4-F940F00C54CD}"/>
              </a:ext>
            </a:extLst>
          </p:cNvPr>
          <p:cNvSpPr>
            <a:spLocks noGrp="1"/>
          </p:cNvSpPr>
          <p:nvPr>
            <p:ph type="body" sz="quarter" idx="22" hasCustomPrompt="1"/>
          </p:nvPr>
        </p:nvSpPr>
        <p:spPr>
          <a:xfrm>
            <a:off x="1702904" y="2098298"/>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#1</a:t>
            </a:r>
          </a:p>
        </p:txBody>
      </p:sp>
      <p:sp>
        <p:nvSpPr>
          <p:cNvPr id="15" name="Oval 14">
            <a:extLst>
              <a:ext uri="{FF2B5EF4-FFF2-40B4-BE49-F238E27FC236}">
                <a16:creationId xmlns:a16="http://schemas.microsoft.com/office/drawing/2014/main" id="{99BB555C-53B3-49D5-9ADC-9C4C659D48E6}"/>
              </a:ext>
            </a:extLst>
          </p:cNvPr>
          <p:cNvSpPr/>
          <p:nvPr userDrawn="1"/>
        </p:nvSpPr>
        <p:spPr>
          <a:xfrm>
            <a:off x="457203" y="2098299"/>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6" name="Text Placeholder 23">
            <a:extLst>
              <a:ext uri="{FF2B5EF4-FFF2-40B4-BE49-F238E27FC236}">
                <a16:creationId xmlns:a16="http://schemas.microsoft.com/office/drawing/2014/main" id="{FA8A436E-7F5D-4ED8-87F2-789EDC1E9F28}"/>
              </a:ext>
            </a:extLst>
          </p:cNvPr>
          <p:cNvSpPr>
            <a:spLocks noGrp="1"/>
          </p:cNvSpPr>
          <p:nvPr>
            <p:ph type="body" sz="quarter" idx="24" hasCustomPrompt="1"/>
          </p:nvPr>
        </p:nvSpPr>
        <p:spPr>
          <a:xfrm>
            <a:off x="1702904" y="383433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a:t>
            </a:r>
          </a:p>
        </p:txBody>
      </p:sp>
      <p:sp>
        <p:nvSpPr>
          <p:cNvPr id="17" name="Text Placeholder 23">
            <a:extLst>
              <a:ext uri="{FF2B5EF4-FFF2-40B4-BE49-F238E27FC236}">
                <a16:creationId xmlns:a16="http://schemas.microsoft.com/office/drawing/2014/main" id="{4CBC4D9E-EF50-477E-ADD8-B89BD9D124A1}"/>
              </a:ext>
            </a:extLst>
          </p:cNvPr>
          <p:cNvSpPr>
            <a:spLocks noGrp="1"/>
          </p:cNvSpPr>
          <p:nvPr>
            <p:ph type="body" sz="quarter" idx="25" hasCustomPrompt="1"/>
          </p:nvPr>
        </p:nvSpPr>
        <p:spPr>
          <a:xfrm>
            <a:off x="1702904" y="339369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#2</a:t>
            </a:r>
          </a:p>
        </p:txBody>
      </p:sp>
      <p:sp>
        <p:nvSpPr>
          <p:cNvPr id="18" name="Oval 17">
            <a:extLst>
              <a:ext uri="{FF2B5EF4-FFF2-40B4-BE49-F238E27FC236}">
                <a16:creationId xmlns:a16="http://schemas.microsoft.com/office/drawing/2014/main" id="{8B69728E-4AD5-4356-8BF8-C4C1A7A9AD59}"/>
              </a:ext>
            </a:extLst>
          </p:cNvPr>
          <p:cNvSpPr/>
          <p:nvPr userDrawn="1"/>
        </p:nvSpPr>
        <p:spPr>
          <a:xfrm>
            <a:off x="457203" y="339370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9" name="Text Placeholder 23">
            <a:extLst>
              <a:ext uri="{FF2B5EF4-FFF2-40B4-BE49-F238E27FC236}">
                <a16:creationId xmlns:a16="http://schemas.microsoft.com/office/drawing/2014/main" id="{A994DD7B-3118-4A54-BB55-FA0A2F7126F9}"/>
              </a:ext>
            </a:extLst>
          </p:cNvPr>
          <p:cNvSpPr>
            <a:spLocks noGrp="1"/>
          </p:cNvSpPr>
          <p:nvPr>
            <p:ph type="body" sz="quarter" idx="27" hasCustomPrompt="1"/>
          </p:nvPr>
        </p:nvSpPr>
        <p:spPr>
          <a:xfrm>
            <a:off x="1702904" y="5122271"/>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20" name="Text Placeholder 23">
            <a:extLst>
              <a:ext uri="{FF2B5EF4-FFF2-40B4-BE49-F238E27FC236}">
                <a16:creationId xmlns:a16="http://schemas.microsoft.com/office/drawing/2014/main" id="{BC920BD8-F63A-4284-A5C8-BE2741C7EA8F}"/>
              </a:ext>
            </a:extLst>
          </p:cNvPr>
          <p:cNvSpPr>
            <a:spLocks noGrp="1"/>
          </p:cNvSpPr>
          <p:nvPr>
            <p:ph type="body" sz="quarter" idx="28" hasCustomPrompt="1"/>
          </p:nvPr>
        </p:nvSpPr>
        <p:spPr>
          <a:xfrm>
            <a:off x="1702904" y="4681640"/>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#3</a:t>
            </a:r>
          </a:p>
        </p:txBody>
      </p:sp>
      <p:sp>
        <p:nvSpPr>
          <p:cNvPr id="21" name="Oval 20">
            <a:extLst>
              <a:ext uri="{FF2B5EF4-FFF2-40B4-BE49-F238E27FC236}">
                <a16:creationId xmlns:a16="http://schemas.microsoft.com/office/drawing/2014/main" id="{36F7FCD0-9022-4A0F-BA44-46CBB8B58EE4}"/>
              </a:ext>
            </a:extLst>
          </p:cNvPr>
          <p:cNvSpPr/>
          <p:nvPr userDrawn="1"/>
        </p:nvSpPr>
        <p:spPr>
          <a:xfrm>
            <a:off x="457203" y="4681641"/>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2" name="Text Placeholder 23">
            <a:extLst>
              <a:ext uri="{FF2B5EF4-FFF2-40B4-BE49-F238E27FC236}">
                <a16:creationId xmlns:a16="http://schemas.microsoft.com/office/drawing/2014/main" id="{9BCF573E-633D-440A-8832-5D9D16BFC13F}"/>
              </a:ext>
            </a:extLst>
          </p:cNvPr>
          <p:cNvSpPr>
            <a:spLocks noGrp="1"/>
          </p:cNvSpPr>
          <p:nvPr>
            <p:ph type="body" sz="quarter" idx="30" hasCustomPrompt="1"/>
          </p:nvPr>
        </p:nvSpPr>
        <p:spPr>
          <a:xfrm>
            <a:off x="7456001" y="383433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23" name="Text Placeholder 23">
            <a:extLst>
              <a:ext uri="{FF2B5EF4-FFF2-40B4-BE49-F238E27FC236}">
                <a16:creationId xmlns:a16="http://schemas.microsoft.com/office/drawing/2014/main" id="{43591F31-12A2-41B8-B0F0-AC9F3757BE82}"/>
              </a:ext>
            </a:extLst>
          </p:cNvPr>
          <p:cNvSpPr>
            <a:spLocks noGrp="1"/>
          </p:cNvSpPr>
          <p:nvPr>
            <p:ph type="body" sz="quarter" idx="31" hasCustomPrompt="1"/>
          </p:nvPr>
        </p:nvSpPr>
        <p:spPr>
          <a:xfrm>
            <a:off x="7456001" y="339369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#5</a:t>
            </a:r>
          </a:p>
        </p:txBody>
      </p:sp>
      <p:sp>
        <p:nvSpPr>
          <p:cNvPr id="24" name="Oval 23">
            <a:extLst>
              <a:ext uri="{FF2B5EF4-FFF2-40B4-BE49-F238E27FC236}">
                <a16:creationId xmlns:a16="http://schemas.microsoft.com/office/drawing/2014/main" id="{46309C22-2BA2-40E5-B71A-673841EFE282}"/>
              </a:ext>
            </a:extLst>
          </p:cNvPr>
          <p:cNvSpPr/>
          <p:nvPr userDrawn="1"/>
        </p:nvSpPr>
        <p:spPr>
          <a:xfrm>
            <a:off x="6210300" y="339370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5" name="Text Placeholder 23">
            <a:extLst>
              <a:ext uri="{FF2B5EF4-FFF2-40B4-BE49-F238E27FC236}">
                <a16:creationId xmlns:a16="http://schemas.microsoft.com/office/drawing/2014/main" id="{BC5B9D14-B737-4954-B013-DBC63F582FD8}"/>
              </a:ext>
            </a:extLst>
          </p:cNvPr>
          <p:cNvSpPr>
            <a:spLocks noGrp="1"/>
          </p:cNvSpPr>
          <p:nvPr>
            <p:ph type="body" sz="quarter" idx="33" hasCustomPrompt="1"/>
          </p:nvPr>
        </p:nvSpPr>
        <p:spPr>
          <a:xfrm>
            <a:off x="7456001" y="252982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a:t>
            </a:r>
          </a:p>
        </p:txBody>
      </p:sp>
      <p:sp>
        <p:nvSpPr>
          <p:cNvPr id="26" name="Text Placeholder 23">
            <a:extLst>
              <a:ext uri="{FF2B5EF4-FFF2-40B4-BE49-F238E27FC236}">
                <a16:creationId xmlns:a16="http://schemas.microsoft.com/office/drawing/2014/main" id="{9BF78926-8000-4E98-A199-13901734DB50}"/>
              </a:ext>
            </a:extLst>
          </p:cNvPr>
          <p:cNvSpPr>
            <a:spLocks noGrp="1"/>
          </p:cNvSpPr>
          <p:nvPr>
            <p:ph type="body" sz="quarter" idx="34" hasCustomPrompt="1"/>
          </p:nvPr>
        </p:nvSpPr>
        <p:spPr>
          <a:xfrm>
            <a:off x="7456001" y="208918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#4</a:t>
            </a:r>
          </a:p>
        </p:txBody>
      </p:sp>
      <p:sp>
        <p:nvSpPr>
          <p:cNvPr id="27" name="Oval 26">
            <a:extLst>
              <a:ext uri="{FF2B5EF4-FFF2-40B4-BE49-F238E27FC236}">
                <a16:creationId xmlns:a16="http://schemas.microsoft.com/office/drawing/2014/main" id="{68E1D16B-7B66-428E-AB09-78CEB13528AB}"/>
              </a:ext>
            </a:extLst>
          </p:cNvPr>
          <p:cNvSpPr/>
          <p:nvPr userDrawn="1"/>
        </p:nvSpPr>
        <p:spPr>
          <a:xfrm>
            <a:off x="6210300" y="208919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8" name="Text Placeholder 5">
            <a:extLst>
              <a:ext uri="{FF2B5EF4-FFF2-40B4-BE49-F238E27FC236}">
                <a16:creationId xmlns:a16="http://schemas.microsoft.com/office/drawing/2014/main" id="{E53CB882-1E6B-4961-9331-02EFB80604C1}"/>
              </a:ext>
            </a:extLst>
          </p:cNvPr>
          <p:cNvSpPr>
            <a:spLocks noGrp="1"/>
          </p:cNvSpPr>
          <p:nvPr>
            <p:ph type="body" sz="quarter" idx="35" hasCustomPrompt="1"/>
          </p:nvPr>
        </p:nvSpPr>
        <p:spPr>
          <a:xfrm>
            <a:off x="6354727" y="2221549"/>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4</a:t>
            </a:r>
          </a:p>
        </p:txBody>
      </p:sp>
      <p:sp>
        <p:nvSpPr>
          <p:cNvPr id="29" name="Text Placeholder 23">
            <a:extLst>
              <a:ext uri="{FF2B5EF4-FFF2-40B4-BE49-F238E27FC236}">
                <a16:creationId xmlns:a16="http://schemas.microsoft.com/office/drawing/2014/main" id="{A67710E3-DE69-45F0-A1EC-3C992160D31E}"/>
              </a:ext>
            </a:extLst>
          </p:cNvPr>
          <p:cNvSpPr>
            <a:spLocks noGrp="1"/>
          </p:cNvSpPr>
          <p:nvPr>
            <p:ph type="body" sz="quarter" idx="36" hasCustomPrompt="1"/>
          </p:nvPr>
        </p:nvSpPr>
        <p:spPr>
          <a:xfrm>
            <a:off x="7456001" y="5088318"/>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30" name="Text Placeholder 23">
            <a:extLst>
              <a:ext uri="{FF2B5EF4-FFF2-40B4-BE49-F238E27FC236}">
                <a16:creationId xmlns:a16="http://schemas.microsoft.com/office/drawing/2014/main" id="{3CE38EA0-9523-425C-BBB9-F3D546B748CF}"/>
              </a:ext>
            </a:extLst>
          </p:cNvPr>
          <p:cNvSpPr>
            <a:spLocks noGrp="1"/>
          </p:cNvSpPr>
          <p:nvPr>
            <p:ph type="body" sz="quarter" idx="37" hasCustomPrompt="1"/>
          </p:nvPr>
        </p:nvSpPr>
        <p:spPr>
          <a:xfrm>
            <a:off x="7456001" y="4647687"/>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#6</a:t>
            </a:r>
          </a:p>
        </p:txBody>
      </p:sp>
      <p:sp>
        <p:nvSpPr>
          <p:cNvPr id="31" name="Oval 30">
            <a:extLst>
              <a:ext uri="{FF2B5EF4-FFF2-40B4-BE49-F238E27FC236}">
                <a16:creationId xmlns:a16="http://schemas.microsoft.com/office/drawing/2014/main" id="{187C40E5-72D6-468E-B57C-CB8AA9AD030B}"/>
              </a:ext>
            </a:extLst>
          </p:cNvPr>
          <p:cNvSpPr/>
          <p:nvPr userDrawn="1"/>
        </p:nvSpPr>
        <p:spPr>
          <a:xfrm>
            <a:off x="6210300" y="4647688"/>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32" name="Text Placeholder 5">
            <a:extLst>
              <a:ext uri="{FF2B5EF4-FFF2-40B4-BE49-F238E27FC236}">
                <a16:creationId xmlns:a16="http://schemas.microsoft.com/office/drawing/2014/main" id="{DA04E595-34AF-4821-85CD-C51C5677A761}"/>
              </a:ext>
            </a:extLst>
          </p:cNvPr>
          <p:cNvSpPr>
            <a:spLocks noGrp="1"/>
          </p:cNvSpPr>
          <p:nvPr>
            <p:ph type="body" sz="quarter" idx="38" hasCustomPrompt="1"/>
          </p:nvPr>
        </p:nvSpPr>
        <p:spPr>
          <a:xfrm>
            <a:off x="6354727" y="3561632"/>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5</a:t>
            </a:r>
          </a:p>
        </p:txBody>
      </p:sp>
      <p:sp>
        <p:nvSpPr>
          <p:cNvPr id="33" name="Text Placeholder 5">
            <a:extLst>
              <a:ext uri="{FF2B5EF4-FFF2-40B4-BE49-F238E27FC236}">
                <a16:creationId xmlns:a16="http://schemas.microsoft.com/office/drawing/2014/main" id="{7070842C-4E7E-4667-8584-08E013FA09F5}"/>
              </a:ext>
            </a:extLst>
          </p:cNvPr>
          <p:cNvSpPr>
            <a:spLocks noGrp="1"/>
          </p:cNvSpPr>
          <p:nvPr>
            <p:ph type="body" sz="quarter" idx="39" hasCustomPrompt="1"/>
          </p:nvPr>
        </p:nvSpPr>
        <p:spPr>
          <a:xfrm>
            <a:off x="6354727" y="4808368"/>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6</a:t>
            </a:r>
          </a:p>
        </p:txBody>
      </p:sp>
      <p:sp>
        <p:nvSpPr>
          <p:cNvPr id="34" name="Text Placeholder 5">
            <a:extLst>
              <a:ext uri="{FF2B5EF4-FFF2-40B4-BE49-F238E27FC236}">
                <a16:creationId xmlns:a16="http://schemas.microsoft.com/office/drawing/2014/main" id="{CC4F7D02-9992-4B6D-8A5B-8CD56F92B387}"/>
              </a:ext>
            </a:extLst>
          </p:cNvPr>
          <p:cNvSpPr>
            <a:spLocks noGrp="1"/>
          </p:cNvSpPr>
          <p:nvPr>
            <p:ph type="body" sz="quarter" idx="40" hasCustomPrompt="1"/>
          </p:nvPr>
        </p:nvSpPr>
        <p:spPr>
          <a:xfrm>
            <a:off x="600760" y="2221549"/>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1</a:t>
            </a:r>
          </a:p>
        </p:txBody>
      </p:sp>
      <p:sp>
        <p:nvSpPr>
          <p:cNvPr id="35" name="Text Placeholder 5">
            <a:extLst>
              <a:ext uri="{FF2B5EF4-FFF2-40B4-BE49-F238E27FC236}">
                <a16:creationId xmlns:a16="http://schemas.microsoft.com/office/drawing/2014/main" id="{66A1D3DC-B4E9-4BD1-8836-CD42324F4054}"/>
              </a:ext>
            </a:extLst>
          </p:cNvPr>
          <p:cNvSpPr>
            <a:spLocks noGrp="1"/>
          </p:cNvSpPr>
          <p:nvPr>
            <p:ph type="body" sz="quarter" idx="41" hasCustomPrompt="1"/>
          </p:nvPr>
        </p:nvSpPr>
        <p:spPr>
          <a:xfrm>
            <a:off x="600760" y="3561632"/>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2</a:t>
            </a:r>
          </a:p>
        </p:txBody>
      </p:sp>
      <p:sp>
        <p:nvSpPr>
          <p:cNvPr id="36" name="Text Placeholder 5">
            <a:extLst>
              <a:ext uri="{FF2B5EF4-FFF2-40B4-BE49-F238E27FC236}">
                <a16:creationId xmlns:a16="http://schemas.microsoft.com/office/drawing/2014/main" id="{2E7D8FC6-84B6-444A-847D-1C894DD50CCD}"/>
              </a:ext>
            </a:extLst>
          </p:cNvPr>
          <p:cNvSpPr>
            <a:spLocks noGrp="1"/>
          </p:cNvSpPr>
          <p:nvPr>
            <p:ph type="body" sz="quarter" idx="42" hasCustomPrompt="1"/>
          </p:nvPr>
        </p:nvSpPr>
        <p:spPr>
          <a:xfrm>
            <a:off x="600760" y="4808368"/>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3</a:t>
            </a:r>
          </a:p>
        </p:txBody>
      </p:sp>
      <p:sp>
        <p:nvSpPr>
          <p:cNvPr id="37" name="Title 1">
            <a:extLst>
              <a:ext uri="{FF2B5EF4-FFF2-40B4-BE49-F238E27FC236}">
                <a16:creationId xmlns:a16="http://schemas.microsoft.com/office/drawing/2014/main" id="{5A4A6758-8273-45C7-98F5-4CEDEA81A3B4}"/>
              </a:ext>
            </a:extLst>
          </p:cNvPr>
          <p:cNvSpPr>
            <a:spLocks noGrp="1"/>
          </p:cNvSpPr>
          <p:nvPr>
            <p:ph type="title"/>
          </p:nvPr>
        </p:nvSpPr>
        <p:spPr>
          <a:xfrm>
            <a:off x="838200" y="365125"/>
            <a:ext cx="10515600" cy="1325563"/>
          </a:xfrm>
        </p:spPr>
        <p:txBody>
          <a:bodyPr/>
          <a:lstStyle/>
          <a:p>
            <a:r>
              <a:rPr lang="en-US" dirty="0"/>
              <a:t>Click to edit Master title style</a:t>
            </a:r>
            <a:endParaRPr lang="en-GB" dirty="0"/>
          </a:p>
        </p:txBody>
      </p:sp>
    </p:spTree>
    <p:extLst>
      <p:ext uri="{BB962C8B-B14F-4D97-AF65-F5344CB8AC3E}">
        <p14:creationId xmlns:p14="http://schemas.microsoft.com/office/powerpoint/2010/main" val="3741195323"/>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Process Diagra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66" name="Text Placeholder 55">
            <a:extLst>
              <a:ext uri="{FF2B5EF4-FFF2-40B4-BE49-F238E27FC236}">
                <a16:creationId xmlns:a16="http://schemas.microsoft.com/office/drawing/2014/main" id="{E5ADCE9E-E4AD-4AEF-A94F-41393D48498C}"/>
              </a:ext>
            </a:extLst>
          </p:cNvPr>
          <p:cNvSpPr>
            <a:spLocks noGrp="1"/>
          </p:cNvSpPr>
          <p:nvPr>
            <p:ph type="body" sz="quarter" idx="13" hasCustomPrompt="1"/>
          </p:nvPr>
        </p:nvSpPr>
        <p:spPr>
          <a:xfrm>
            <a:off x="1263926"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67" name="Text Placeholder 55">
            <a:extLst>
              <a:ext uri="{FF2B5EF4-FFF2-40B4-BE49-F238E27FC236}">
                <a16:creationId xmlns:a16="http://schemas.microsoft.com/office/drawing/2014/main" id="{D9145788-952E-4941-8CF5-0D9CDD4DE788}"/>
              </a:ext>
            </a:extLst>
          </p:cNvPr>
          <p:cNvSpPr>
            <a:spLocks noGrp="1"/>
          </p:cNvSpPr>
          <p:nvPr>
            <p:ph type="body" sz="quarter" idx="38" hasCustomPrompt="1"/>
          </p:nvPr>
        </p:nvSpPr>
        <p:spPr>
          <a:xfrm>
            <a:off x="1263926"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68" name="Freeform 1">
            <a:extLst>
              <a:ext uri="{FF2B5EF4-FFF2-40B4-BE49-F238E27FC236}">
                <a16:creationId xmlns:a16="http://schemas.microsoft.com/office/drawing/2014/main" id="{9E42FE19-48E1-463D-9A23-E3802B916889}"/>
              </a:ext>
            </a:extLst>
          </p:cNvPr>
          <p:cNvSpPr>
            <a:spLocks noChangeArrowheads="1"/>
          </p:cNvSpPr>
          <p:nvPr userDrawn="1"/>
        </p:nvSpPr>
        <p:spPr bwMode="auto">
          <a:xfrm>
            <a:off x="647701" y="2559982"/>
            <a:ext cx="3216228" cy="1284702"/>
          </a:xfrm>
          <a:custGeom>
            <a:avLst/>
            <a:gdLst>
              <a:gd name="T0" fmla="*/ 5639 w 7144"/>
              <a:gd name="T1" fmla="*/ 0 h 3558"/>
              <a:gd name="T2" fmla="*/ 0 w 7144"/>
              <a:gd name="T3" fmla="*/ 0 h 3558"/>
              <a:gd name="T4" fmla="*/ 1475 w 7144"/>
              <a:gd name="T5" fmla="*/ 1792 h 3558"/>
              <a:gd name="T6" fmla="*/ 0 w 7144"/>
              <a:gd name="T7" fmla="*/ 3557 h 3558"/>
              <a:gd name="T8" fmla="*/ 5669 w 7144"/>
              <a:gd name="T9" fmla="*/ 3557 h 3558"/>
              <a:gd name="T10" fmla="*/ 7143 w 7144"/>
              <a:gd name="T11" fmla="*/ 1792 h 3558"/>
              <a:gd name="T12" fmla="*/ 5639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39" y="0"/>
                </a:moveTo>
                <a:lnTo>
                  <a:pt x="0" y="0"/>
                </a:lnTo>
                <a:lnTo>
                  <a:pt x="1475" y="1792"/>
                </a:lnTo>
                <a:lnTo>
                  <a:pt x="0" y="3557"/>
                </a:lnTo>
                <a:lnTo>
                  <a:pt x="5669" y="3557"/>
                </a:lnTo>
                <a:lnTo>
                  <a:pt x="7143" y="1792"/>
                </a:lnTo>
                <a:lnTo>
                  <a:pt x="5639"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69" name="Freeform 2">
            <a:extLst>
              <a:ext uri="{FF2B5EF4-FFF2-40B4-BE49-F238E27FC236}">
                <a16:creationId xmlns:a16="http://schemas.microsoft.com/office/drawing/2014/main" id="{0DD4D37C-6114-4996-8B5E-33CF31208335}"/>
              </a:ext>
            </a:extLst>
          </p:cNvPr>
          <p:cNvSpPr>
            <a:spLocks noChangeArrowheads="1"/>
          </p:cNvSpPr>
          <p:nvPr userDrawn="1"/>
        </p:nvSpPr>
        <p:spPr bwMode="auto">
          <a:xfrm>
            <a:off x="3322091" y="2559982"/>
            <a:ext cx="3216228" cy="1284702"/>
          </a:xfrm>
          <a:custGeom>
            <a:avLst/>
            <a:gdLst>
              <a:gd name="T0" fmla="*/ 5668 w 7144"/>
              <a:gd name="T1" fmla="*/ 0 h 3558"/>
              <a:gd name="T2" fmla="*/ 0 w 7144"/>
              <a:gd name="T3" fmla="*/ 0 h 3558"/>
              <a:gd name="T4" fmla="*/ 1475 w 7144"/>
              <a:gd name="T5" fmla="*/ 1792 h 3558"/>
              <a:gd name="T6" fmla="*/ 0 w 7144"/>
              <a:gd name="T7" fmla="*/ 3557 h 3558"/>
              <a:gd name="T8" fmla="*/ 5668 w 7144"/>
              <a:gd name="T9" fmla="*/ 3557 h 3558"/>
              <a:gd name="T10" fmla="*/ 7143 w 7144"/>
              <a:gd name="T11" fmla="*/ 1792 h 3558"/>
              <a:gd name="T12" fmla="*/ 5668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68" y="0"/>
                </a:moveTo>
                <a:lnTo>
                  <a:pt x="0" y="0"/>
                </a:lnTo>
                <a:lnTo>
                  <a:pt x="1475" y="1792"/>
                </a:lnTo>
                <a:lnTo>
                  <a:pt x="0" y="3557"/>
                </a:lnTo>
                <a:lnTo>
                  <a:pt x="5668" y="3557"/>
                </a:lnTo>
                <a:lnTo>
                  <a:pt x="7143" y="1792"/>
                </a:lnTo>
                <a:lnTo>
                  <a:pt x="5668"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0" name="Freeform 1">
            <a:extLst>
              <a:ext uri="{FF2B5EF4-FFF2-40B4-BE49-F238E27FC236}">
                <a16:creationId xmlns:a16="http://schemas.microsoft.com/office/drawing/2014/main" id="{15DA022E-CD5A-4777-88D3-FBE63F7FD9B4}"/>
              </a:ext>
            </a:extLst>
          </p:cNvPr>
          <p:cNvSpPr>
            <a:spLocks noChangeArrowheads="1"/>
          </p:cNvSpPr>
          <p:nvPr userDrawn="1"/>
        </p:nvSpPr>
        <p:spPr bwMode="auto">
          <a:xfrm>
            <a:off x="5994635" y="2559982"/>
            <a:ext cx="3216228" cy="1284702"/>
          </a:xfrm>
          <a:custGeom>
            <a:avLst/>
            <a:gdLst>
              <a:gd name="T0" fmla="*/ 5639 w 7144"/>
              <a:gd name="T1" fmla="*/ 0 h 3558"/>
              <a:gd name="T2" fmla="*/ 0 w 7144"/>
              <a:gd name="T3" fmla="*/ 0 h 3558"/>
              <a:gd name="T4" fmla="*/ 1475 w 7144"/>
              <a:gd name="T5" fmla="*/ 1792 h 3558"/>
              <a:gd name="T6" fmla="*/ 0 w 7144"/>
              <a:gd name="T7" fmla="*/ 3557 h 3558"/>
              <a:gd name="T8" fmla="*/ 5669 w 7144"/>
              <a:gd name="T9" fmla="*/ 3557 h 3558"/>
              <a:gd name="T10" fmla="*/ 7143 w 7144"/>
              <a:gd name="T11" fmla="*/ 1792 h 3558"/>
              <a:gd name="T12" fmla="*/ 5639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39" y="0"/>
                </a:moveTo>
                <a:lnTo>
                  <a:pt x="0" y="0"/>
                </a:lnTo>
                <a:lnTo>
                  <a:pt x="1475" y="1792"/>
                </a:lnTo>
                <a:lnTo>
                  <a:pt x="0" y="3557"/>
                </a:lnTo>
                <a:lnTo>
                  <a:pt x="5669" y="3557"/>
                </a:lnTo>
                <a:lnTo>
                  <a:pt x="7143" y="1792"/>
                </a:lnTo>
                <a:lnTo>
                  <a:pt x="5639"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1" name="Freeform 2">
            <a:extLst>
              <a:ext uri="{FF2B5EF4-FFF2-40B4-BE49-F238E27FC236}">
                <a16:creationId xmlns:a16="http://schemas.microsoft.com/office/drawing/2014/main" id="{C53A12BF-4FB5-483E-900D-CDDA640F5F7A}"/>
              </a:ext>
            </a:extLst>
          </p:cNvPr>
          <p:cNvSpPr>
            <a:spLocks noChangeArrowheads="1"/>
          </p:cNvSpPr>
          <p:nvPr userDrawn="1"/>
        </p:nvSpPr>
        <p:spPr bwMode="auto">
          <a:xfrm>
            <a:off x="8670973" y="2559982"/>
            <a:ext cx="3216228" cy="1284702"/>
          </a:xfrm>
          <a:custGeom>
            <a:avLst/>
            <a:gdLst>
              <a:gd name="T0" fmla="*/ 5668 w 7144"/>
              <a:gd name="T1" fmla="*/ 0 h 3558"/>
              <a:gd name="T2" fmla="*/ 0 w 7144"/>
              <a:gd name="T3" fmla="*/ 0 h 3558"/>
              <a:gd name="T4" fmla="*/ 1475 w 7144"/>
              <a:gd name="T5" fmla="*/ 1792 h 3558"/>
              <a:gd name="T6" fmla="*/ 0 w 7144"/>
              <a:gd name="T7" fmla="*/ 3557 h 3558"/>
              <a:gd name="T8" fmla="*/ 5668 w 7144"/>
              <a:gd name="T9" fmla="*/ 3557 h 3558"/>
              <a:gd name="T10" fmla="*/ 7143 w 7144"/>
              <a:gd name="T11" fmla="*/ 1792 h 3558"/>
              <a:gd name="T12" fmla="*/ 5668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68" y="0"/>
                </a:moveTo>
                <a:lnTo>
                  <a:pt x="0" y="0"/>
                </a:lnTo>
                <a:lnTo>
                  <a:pt x="1475" y="1792"/>
                </a:lnTo>
                <a:lnTo>
                  <a:pt x="0" y="3557"/>
                </a:lnTo>
                <a:lnTo>
                  <a:pt x="5668" y="3557"/>
                </a:lnTo>
                <a:lnTo>
                  <a:pt x="7143" y="1792"/>
                </a:lnTo>
                <a:lnTo>
                  <a:pt x="5668"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2" name="Text Placeholder 55">
            <a:extLst>
              <a:ext uri="{FF2B5EF4-FFF2-40B4-BE49-F238E27FC236}">
                <a16:creationId xmlns:a16="http://schemas.microsoft.com/office/drawing/2014/main" id="{261065B2-A760-43AD-B407-AC6B669E39B5}"/>
              </a:ext>
            </a:extLst>
          </p:cNvPr>
          <p:cNvSpPr>
            <a:spLocks noGrp="1"/>
          </p:cNvSpPr>
          <p:nvPr>
            <p:ph type="body" sz="quarter" idx="39" hasCustomPrompt="1"/>
          </p:nvPr>
        </p:nvSpPr>
        <p:spPr>
          <a:xfrm>
            <a:off x="3863928"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3" name="Text Placeholder 55">
            <a:extLst>
              <a:ext uri="{FF2B5EF4-FFF2-40B4-BE49-F238E27FC236}">
                <a16:creationId xmlns:a16="http://schemas.microsoft.com/office/drawing/2014/main" id="{1B349D51-BC96-4771-97CE-D15F6B78FD4A}"/>
              </a:ext>
            </a:extLst>
          </p:cNvPr>
          <p:cNvSpPr>
            <a:spLocks noGrp="1"/>
          </p:cNvSpPr>
          <p:nvPr>
            <p:ph type="body" sz="quarter" idx="40" hasCustomPrompt="1"/>
          </p:nvPr>
        </p:nvSpPr>
        <p:spPr>
          <a:xfrm>
            <a:off x="3863928"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74" name="Text Placeholder 55">
            <a:extLst>
              <a:ext uri="{FF2B5EF4-FFF2-40B4-BE49-F238E27FC236}">
                <a16:creationId xmlns:a16="http://schemas.microsoft.com/office/drawing/2014/main" id="{C069241E-56FB-4EAA-9752-CEC87D9A6D17}"/>
              </a:ext>
            </a:extLst>
          </p:cNvPr>
          <p:cNvSpPr>
            <a:spLocks noGrp="1"/>
          </p:cNvSpPr>
          <p:nvPr>
            <p:ph type="body" sz="quarter" idx="41" hasCustomPrompt="1"/>
          </p:nvPr>
        </p:nvSpPr>
        <p:spPr>
          <a:xfrm>
            <a:off x="6567399"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5" name="Text Placeholder 55">
            <a:extLst>
              <a:ext uri="{FF2B5EF4-FFF2-40B4-BE49-F238E27FC236}">
                <a16:creationId xmlns:a16="http://schemas.microsoft.com/office/drawing/2014/main" id="{EE4FBE5D-78AC-4EC2-9972-827D54D7D011}"/>
              </a:ext>
            </a:extLst>
          </p:cNvPr>
          <p:cNvSpPr>
            <a:spLocks noGrp="1"/>
          </p:cNvSpPr>
          <p:nvPr>
            <p:ph type="body" sz="quarter" idx="42" hasCustomPrompt="1"/>
          </p:nvPr>
        </p:nvSpPr>
        <p:spPr>
          <a:xfrm>
            <a:off x="6567399"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76" name="Text Placeholder 55">
            <a:extLst>
              <a:ext uri="{FF2B5EF4-FFF2-40B4-BE49-F238E27FC236}">
                <a16:creationId xmlns:a16="http://schemas.microsoft.com/office/drawing/2014/main" id="{F4E6D8D6-5942-48F4-9558-241AE3C4D65B}"/>
              </a:ext>
            </a:extLst>
          </p:cNvPr>
          <p:cNvSpPr>
            <a:spLocks noGrp="1"/>
          </p:cNvSpPr>
          <p:nvPr>
            <p:ph type="body" sz="quarter" idx="43" hasCustomPrompt="1"/>
          </p:nvPr>
        </p:nvSpPr>
        <p:spPr>
          <a:xfrm>
            <a:off x="9286724"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7" name="Text Placeholder 55">
            <a:extLst>
              <a:ext uri="{FF2B5EF4-FFF2-40B4-BE49-F238E27FC236}">
                <a16:creationId xmlns:a16="http://schemas.microsoft.com/office/drawing/2014/main" id="{E617A342-8F7C-452F-BFB6-47C7C972DCB3}"/>
              </a:ext>
            </a:extLst>
          </p:cNvPr>
          <p:cNvSpPr>
            <a:spLocks noGrp="1"/>
          </p:cNvSpPr>
          <p:nvPr>
            <p:ph type="body" sz="quarter" idx="44" hasCustomPrompt="1"/>
          </p:nvPr>
        </p:nvSpPr>
        <p:spPr>
          <a:xfrm>
            <a:off x="9286724"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grpSp>
        <p:nvGrpSpPr>
          <p:cNvPr id="78" name="Group 77">
            <a:extLst>
              <a:ext uri="{FF2B5EF4-FFF2-40B4-BE49-F238E27FC236}">
                <a16:creationId xmlns:a16="http://schemas.microsoft.com/office/drawing/2014/main" id="{7F3C5CE5-4889-4552-8522-7B82DCF7E3EB}"/>
              </a:ext>
            </a:extLst>
          </p:cNvPr>
          <p:cNvGrpSpPr/>
          <p:nvPr userDrawn="1"/>
        </p:nvGrpSpPr>
        <p:grpSpPr>
          <a:xfrm>
            <a:off x="1890337" y="2754645"/>
            <a:ext cx="943726" cy="891899"/>
            <a:chOff x="1420044" y="3221629"/>
            <a:chExt cx="894969" cy="845820"/>
          </a:xfrm>
        </p:grpSpPr>
        <p:sp>
          <p:nvSpPr>
            <p:cNvPr id="79" name="Freeform 66">
              <a:extLst>
                <a:ext uri="{FF2B5EF4-FFF2-40B4-BE49-F238E27FC236}">
                  <a16:creationId xmlns:a16="http://schemas.microsoft.com/office/drawing/2014/main" id="{BEF0F8A0-2E0A-4CBF-80F5-ABA606F538F5}"/>
                </a:ext>
              </a:extLst>
            </p:cNvPr>
            <p:cNvSpPr>
              <a:spLocks/>
            </p:cNvSpPr>
            <p:nvPr/>
          </p:nvSpPr>
          <p:spPr bwMode="auto">
            <a:xfrm>
              <a:off x="1420044" y="3221629"/>
              <a:ext cx="65151" cy="845820"/>
            </a:xfrm>
            <a:custGeom>
              <a:avLst/>
              <a:gdLst>
                <a:gd name="T0" fmla="*/ 8 w 17"/>
                <a:gd name="T1" fmla="*/ 222 h 222"/>
                <a:gd name="T2" fmla="*/ 0 w 17"/>
                <a:gd name="T3" fmla="*/ 213 h 222"/>
                <a:gd name="T4" fmla="*/ 0 w 17"/>
                <a:gd name="T5" fmla="*/ 8 h 222"/>
                <a:gd name="T6" fmla="*/ 8 w 17"/>
                <a:gd name="T7" fmla="*/ 0 h 222"/>
                <a:gd name="T8" fmla="*/ 17 w 17"/>
                <a:gd name="T9" fmla="*/ 8 h 222"/>
                <a:gd name="T10" fmla="*/ 17 w 17"/>
                <a:gd name="T11" fmla="*/ 213 h 222"/>
                <a:gd name="T12" fmla="*/ 8 w 17"/>
                <a:gd name="T13" fmla="*/ 222 h 222"/>
              </a:gdLst>
              <a:ahLst/>
              <a:cxnLst>
                <a:cxn ang="0">
                  <a:pos x="T0" y="T1"/>
                </a:cxn>
                <a:cxn ang="0">
                  <a:pos x="T2" y="T3"/>
                </a:cxn>
                <a:cxn ang="0">
                  <a:pos x="T4" y="T5"/>
                </a:cxn>
                <a:cxn ang="0">
                  <a:pos x="T6" y="T7"/>
                </a:cxn>
                <a:cxn ang="0">
                  <a:pos x="T8" y="T9"/>
                </a:cxn>
                <a:cxn ang="0">
                  <a:pos x="T10" y="T11"/>
                </a:cxn>
                <a:cxn ang="0">
                  <a:pos x="T12" y="T13"/>
                </a:cxn>
              </a:cxnLst>
              <a:rect l="0" t="0" r="r" b="b"/>
              <a:pathLst>
                <a:path w="17" h="222">
                  <a:moveTo>
                    <a:pt x="8" y="222"/>
                  </a:moveTo>
                  <a:cubicBezTo>
                    <a:pt x="4" y="222"/>
                    <a:pt x="0" y="218"/>
                    <a:pt x="0" y="213"/>
                  </a:cubicBezTo>
                  <a:cubicBezTo>
                    <a:pt x="0" y="8"/>
                    <a:pt x="0" y="8"/>
                    <a:pt x="0" y="8"/>
                  </a:cubicBezTo>
                  <a:cubicBezTo>
                    <a:pt x="0" y="4"/>
                    <a:pt x="4" y="0"/>
                    <a:pt x="8" y="0"/>
                  </a:cubicBezTo>
                  <a:cubicBezTo>
                    <a:pt x="13" y="0"/>
                    <a:pt x="17" y="4"/>
                    <a:pt x="17" y="8"/>
                  </a:cubicBezTo>
                  <a:cubicBezTo>
                    <a:pt x="17" y="213"/>
                    <a:pt x="17" y="213"/>
                    <a:pt x="17" y="213"/>
                  </a:cubicBezTo>
                  <a:cubicBezTo>
                    <a:pt x="17" y="218"/>
                    <a:pt x="13" y="222"/>
                    <a:pt x="8" y="222"/>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sp>
          <p:nvSpPr>
            <p:cNvPr id="80" name="Freeform 67">
              <a:extLst>
                <a:ext uri="{FF2B5EF4-FFF2-40B4-BE49-F238E27FC236}">
                  <a16:creationId xmlns:a16="http://schemas.microsoft.com/office/drawing/2014/main" id="{9AB640A6-6E78-422A-8498-A6D1071A5D57}"/>
                </a:ext>
              </a:extLst>
            </p:cNvPr>
            <p:cNvSpPr>
              <a:spLocks noEditPoints="1"/>
            </p:cNvSpPr>
            <p:nvPr/>
          </p:nvSpPr>
          <p:spPr bwMode="auto">
            <a:xfrm>
              <a:off x="1537773" y="3267349"/>
              <a:ext cx="777240" cy="648081"/>
            </a:xfrm>
            <a:custGeom>
              <a:avLst/>
              <a:gdLst>
                <a:gd name="T0" fmla="*/ 46 w 204"/>
                <a:gd name="T1" fmla="*/ 17 h 170"/>
                <a:gd name="T2" fmla="*/ 95 w 204"/>
                <a:gd name="T3" fmla="*/ 32 h 170"/>
                <a:gd name="T4" fmla="*/ 158 w 204"/>
                <a:gd name="T5" fmla="*/ 49 h 170"/>
                <a:gd name="T6" fmla="*/ 180 w 204"/>
                <a:gd name="T7" fmla="*/ 46 h 170"/>
                <a:gd name="T8" fmla="*/ 187 w 204"/>
                <a:gd name="T9" fmla="*/ 52 h 170"/>
                <a:gd name="T10" fmla="*/ 187 w 204"/>
                <a:gd name="T11" fmla="*/ 142 h 170"/>
                <a:gd name="T12" fmla="*/ 184 w 204"/>
                <a:gd name="T13" fmla="*/ 147 h 170"/>
                <a:gd name="T14" fmla="*/ 158 w 204"/>
                <a:gd name="T15" fmla="*/ 153 h 170"/>
                <a:gd name="T16" fmla="*/ 109 w 204"/>
                <a:gd name="T17" fmla="*/ 139 h 170"/>
                <a:gd name="T18" fmla="*/ 46 w 204"/>
                <a:gd name="T19" fmla="*/ 122 h 170"/>
                <a:gd name="T20" fmla="*/ 24 w 204"/>
                <a:gd name="T21" fmla="*/ 124 h 170"/>
                <a:gd name="T22" fmla="*/ 17 w 204"/>
                <a:gd name="T23" fmla="*/ 119 h 170"/>
                <a:gd name="T24" fmla="*/ 17 w 204"/>
                <a:gd name="T25" fmla="*/ 29 h 170"/>
                <a:gd name="T26" fmla="*/ 20 w 204"/>
                <a:gd name="T27" fmla="*/ 24 h 170"/>
                <a:gd name="T28" fmla="*/ 46 w 204"/>
                <a:gd name="T29" fmla="*/ 17 h 170"/>
                <a:gd name="T30" fmla="*/ 46 w 204"/>
                <a:gd name="T31" fmla="*/ 0 h 170"/>
                <a:gd name="T32" fmla="*/ 2 w 204"/>
                <a:gd name="T33" fmla="*/ 15 h 170"/>
                <a:gd name="T34" fmla="*/ 0 w 204"/>
                <a:gd name="T35" fmla="*/ 19 h 170"/>
                <a:gd name="T36" fmla="*/ 0 w 204"/>
                <a:gd name="T37" fmla="*/ 145 h 170"/>
                <a:gd name="T38" fmla="*/ 8 w 204"/>
                <a:gd name="T39" fmla="*/ 149 h 170"/>
                <a:gd name="T40" fmla="*/ 46 w 204"/>
                <a:gd name="T41" fmla="*/ 139 h 170"/>
                <a:gd name="T42" fmla="*/ 158 w 204"/>
                <a:gd name="T43" fmla="*/ 170 h 170"/>
                <a:gd name="T44" fmla="*/ 202 w 204"/>
                <a:gd name="T45" fmla="*/ 156 h 170"/>
                <a:gd name="T46" fmla="*/ 204 w 204"/>
                <a:gd name="T47" fmla="*/ 152 h 170"/>
                <a:gd name="T48" fmla="*/ 204 w 204"/>
                <a:gd name="T49" fmla="*/ 26 h 170"/>
                <a:gd name="T50" fmla="*/ 196 w 204"/>
                <a:gd name="T51" fmla="*/ 21 h 170"/>
                <a:gd name="T52" fmla="*/ 158 w 204"/>
                <a:gd name="T53" fmla="*/ 32 h 170"/>
                <a:gd name="T54" fmla="*/ 46 w 204"/>
                <a:gd name="T55"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4" h="170">
                  <a:moveTo>
                    <a:pt x="46" y="17"/>
                  </a:moveTo>
                  <a:cubicBezTo>
                    <a:pt x="62" y="17"/>
                    <a:pt x="78" y="24"/>
                    <a:pt x="95" y="32"/>
                  </a:cubicBezTo>
                  <a:cubicBezTo>
                    <a:pt x="115" y="40"/>
                    <a:pt x="135" y="49"/>
                    <a:pt x="158" y="49"/>
                  </a:cubicBezTo>
                  <a:cubicBezTo>
                    <a:pt x="165" y="49"/>
                    <a:pt x="173" y="48"/>
                    <a:pt x="180" y="46"/>
                  </a:cubicBezTo>
                  <a:cubicBezTo>
                    <a:pt x="183" y="45"/>
                    <a:pt x="187" y="48"/>
                    <a:pt x="187" y="52"/>
                  </a:cubicBezTo>
                  <a:cubicBezTo>
                    <a:pt x="187" y="142"/>
                    <a:pt x="187" y="142"/>
                    <a:pt x="187" y="142"/>
                  </a:cubicBezTo>
                  <a:cubicBezTo>
                    <a:pt x="187" y="144"/>
                    <a:pt x="186" y="146"/>
                    <a:pt x="184" y="147"/>
                  </a:cubicBezTo>
                  <a:cubicBezTo>
                    <a:pt x="175" y="151"/>
                    <a:pt x="167" y="153"/>
                    <a:pt x="158" y="153"/>
                  </a:cubicBezTo>
                  <a:cubicBezTo>
                    <a:pt x="142" y="153"/>
                    <a:pt x="126" y="146"/>
                    <a:pt x="109" y="139"/>
                  </a:cubicBezTo>
                  <a:cubicBezTo>
                    <a:pt x="89" y="130"/>
                    <a:pt x="69" y="122"/>
                    <a:pt x="46" y="122"/>
                  </a:cubicBezTo>
                  <a:cubicBezTo>
                    <a:pt x="39" y="122"/>
                    <a:pt x="31" y="123"/>
                    <a:pt x="24" y="124"/>
                  </a:cubicBezTo>
                  <a:cubicBezTo>
                    <a:pt x="21" y="125"/>
                    <a:pt x="17" y="123"/>
                    <a:pt x="17" y="119"/>
                  </a:cubicBezTo>
                  <a:cubicBezTo>
                    <a:pt x="17" y="29"/>
                    <a:pt x="17" y="29"/>
                    <a:pt x="17" y="29"/>
                  </a:cubicBezTo>
                  <a:cubicBezTo>
                    <a:pt x="17" y="27"/>
                    <a:pt x="18" y="25"/>
                    <a:pt x="20" y="24"/>
                  </a:cubicBezTo>
                  <a:cubicBezTo>
                    <a:pt x="29" y="20"/>
                    <a:pt x="37" y="17"/>
                    <a:pt x="46" y="17"/>
                  </a:cubicBezTo>
                  <a:moveTo>
                    <a:pt x="46" y="0"/>
                  </a:moveTo>
                  <a:cubicBezTo>
                    <a:pt x="32" y="0"/>
                    <a:pt x="18" y="4"/>
                    <a:pt x="2" y="15"/>
                  </a:cubicBezTo>
                  <a:cubicBezTo>
                    <a:pt x="1" y="16"/>
                    <a:pt x="0" y="17"/>
                    <a:pt x="0" y="19"/>
                  </a:cubicBezTo>
                  <a:cubicBezTo>
                    <a:pt x="0" y="61"/>
                    <a:pt x="0" y="103"/>
                    <a:pt x="0" y="145"/>
                  </a:cubicBezTo>
                  <a:cubicBezTo>
                    <a:pt x="0" y="149"/>
                    <a:pt x="5" y="151"/>
                    <a:pt x="8" y="149"/>
                  </a:cubicBezTo>
                  <a:cubicBezTo>
                    <a:pt x="22" y="142"/>
                    <a:pt x="34" y="139"/>
                    <a:pt x="46" y="139"/>
                  </a:cubicBezTo>
                  <a:cubicBezTo>
                    <a:pt x="85" y="139"/>
                    <a:pt x="119" y="170"/>
                    <a:pt x="158" y="170"/>
                  </a:cubicBezTo>
                  <a:cubicBezTo>
                    <a:pt x="172" y="170"/>
                    <a:pt x="186" y="167"/>
                    <a:pt x="202" y="156"/>
                  </a:cubicBezTo>
                  <a:cubicBezTo>
                    <a:pt x="203" y="155"/>
                    <a:pt x="204" y="154"/>
                    <a:pt x="204" y="152"/>
                  </a:cubicBezTo>
                  <a:cubicBezTo>
                    <a:pt x="204" y="26"/>
                    <a:pt x="204" y="26"/>
                    <a:pt x="204" y="26"/>
                  </a:cubicBezTo>
                  <a:cubicBezTo>
                    <a:pt x="204" y="22"/>
                    <a:pt x="199" y="19"/>
                    <a:pt x="196" y="21"/>
                  </a:cubicBezTo>
                  <a:cubicBezTo>
                    <a:pt x="182" y="29"/>
                    <a:pt x="170" y="32"/>
                    <a:pt x="158" y="32"/>
                  </a:cubicBezTo>
                  <a:cubicBezTo>
                    <a:pt x="119" y="32"/>
                    <a:pt x="85" y="0"/>
                    <a:pt x="4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grpSp>
        <p:nvGrpSpPr>
          <p:cNvPr id="81" name="Group 80">
            <a:extLst>
              <a:ext uri="{FF2B5EF4-FFF2-40B4-BE49-F238E27FC236}">
                <a16:creationId xmlns:a16="http://schemas.microsoft.com/office/drawing/2014/main" id="{868D0B46-5636-462C-9C0A-66B022555352}"/>
              </a:ext>
            </a:extLst>
          </p:cNvPr>
          <p:cNvGrpSpPr/>
          <p:nvPr userDrawn="1"/>
        </p:nvGrpSpPr>
        <p:grpSpPr>
          <a:xfrm>
            <a:off x="4448333" y="2726788"/>
            <a:ext cx="919621" cy="908773"/>
            <a:chOff x="3525202" y="3213628"/>
            <a:chExt cx="872109" cy="861822"/>
          </a:xfrm>
        </p:grpSpPr>
        <p:sp>
          <p:nvSpPr>
            <p:cNvPr id="82" name="Freeform 60">
              <a:extLst>
                <a:ext uri="{FF2B5EF4-FFF2-40B4-BE49-F238E27FC236}">
                  <a16:creationId xmlns:a16="http://schemas.microsoft.com/office/drawing/2014/main" id="{BBB642E4-31BC-4223-A51C-B461968DCF58}"/>
                </a:ext>
              </a:extLst>
            </p:cNvPr>
            <p:cNvSpPr>
              <a:spLocks noEditPoints="1"/>
            </p:cNvSpPr>
            <p:nvPr/>
          </p:nvSpPr>
          <p:spPr bwMode="auto">
            <a:xfrm>
              <a:off x="3525202" y="3213628"/>
              <a:ext cx="872109" cy="861822"/>
            </a:xfrm>
            <a:custGeom>
              <a:avLst/>
              <a:gdLst>
                <a:gd name="T0" fmla="*/ 199 w 229"/>
                <a:gd name="T1" fmla="*/ 21 h 226"/>
                <a:gd name="T2" fmla="*/ 148 w 229"/>
                <a:gd name="T3" fmla="*/ 0 h 226"/>
                <a:gd name="T4" fmla="*/ 102 w 229"/>
                <a:gd name="T5" fmla="*/ 17 h 226"/>
                <a:gd name="T6" fmla="*/ 89 w 229"/>
                <a:gd name="T7" fmla="*/ 117 h 226"/>
                <a:gd name="T8" fmla="*/ 90 w 229"/>
                <a:gd name="T9" fmla="*/ 118 h 226"/>
                <a:gd name="T10" fmla="*/ 88 w 229"/>
                <a:gd name="T11" fmla="*/ 121 h 226"/>
                <a:gd name="T12" fmla="*/ 87 w 229"/>
                <a:gd name="T13" fmla="*/ 122 h 226"/>
                <a:gd name="T14" fmla="*/ 6 w 229"/>
                <a:gd name="T15" fmla="*/ 204 h 226"/>
                <a:gd name="T16" fmla="*/ 3 w 229"/>
                <a:gd name="T17" fmla="*/ 207 h 226"/>
                <a:gd name="T18" fmla="*/ 3 w 229"/>
                <a:gd name="T19" fmla="*/ 220 h 226"/>
                <a:gd name="T20" fmla="*/ 14 w 229"/>
                <a:gd name="T21" fmla="*/ 225 h 226"/>
                <a:gd name="T22" fmla="*/ 22 w 229"/>
                <a:gd name="T23" fmla="*/ 220 h 226"/>
                <a:gd name="T24" fmla="*/ 89 w 229"/>
                <a:gd name="T25" fmla="*/ 152 h 226"/>
                <a:gd name="T26" fmla="*/ 103 w 229"/>
                <a:gd name="T27" fmla="*/ 138 h 226"/>
                <a:gd name="T28" fmla="*/ 105 w 229"/>
                <a:gd name="T29" fmla="*/ 136 h 226"/>
                <a:gd name="T30" fmla="*/ 107 w 229"/>
                <a:gd name="T31" fmla="*/ 134 h 226"/>
                <a:gd name="T32" fmla="*/ 109 w 229"/>
                <a:gd name="T33" fmla="*/ 135 h 226"/>
                <a:gd name="T34" fmla="*/ 209 w 229"/>
                <a:gd name="T35" fmla="*/ 115 h 226"/>
                <a:gd name="T36" fmla="*/ 199 w 229"/>
                <a:gd name="T37" fmla="*/ 21 h 226"/>
                <a:gd name="T38" fmla="*/ 149 w 229"/>
                <a:gd name="T39" fmla="*/ 124 h 226"/>
                <a:gd name="T40" fmla="*/ 149 w 229"/>
                <a:gd name="T41" fmla="*/ 124 h 226"/>
                <a:gd name="T42" fmla="*/ 98 w 229"/>
                <a:gd name="T43" fmla="*/ 74 h 226"/>
                <a:gd name="T44" fmla="*/ 113 w 229"/>
                <a:gd name="T45" fmla="*/ 38 h 226"/>
                <a:gd name="T46" fmla="*/ 149 w 229"/>
                <a:gd name="T47" fmla="*/ 23 h 226"/>
                <a:gd name="T48" fmla="*/ 149 w 229"/>
                <a:gd name="T49" fmla="*/ 23 h 226"/>
                <a:gd name="T50" fmla="*/ 184 w 229"/>
                <a:gd name="T51" fmla="*/ 38 h 226"/>
                <a:gd name="T52" fmla="*/ 199 w 229"/>
                <a:gd name="T53" fmla="*/ 73 h 226"/>
                <a:gd name="T54" fmla="*/ 149 w 229"/>
                <a:gd name="T55" fmla="*/ 124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9" h="226">
                  <a:moveTo>
                    <a:pt x="199" y="21"/>
                  </a:moveTo>
                  <a:cubicBezTo>
                    <a:pt x="185" y="7"/>
                    <a:pt x="167" y="0"/>
                    <a:pt x="148" y="0"/>
                  </a:cubicBezTo>
                  <a:cubicBezTo>
                    <a:pt x="132" y="0"/>
                    <a:pt x="115" y="6"/>
                    <a:pt x="102" y="17"/>
                  </a:cubicBezTo>
                  <a:cubicBezTo>
                    <a:pt x="72" y="42"/>
                    <a:pt x="66" y="84"/>
                    <a:pt x="89" y="117"/>
                  </a:cubicBezTo>
                  <a:cubicBezTo>
                    <a:pt x="90" y="118"/>
                    <a:pt x="90" y="118"/>
                    <a:pt x="90" y="118"/>
                  </a:cubicBezTo>
                  <a:cubicBezTo>
                    <a:pt x="88" y="121"/>
                    <a:pt x="88" y="121"/>
                    <a:pt x="88" y="121"/>
                  </a:cubicBezTo>
                  <a:cubicBezTo>
                    <a:pt x="88" y="121"/>
                    <a:pt x="87" y="122"/>
                    <a:pt x="87" y="122"/>
                  </a:cubicBezTo>
                  <a:cubicBezTo>
                    <a:pt x="6" y="204"/>
                    <a:pt x="6" y="204"/>
                    <a:pt x="6" y="204"/>
                  </a:cubicBezTo>
                  <a:cubicBezTo>
                    <a:pt x="5" y="205"/>
                    <a:pt x="4" y="206"/>
                    <a:pt x="3" y="207"/>
                  </a:cubicBezTo>
                  <a:cubicBezTo>
                    <a:pt x="0" y="211"/>
                    <a:pt x="0" y="216"/>
                    <a:pt x="3" y="220"/>
                  </a:cubicBezTo>
                  <a:cubicBezTo>
                    <a:pt x="5" y="223"/>
                    <a:pt x="9" y="226"/>
                    <a:pt x="14" y="225"/>
                  </a:cubicBezTo>
                  <a:cubicBezTo>
                    <a:pt x="17" y="224"/>
                    <a:pt x="19" y="223"/>
                    <a:pt x="22" y="220"/>
                  </a:cubicBezTo>
                  <a:cubicBezTo>
                    <a:pt x="44" y="198"/>
                    <a:pt x="67" y="175"/>
                    <a:pt x="89" y="152"/>
                  </a:cubicBezTo>
                  <a:cubicBezTo>
                    <a:pt x="103" y="138"/>
                    <a:pt x="103" y="138"/>
                    <a:pt x="103" y="138"/>
                  </a:cubicBezTo>
                  <a:cubicBezTo>
                    <a:pt x="104" y="137"/>
                    <a:pt x="104" y="137"/>
                    <a:pt x="105" y="136"/>
                  </a:cubicBezTo>
                  <a:cubicBezTo>
                    <a:pt x="107" y="134"/>
                    <a:pt x="107" y="134"/>
                    <a:pt x="107" y="134"/>
                  </a:cubicBezTo>
                  <a:cubicBezTo>
                    <a:pt x="109" y="135"/>
                    <a:pt x="109" y="135"/>
                    <a:pt x="109" y="135"/>
                  </a:cubicBezTo>
                  <a:cubicBezTo>
                    <a:pt x="147" y="159"/>
                    <a:pt x="190" y="144"/>
                    <a:pt x="209" y="115"/>
                  </a:cubicBezTo>
                  <a:cubicBezTo>
                    <a:pt x="229" y="85"/>
                    <a:pt x="225" y="45"/>
                    <a:pt x="199" y="21"/>
                  </a:cubicBezTo>
                  <a:close/>
                  <a:moveTo>
                    <a:pt x="149" y="124"/>
                  </a:moveTo>
                  <a:cubicBezTo>
                    <a:pt x="149" y="124"/>
                    <a:pt x="149" y="124"/>
                    <a:pt x="149" y="124"/>
                  </a:cubicBezTo>
                  <a:cubicBezTo>
                    <a:pt x="121" y="124"/>
                    <a:pt x="98" y="102"/>
                    <a:pt x="98" y="74"/>
                  </a:cubicBezTo>
                  <a:cubicBezTo>
                    <a:pt x="98" y="60"/>
                    <a:pt x="103" y="47"/>
                    <a:pt x="113" y="38"/>
                  </a:cubicBezTo>
                  <a:cubicBezTo>
                    <a:pt x="122" y="28"/>
                    <a:pt x="135" y="23"/>
                    <a:pt x="149" y="23"/>
                  </a:cubicBezTo>
                  <a:cubicBezTo>
                    <a:pt x="149" y="23"/>
                    <a:pt x="149" y="23"/>
                    <a:pt x="149" y="23"/>
                  </a:cubicBezTo>
                  <a:cubicBezTo>
                    <a:pt x="162" y="23"/>
                    <a:pt x="175" y="28"/>
                    <a:pt x="184" y="38"/>
                  </a:cubicBezTo>
                  <a:cubicBezTo>
                    <a:pt x="194" y="47"/>
                    <a:pt x="199" y="60"/>
                    <a:pt x="199" y="73"/>
                  </a:cubicBezTo>
                  <a:cubicBezTo>
                    <a:pt x="199" y="101"/>
                    <a:pt x="176" y="124"/>
                    <a:pt x="149" y="1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sp>
          <p:nvSpPr>
            <p:cNvPr id="83" name="Freeform 61">
              <a:extLst>
                <a:ext uri="{FF2B5EF4-FFF2-40B4-BE49-F238E27FC236}">
                  <a16:creationId xmlns:a16="http://schemas.microsoft.com/office/drawing/2014/main" id="{125AAEC8-D6A1-4562-8249-89856865DF22}"/>
                </a:ext>
              </a:extLst>
            </p:cNvPr>
            <p:cNvSpPr>
              <a:spLocks/>
            </p:cNvSpPr>
            <p:nvPr/>
          </p:nvSpPr>
          <p:spPr bwMode="auto">
            <a:xfrm>
              <a:off x="3948112" y="3350788"/>
              <a:ext cx="156591" cy="156591"/>
            </a:xfrm>
            <a:custGeom>
              <a:avLst/>
              <a:gdLst>
                <a:gd name="T0" fmla="*/ 38 w 41"/>
                <a:gd name="T1" fmla="*/ 0 h 41"/>
                <a:gd name="T2" fmla="*/ 36 w 41"/>
                <a:gd name="T3" fmla="*/ 0 h 41"/>
                <a:gd name="T4" fmla="*/ 35 w 41"/>
                <a:gd name="T5" fmla="*/ 0 h 41"/>
                <a:gd name="T6" fmla="*/ 34 w 41"/>
                <a:gd name="T7" fmla="*/ 0 h 41"/>
                <a:gd name="T8" fmla="*/ 34 w 41"/>
                <a:gd name="T9" fmla="*/ 0 h 41"/>
                <a:gd name="T10" fmla="*/ 30 w 41"/>
                <a:gd name="T11" fmla="*/ 1 h 41"/>
                <a:gd name="T12" fmla="*/ 0 w 41"/>
                <a:gd name="T13" fmla="*/ 30 h 41"/>
                <a:gd name="T14" fmla="*/ 0 w 41"/>
                <a:gd name="T15" fmla="*/ 39 h 41"/>
                <a:gd name="T16" fmla="*/ 3 w 41"/>
                <a:gd name="T17" fmla="*/ 41 h 41"/>
                <a:gd name="T18" fmla="*/ 6 w 41"/>
                <a:gd name="T19" fmla="*/ 38 h 41"/>
                <a:gd name="T20" fmla="*/ 6 w 41"/>
                <a:gd name="T21" fmla="*/ 36 h 41"/>
                <a:gd name="T22" fmla="*/ 6 w 41"/>
                <a:gd name="T23" fmla="*/ 36 h 41"/>
                <a:gd name="T24" fmla="*/ 33 w 41"/>
                <a:gd name="T25" fmla="*/ 7 h 41"/>
                <a:gd name="T26" fmla="*/ 35 w 41"/>
                <a:gd name="T27" fmla="*/ 7 h 41"/>
                <a:gd name="T28" fmla="*/ 39 w 41"/>
                <a:gd name="T29" fmla="*/ 6 h 41"/>
                <a:gd name="T30" fmla="*/ 41 w 41"/>
                <a:gd name="T31" fmla="*/ 3 h 41"/>
                <a:gd name="T32" fmla="*/ 38 w 41"/>
                <a:gd name="T33"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 h="41">
                  <a:moveTo>
                    <a:pt x="38" y="0"/>
                  </a:moveTo>
                  <a:cubicBezTo>
                    <a:pt x="38" y="0"/>
                    <a:pt x="37" y="0"/>
                    <a:pt x="36" y="0"/>
                  </a:cubicBezTo>
                  <a:cubicBezTo>
                    <a:pt x="36" y="0"/>
                    <a:pt x="36" y="0"/>
                    <a:pt x="35" y="0"/>
                  </a:cubicBezTo>
                  <a:cubicBezTo>
                    <a:pt x="34" y="0"/>
                    <a:pt x="34" y="0"/>
                    <a:pt x="34" y="0"/>
                  </a:cubicBezTo>
                  <a:cubicBezTo>
                    <a:pt x="34" y="0"/>
                    <a:pt x="34" y="0"/>
                    <a:pt x="34" y="0"/>
                  </a:cubicBezTo>
                  <a:cubicBezTo>
                    <a:pt x="32" y="0"/>
                    <a:pt x="31" y="0"/>
                    <a:pt x="30" y="1"/>
                  </a:cubicBezTo>
                  <a:cubicBezTo>
                    <a:pt x="14" y="5"/>
                    <a:pt x="4" y="14"/>
                    <a:pt x="0" y="30"/>
                  </a:cubicBezTo>
                  <a:cubicBezTo>
                    <a:pt x="0" y="33"/>
                    <a:pt x="0" y="36"/>
                    <a:pt x="0" y="39"/>
                  </a:cubicBezTo>
                  <a:cubicBezTo>
                    <a:pt x="0" y="40"/>
                    <a:pt x="2" y="41"/>
                    <a:pt x="3" y="41"/>
                  </a:cubicBezTo>
                  <a:cubicBezTo>
                    <a:pt x="5" y="41"/>
                    <a:pt x="6" y="40"/>
                    <a:pt x="6" y="38"/>
                  </a:cubicBezTo>
                  <a:cubicBezTo>
                    <a:pt x="6" y="38"/>
                    <a:pt x="6" y="37"/>
                    <a:pt x="6" y="36"/>
                  </a:cubicBezTo>
                  <a:cubicBezTo>
                    <a:pt x="6" y="36"/>
                    <a:pt x="6" y="36"/>
                    <a:pt x="6" y="36"/>
                  </a:cubicBezTo>
                  <a:cubicBezTo>
                    <a:pt x="7" y="19"/>
                    <a:pt x="20" y="8"/>
                    <a:pt x="33" y="7"/>
                  </a:cubicBezTo>
                  <a:cubicBezTo>
                    <a:pt x="33" y="7"/>
                    <a:pt x="34" y="7"/>
                    <a:pt x="35" y="7"/>
                  </a:cubicBezTo>
                  <a:cubicBezTo>
                    <a:pt x="36" y="6"/>
                    <a:pt x="37" y="6"/>
                    <a:pt x="39" y="6"/>
                  </a:cubicBezTo>
                  <a:cubicBezTo>
                    <a:pt x="40" y="6"/>
                    <a:pt x="41" y="4"/>
                    <a:pt x="41" y="3"/>
                  </a:cubicBezTo>
                  <a:cubicBezTo>
                    <a:pt x="41" y="1"/>
                    <a:pt x="40" y="0"/>
                    <a:pt x="38" y="0"/>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7030A0"/>
                </a:solidFill>
              </a:endParaRPr>
            </a:p>
          </p:txBody>
        </p:sp>
      </p:grpSp>
      <p:sp>
        <p:nvSpPr>
          <p:cNvPr id="84" name="Freeform 6">
            <a:extLst>
              <a:ext uri="{FF2B5EF4-FFF2-40B4-BE49-F238E27FC236}">
                <a16:creationId xmlns:a16="http://schemas.microsoft.com/office/drawing/2014/main" id="{B36933DC-FE69-4766-9AFD-29A65FB645F3}"/>
              </a:ext>
            </a:extLst>
          </p:cNvPr>
          <p:cNvSpPr>
            <a:spLocks noEditPoints="1"/>
          </p:cNvSpPr>
          <p:nvPr userDrawn="1"/>
        </p:nvSpPr>
        <p:spPr bwMode="auto">
          <a:xfrm>
            <a:off x="7164886" y="2771383"/>
            <a:ext cx="823199" cy="819583"/>
          </a:xfrm>
          <a:custGeom>
            <a:avLst/>
            <a:gdLst>
              <a:gd name="T0" fmla="*/ 198 w 205"/>
              <a:gd name="T1" fmla="*/ 15 h 204"/>
              <a:gd name="T2" fmla="*/ 189 w 205"/>
              <a:gd name="T3" fmla="*/ 6 h 204"/>
              <a:gd name="T4" fmla="*/ 173 w 205"/>
              <a:gd name="T5" fmla="*/ 0 h 204"/>
              <a:gd name="T6" fmla="*/ 158 w 205"/>
              <a:gd name="T7" fmla="*/ 6 h 204"/>
              <a:gd name="T8" fmla="*/ 146 w 205"/>
              <a:gd name="T9" fmla="*/ 18 h 204"/>
              <a:gd name="T10" fmla="*/ 27 w 205"/>
              <a:gd name="T11" fmla="*/ 137 h 204"/>
              <a:gd name="T12" fmla="*/ 27 w 205"/>
              <a:gd name="T13" fmla="*/ 137 h 204"/>
              <a:gd name="T14" fmla="*/ 27 w 205"/>
              <a:gd name="T15" fmla="*/ 137 h 204"/>
              <a:gd name="T16" fmla="*/ 26 w 205"/>
              <a:gd name="T17" fmla="*/ 138 h 204"/>
              <a:gd name="T18" fmla="*/ 26 w 205"/>
              <a:gd name="T19" fmla="*/ 138 h 204"/>
              <a:gd name="T20" fmla="*/ 26 w 205"/>
              <a:gd name="T21" fmla="*/ 139 h 204"/>
              <a:gd name="T22" fmla="*/ 25 w 205"/>
              <a:gd name="T23" fmla="*/ 139 h 204"/>
              <a:gd name="T24" fmla="*/ 1 w 205"/>
              <a:gd name="T25" fmla="*/ 195 h 204"/>
              <a:gd name="T26" fmla="*/ 3 w 205"/>
              <a:gd name="T27" fmla="*/ 202 h 204"/>
              <a:gd name="T28" fmla="*/ 7 w 205"/>
              <a:gd name="T29" fmla="*/ 204 h 204"/>
              <a:gd name="T30" fmla="*/ 10 w 205"/>
              <a:gd name="T31" fmla="*/ 203 h 204"/>
              <a:gd name="T32" fmla="*/ 65 w 205"/>
              <a:gd name="T33" fmla="*/ 179 h 204"/>
              <a:gd name="T34" fmla="*/ 66 w 205"/>
              <a:gd name="T35" fmla="*/ 179 h 204"/>
              <a:gd name="T36" fmla="*/ 66 w 205"/>
              <a:gd name="T37" fmla="*/ 178 h 204"/>
              <a:gd name="T38" fmla="*/ 67 w 205"/>
              <a:gd name="T39" fmla="*/ 178 h 204"/>
              <a:gd name="T40" fmla="*/ 67 w 205"/>
              <a:gd name="T41" fmla="*/ 178 h 204"/>
              <a:gd name="T42" fmla="*/ 186 w 205"/>
              <a:gd name="T43" fmla="*/ 59 h 204"/>
              <a:gd name="T44" fmla="*/ 198 w 205"/>
              <a:gd name="T45" fmla="*/ 47 h 204"/>
              <a:gd name="T46" fmla="*/ 205 w 205"/>
              <a:gd name="T47" fmla="*/ 31 h 204"/>
              <a:gd name="T48" fmla="*/ 198 w 205"/>
              <a:gd name="T49" fmla="*/ 15 h 204"/>
              <a:gd name="T50" fmla="*/ 33 w 205"/>
              <a:gd name="T51" fmla="*/ 153 h 204"/>
              <a:gd name="T52" fmla="*/ 52 w 205"/>
              <a:gd name="T53" fmla="*/ 171 h 204"/>
              <a:gd name="T54" fmla="*/ 20 w 205"/>
              <a:gd name="T55" fmla="*/ 185 h 204"/>
              <a:gd name="T56" fmla="*/ 33 w 205"/>
              <a:gd name="T57" fmla="*/ 153 h 204"/>
              <a:gd name="T58" fmla="*/ 63 w 205"/>
              <a:gd name="T59" fmla="*/ 164 h 204"/>
              <a:gd name="T60" fmla="*/ 40 w 205"/>
              <a:gd name="T61" fmla="*/ 142 h 204"/>
              <a:gd name="T62" fmla="*/ 150 w 205"/>
              <a:gd name="T63" fmla="*/ 32 h 204"/>
              <a:gd name="T64" fmla="*/ 173 w 205"/>
              <a:gd name="T65" fmla="*/ 54 h 204"/>
              <a:gd name="T66" fmla="*/ 63 w 205"/>
              <a:gd name="T67" fmla="*/ 164 h 204"/>
              <a:gd name="T68" fmla="*/ 189 w 205"/>
              <a:gd name="T69" fmla="*/ 38 h 204"/>
              <a:gd name="T70" fmla="*/ 182 w 205"/>
              <a:gd name="T71" fmla="*/ 45 h 204"/>
              <a:gd name="T72" fmla="*/ 160 w 205"/>
              <a:gd name="T73" fmla="*/ 23 h 204"/>
              <a:gd name="T74" fmla="*/ 167 w 205"/>
              <a:gd name="T75" fmla="*/ 15 h 204"/>
              <a:gd name="T76" fmla="*/ 173 w 205"/>
              <a:gd name="T77" fmla="*/ 13 h 204"/>
              <a:gd name="T78" fmla="*/ 180 w 205"/>
              <a:gd name="T79" fmla="*/ 15 h 204"/>
              <a:gd name="T80" fmla="*/ 189 w 205"/>
              <a:gd name="T81" fmla="*/ 24 h 204"/>
              <a:gd name="T82" fmla="*/ 192 w 205"/>
              <a:gd name="T83" fmla="*/ 31 h 204"/>
              <a:gd name="T84" fmla="*/ 189 w 205"/>
              <a:gd name="T85" fmla="*/ 38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5" h="204">
                <a:moveTo>
                  <a:pt x="198" y="15"/>
                </a:moveTo>
                <a:cubicBezTo>
                  <a:pt x="189" y="6"/>
                  <a:pt x="189" y="6"/>
                  <a:pt x="189" y="6"/>
                </a:cubicBezTo>
                <a:cubicBezTo>
                  <a:pt x="185" y="2"/>
                  <a:pt x="179" y="0"/>
                  <a:pt x="173" y="0"/>
                </a:cubicBezTo>
                <a:cubicBezTo>
                  <a:pt x="168" y="0"/>
                  <a:pt x="162" y="2"/>
                  <a:pt x="158" y="6"/>
                </a:cubicBezTo>
                <a:cubicBezTo>
                  <a:pt x="146" y="18"/>
                  <a:pt x="146" y="18"/>
                  <a:pt x="146" y="18"/>
                </a:cubicBezTo>
                <a:cubicBezTo>
                  <a:pt x="27" y="137"/>
                  <a:pt x="27" y="137"/>
                  <a:pt x="27" y="137"/>
                </a:cubicBezTo>
                <a:cubicBezTo>
                  <a:pt x="27" y="137"/>
                  <a:pt x="27" y="137"/>
                  <a:pt x="27" y="137"/>
                </a:cubicBezTo>
                <a:cubicBezTo>
                  <a:pt x="27" y="137"/>
                  <a:pt x="27" y="137"/>
                  <a:pt x="27" y="137"/>
                </a:cubicBezTo>
                <a:cubicBezTo>
                  <a:pt x="27" y="137"/>
                  <a:pt x="27" y="137"/>
                  <a:pt x="26" y="138"/>
                </a:cubicBezTo>
                <a:cubicBezTo>
                  <a:pt x="26" y="138"/>
                  <a:pt x="26" y="138"/>
                  <a:pt x="26" y="138"/>
                </a:cubicBezTo>
                <a:cubicBezTo>
                  <a:pt x="26" y="138"/>
                  <a:pt x="26" y="139"/>
                  <a:pt x="26" y="139"/>
                </a:cubicBezTo>
                <a:cubicBezTo>
                  <a:pt x="26" y="139"/>
                  <a:pt x="26" y="139"/>
                  <a:pt x="25" y="139"/>
                </a:cubicBezTo>
                <a:cubicBezTo>
                  <a:pt x="1" y="195"/>
                  <a:pt x="1" y="195"/>
                  <a:pt x="1" y="195"/>
                </a:cubicBezTo>
                <a:cubicBezTo>
                  <a:pt x="0" y="197"/>
                  <a:pt x="1" y="200"/>
                  <a:pt x="3" y="202"/>
                </a:cubicBezTo>
                <a:cubicBezTo>
                  <a:pt x="4" y="203"/>
                  <a:pt x="5" y="204"/>
                  <a:pt x="7" y="204"/>
                </a:cubicBezTo>
                <a:cubicBezTo>
                  <a:pt x="8" y="204"/>
                  <a:pt x="9" y="204"/>
                  <a:pt x="10" y="203"/>
                </a:cubicBezTo>
                <a:cubicBezTo>
                  <a:pt x="65" y="179"/>
                  <a:pt x="65" y="179"/>
                  <a:pt x="65" y="179"/>
                </a:cubicBezTo>
                <a:cubicBezTo>
                  <a:pt x="65" y="179"/>
                  <a:pt x="66" y="179"/>
                  <a:pt x="66" y="179"/>
                </a:cubicBezTo>
                <a:cubicBezTo>
                  <a:pt x="66" y="179"/>
                  <a:pt x="66" y="179"/>
                  <a:pt x="66" y="178"/>
                </a:cubicBezTo>
                <a:cubicBezTo>
                  <a:pt x="67" y="178"/>
                  <a:pt x="67" y="178"/>
                  <a:pt x="67" y="178"/>
                </a:cubicBezTo>
                <a:cubicBezTo>
                  <a:pt x="67" y="178"/>
                  <a:pt x="67" y="178"/>
                  <a:pt x="67" y="178"/>
                </a:cubicBezTo>
                <a:cubicBezTo>
                  <a:pt x="186" y="59"/>
                  <a:pt x="186" y="59"/>
                  <a:pt x="186" y="59"/>
                </a:cubicBezTo>
                <a:cubicBezTo>
                  <a:pt x="198" y="47"/>
                  <a:pt x="198" y="47"/>
                  <a:pt x="198" y="47"/>
                </a:cubicBezTo>
                <a:cubicBezTo>
                  <a:pt x="202" y="43"/>
                  <a:pt x="205" y="37"/>
                  <a:pt x="205" y="31"/>
                </a:cubicBezTo>
                <a:cubicBezTo>
                  <a:pt x="205" y="25"/>
                  <a:pt x="202" y="19"/>
                  <a:pt x="198" y="15"/>
                </a:cubicBezTo>
                <a:close/>
                <a:moveTo>
                  <a:pt x="33" y="153"/>
                </a:moveTo>
                <a:cubicBezTo>
                  <a:pt x="52" y="171"/>
                  <a:pt x="52" y="171"/>
                  <a:pt x="52" y="171"/>
                </a:cubicBezTo>
                <a:cubicBezTo>
                  <a:pt x="20" y="185"/>
                  <a:pt x="20" y="185"/>
                  <a:pt x="20" y="185"/>
                </a:cubicBezTo>
                <a:lnTo>
                  <a:pt x="33" y="153"/>
                </a:lnTo>
                <a:close/>
                <a:moveTo>
                  <a:pt x="63" y="164"/>
                </a:moveTo>
                <a:cubicBezTo>
                  <a:pt x="40" y="142"/>
                  <a:pt x="40" y="142"/>
                  <a:pt x="40" y="142"/>
                </a:cubicBezTo>
                <a:cubicBezTo>
                  <a:pt x="150" y="32"/>
                  <a:pt x="150" y="32"/>
                  <a:pt x="150" y="32"/>
                </a:cubicBezTo>
                <a:cubicBezTo>
                  <a:pt x="173" y="54"/>
                  <a:pt x="173" y="54"/>
                  <a:pt x="173" y="54"/>
                </a:cubicBezTo>
                <a:lnTo>
                  <a:pt x="63" y="164"/>
                </a:lnTo>
                <a:close/>
                <a:moveTo>
                  <a:pt x="189" y="38"/>
                </a:moveTo>
                <a:cubicBezTo>
                  <a:pt x="182" y="45"/>
                  <a:pt x="182" y="45"/>
                  <a:pt x="182" y="45"/>
                </a:cubicBezTo>
                <a:cubicBezTo>
                  <a:pt x="160" y="23"/>
                  <a:pt x="160" y="23"/>
                  <a:pt x="160" y="23"/>
                </a:cubicBezTo>
                <a:cubicBezTo>
                  <a:pt x="167" y="15"/>
                  <a:pt x="167" y="15"/>
                  <a:pt x="167" y="15"/>
                </a:cubicBezTo>
                <a:cubicBezTo>
                  <a:pt x="169" y="14"/>
                  <a:pt x="171" y="13"/>
                  <a:pt x="173" y="13"/>
                </a:cubicBezTo>
                <a:cubicBezTo>
                  <a:pt x="176" y="13"/>
                  <a:pt x="178" y="14"/>
                  <a:pt x="180" y="15"/>
                </a:cubicBezTo>
                <a:cubicBezTo>
                  <a:pt x="189" y="24"/>
                  <a:pt x="189" y="24"/>
                  <a:pt x="189" y="24"/>
                </a:cubicBezTo>
                <a:cubicBezTo>
                  <a:pt x="191" y="26"/>
                  <a:pt x="192" y="29"/>
                  <a:pt x="192" y="31"/>
                </a:cubicBezTo>
                <a:cubicBezTo>
                  <a:pt x="192" y="34"/>
                  <a:pt x="191" y="36"/>
                  <a:pt x="189" y="3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nvGrpSpPr>
          <p:cNvPr id="85" name="Group 84">
            <a:extLst>
              <a:ext uri="{FF2B5EF4-FFF2-40B4-BE49-F238E27FC236}">
                <a16:creationId xmlns:a16="http://schemas.microsoft.com/office/drawing/2014/main" id="{7358E257-82FE-4F8C-A9C0-812B0102F974}"/>
              </a:ext>
            </a:extLst>
          </p:cNvPr>
          <p:cNvGrpSpPr/>
          <p:nvPr userDrawn="1"/>
        </p:nvGrpSpPr>
        <p:grpSpPr>
          <a:xfrm>
            <a:off x="9792522" y="2757523"/>
            <a:ext cx="883463" cy="847304"/>
            <a:chOff x="9756203" y="3241060"/>
            <a:chExt cx="837819" cy="803529"/>
          </a:xfrm>
        </p:grpSpPr>
        <p:sp>
          <p:nvSpPr>
            <p:cNvPr id="86" name="Freeform 13">
              <a:extLst>
                <a:ext uri="{FF2B5EF4-FFF2-40B4-BE49-F238E27FC236}">
                  <a16:creationId xmlns:a16="http://schemas.microsoft.com/office/drawing/2014/main" id="{DAB9DC59-E499-4ED0-AB03-7D83647E2E06}"/>
                </a:ext>
              </a:extLst>
            </p:cNvPr>
            <p:cNvSpPr>
              <a:spLocks/>
            </p:cNvSpPr>
            <p:nvPr/>
          </p:nvSpPr>
          <p:spPr bwMode="auto">
            <a:xfrm>
              <a:off x="9896792" y="3263920"/>
              <a:ext cx="697230" cy="537210"/>
            </a:xfrm>
            <a:custGeom>
              <a:avLst/>
              <a:gdLst>
                <a:gd name="T0" fmla="*/ 178 w 183"/>
                <a:gd name="T1" fmla="*/ 2 h 141"/>
                <a:gd name="T2" fmla="*/ 172 w 183"/>
                <a:gd name="T3" fmla="*/ 0 h 141"/>
                <a:gd name="T4" fmla="*/ 165 w 183"/>
                <a:gd name="T5" fmla="*/ 3 h 141"/>
                <a:gd name="T6" fmla="*/ 69 w 183"/>
                <a:gd name="T7" fmla="*/ 116 h 141"/>
                <a:gd name="T8" fmla="*/ 69 w 183"/>
                <a:gd name="T9" fmla="*/ 116 h 141"/>
                <a:gd name="T10" fmla="*/ 18 w 183"/>
                <a:gd name="T11" fmla="*/ 59 h 141"/>
                <a:gd name="T12" fmla="*/ 11 w 183"/>
                <a:gd name="T13" fmla="*/ 56 h 141"/>
                <a:gd name="T14" fmla="*/ 5 w 183"/>
                <a:gd name="T15" fmla="*/ 58 h 141"/>
                <a:gd name="T16" fmla="*/ 4 w 183"/>
                <a:gd name="T17" fmla="*/ 73 h 141"/>
                <a:gd name="T18" fmla="*/ 61 w 183"/>
                <a:gd name="T19" fmla="*/ 138 h 141"/>
                <a:gd name="T20" fmla="*/ 69 w 183"/>
                <a:gd name="T21" fmla="*/ 141 h 141"/>
                <a:gd name="T22" fmla="*/ 69 w 183"/>
                <a:gd name="T23" fmla="*/ 141 h 141"/>
                <a:gd name="T24" fmla="*/ 76 w 183"/>
                <a:gd name="T25" fmla="*/ 137 h 141"/>
                <a:gd name="T26" fmla="*/ 156 w 183"/>
                <a:gd name="T27" fmla="*/ 44 h 141"/>
                <a:gd name="T28" fmla="*/ 163 w 183"/>
                <a:gd name="T29" fmla="*/ 36 h 141"/>
                <a:gd name="T30" fmla="*/ 179 w 183"/>
                <a:gd name="T31" fmla="*/ 17 h 141"/>
                <a:gd name="T32" fmla="*/ 178 w 183"/>
                <a:gd name="T33" fmla="*/ 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3" h="141">
                  <a:moveTo>
                    <a:pt x="178" y="2"/>
                  </a:moveTo>
                  <a:cubicBezTo>
                    <a:pt x="177" y="0"/>
                    <a:pt x="174" y="0"/>
                    <a:pt x="172" y="0"/>
                  </a:cubicBezTo>
                  <a:cubicBezTo>
                    <a:pt x="169" y="0"/>
                    <a:pt x="167" y="1"/>
                    <a:pt x="165" y="3"/>
                  </a:cubicBezTo>
                  <a:cubicBezTo>
                    <a:pt x="69" y="116"/>
                    <a:pt x="69" y="116"/>
                    <a:pt x="69" y="116"/>
                  </a:cubicBezTo>
                  <a:cubicBezTo>
                    <a:pt x="69" y="116"/>
                    <a:pt x="69" y="116"/>
                    <a:pt x="69" y="116"/>
                  </a:cubicBezTo>
                  <a:cubicBezTo>
                    <a:pt x="18" y="59"/>
                    <a:pt x="18" y="59"/>
                    <a:pt x="18" y="59"/>
                  </a:cubicBezTo>
                  <a:cubicBezTo>
                    <a:pt x="16" y="57"/>
                    <a:pt x="14" y="56"/>
                    <a:pt x="11" y="56"/>
                  </a:cubicBezTo>
                  <a:cubicBezTo>
                    <a:pt x="9" y="56"/>
                    <a:pt x="7" y="56"/>
                    <a:pt x="5" y="58"/>
                  </a:cubicBezTo>
                  <a:cubicBezTo>
                    <a:pt x="0" y="61"/>
                    <a:pt x="0" y="68"/>
                    <a:pt x="4" y="73"/>
                  </a:cubicBezTo>
                  <a:cubicBezTo>
                    <a:pt x="61" y="138"/>
                    <a:pt x="61" y="138"/>
                    <a:pt x="61" y="138"/>
                  </a:cubicBezTo>
                  <a:cubicBezTo>
                    <a:pt x="63" y="140"/>
                    <a:pt x="66" y="141"/>
                    <a:pt x="69" y="141"/>
                  </a:cubicBezTo>
                  <a:cubicBezTo>
                    <a:pt x="69" y="141"/>
                    <a:pt x="69" y="141"/>
                    <a:pt x="69" y="141"/>
                  </a:cubicBezTo>
                  <a:cubicBezTo>
                    <a:pt x="72" y="141"/>
                    <a:pt x="74" y="140"/>
                    <a:pt x="76" y="137"/>
                  </a:cubicBezTo>
                  <a:cubicBezTo>
                    <a:pt x="156" y="44"/>
                    <a:pt x="156" y="44"/>
                    <a:pt x="156" y="44"/>
                  </a:cubicBezTo>
                  <a:cubicBezTo>
                    <a:pt x="163" y="36"/>
                    <a:pt x="163" y="36"/>
                    <a:pt x="163" y="36"/>
                  </a:cubicBezTo>
                  <a:cubicBezTo>
                    <a:pt x="179" y="17"/>
                    <a:pt x="179" y="17"/>
                    <a:pt x="179" y="17"/>
                  </a:cubicBezTo>
                  <a:cubicBezTo>
                    <a:pt x="183" y="12"/>
                    <a:pt x="183" y="5"/>
                    <a:pt x="178" y="2"/>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7030A0"/>
                </a:solidFill>
              </a:endParaRPr>
            </a:p>
          </p:txBody>
        </p:sp>
        <p:sp>
          <p:nvSpPr>
            <p:cNvPr id="87" name="Freeform 14">
              <a:extLst>
                <a:ext uri="{FF2B5EF4-FFF2-40B4-BE49-F238E27FC236}">
                  <a16:creationId xmlns:a16="http://schemas.microsoft.com/office/drawing/2014/main" id="{6C4AA45E-B67E-46C9-9E48-A158EC132CD0}"/>
                </a:ext>
              </a:extLst>
            </p:cNvPr>
            <p:cNvSpPr>
              <a:spLocks/>
            </p:cNvSpPr>
            <p:nvPr/>
          </p:nvSpPr>
          <p:spPr bwMode="auto">
            <a:xfrm>
              <a:off x="9756203" y="3241060"/>
              <a:ext cx="800100" cy="803529"/>
            </a:xfrm>
            <a:custGeom>
              <a:avLst/>
              <a:gdLst>
                <a:gd name="T0" fmla="*/ 193 w 210"/>
                <a:gd name="T1" fmla="*/ 180 h 211"/>
                <a:gd name="T2" fmla="*/ 179 w 210"/>
                <a:gd name="T3" fmla="*/ 194 h 211"/>
                <a:gd name="T4" fmla="*/ 30 w 210"/>
                <a:gd name="T5" fmla="*/ 194 h 211"/>
                <a:gd name="T6" fmla="*/ 17 w 210"/>
                <a:gd name="T7" fmla="*/ 180 h 211"/>
                <a:gd name="T8" fmla="*/ 17 w 210"/>
                <a:gd name="T9" fmla="*/ 31 h 211"/>
                <a:gd name="T10" fmla="*/ 30 w 210"/>
                <a:gd name="T11" fmla="*/ 17 h 211"/>
                <a:gd name="T12" fmla="*/ 172 w 210"/>
                <a:gd name="T13" fmla="*/ 17 h 211"/>
                <a:gd name="T14" fmla="*/ 186 w 210"/>
                <a:gd name="T15" fmla="*/ 1 h 211"/>
                <a:gd name="T16" fmla="*/ 179 w 210"/>
                <a:gd name="T17" fmla="*/ 0 h 211"/>
                <a:gd name="T18" fmla="*/ 30 w 210"/>
                <a:gd name="T19" fmla="*/ 0 h 211"/>
                <a:gd name="T20" fmla="*/ 0 w 210"/>
                <a:gd name="T21" fmla="*/ 31 h 211"/>
                <a:gd name="T22" fmla="*/ 0 w 210"/>
                <a:gd name="T23" fmla="*/ 180 h 211"/>
                <a:gd name="T24" fmla="*/ 30 w 210"/>
                <a:gd name="T25" fmla="*/ 211 h 211"/>
                <a:gd name="T26" fmla="*/ 179 w 210"/>
                <a:gd name="T27" fmla="*/ 211 h 211"/>
                <a:gd name="T28" fmla="*/ 210 w 210"/>
                <a:gd name="T29" fmla="*/ 180 h 211"/>
                <a:gd name="T30" fmla="*/ 210 w 210"/>
                <a:gd name="T31" fmla="*/ 56 h 211"/>
                <a:gd name="T32" fmla="*/ 193 w 210"/>
                <a:gd name="T33" fmla="*/ 76 h 211"/>
                <a:gd name="T34" fmla="*/ 193 w 210"/>
                <a:gd name="T35" fmla="*/ 18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0" h="211">
                  <a:moveTo>
                    <a:pt x="193" y="180"/>
                  </a:moveTo>
                  <a:cubicBezTo>
                    <a:pt x="193" y="188"/>
                    <a:pt x="187" y="194"/>
                    <a:pt x="179" y="194"/>
                  </a:cubicBezTo>
                  <a:cubicBezTo>
                    <a:pt x="30" y="194"/>
                    <a:pt x="30" y="194"/>
                    <a:pt x="30" y="194"/>
                  </a:cubicBezTo>
                  <a:cubicBezTo>
                    <a:pt x="23" y="194"/>
                    <a:pt x="17" y="188"/>
                    <a:pt x="17" y="180"/>
                  </a:cubicBezTo>
                  <a:cubicBezTo>
                    <a:pt x="17" y="31"/>
                    <a:pt x="17" y="31"/>
                    <a:pt x="17" y="31"/>
                  </a:cubicBezTo>
                  <a:cubicBezTo>
                    <a:pt x="17" y="24"/>
                    <a:pt x="23" y="17"/>
                    <a:pt x="30" y="17"/>
                  </a:cubicBezTo>
                  <a:cubicBezTo>
                    <a:pt x="172" y="17"/>
                    <a:pt x="172" y="17"/>
                    <a:pt x="172" y="17"/>
                  </a:cubicBezTo>
                  <a:cubicBezTo>
                    <a:pt x="186" y="1"/>
                    <a:pt x="186" y="1"/>
                    <a:pt x="186" y="1"/>
                  </a:cubicBezTo>
                  <a:cubicBezTo>
                    <a:pt x="184" y="1"/>
                    <a:pt x="182" y="0"/>
                    <a:pt x="179" y="0"/>
                  </a:cubicBezTo>
                  <a:cubicBezTo>
                    <a:pt x="30" y="0"/>
                    <a:pt x="30" y="0"/>
                    <a:pt x="30" y="0"/>
                  </a:cubicBezTo>
                  <a:cubicBezTo>
                    <a:pt x="13" y="0"/>
                    <a:pt x="0" y="14"/>
                    <a:pt x="0" y="31"/>
                  </a:cubicBezTo>
                  <a:cubicBezTo>
                    <a:pt x="0" y="180"/>
                    <a:pt x="0" y="180"/>
                    <a:pt x="0" y="180"/>
                  </a:cubicBezTo>
                  <a:cubicBezTo>
                    <a:pt x="0" y="197"/>
                    <a:pt x="13" y="211"/>
                    <a:pt x="30" y="211"/>
                  </a:cubicBezTo>
                  <a:cubicBezTo>
                    <a:pt x="179" y="211"/>
                    <a:pt x="179" y="211"/>
                    <a:pt x="179" y="211"/>
                  </a:cubicBezTo>
                  <a:cubicBezTo>
                    <a:pt x="196" y="211"/>
                    <a:pt x="210" y="197"/>
                    <a:pt x="210" y="180"/>
                  </a:cubicBezTo>
                  <a:cubicBezTo>
                    <a:pt x="210" y="56"/>
                    <a:pt x="210" y="56"/>
                    <a:pt x="210" y="56"/>
                  </a:cubicBezTo>
                  <a:cubicBezTo>
                    <a:pt x="193" y="76"/>
                    <a:pt x="193" y="76"/>
                    <a:pt x="193" y="76"/>
                  </a:cubicBezTo>
                  <a:lnTo>
                    <a:pt x="193" y="18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spTree>
    <p:extLst>
      <p:ext uri="{BB962C8B-B14F-4D97-AF65-F5344CB8AC3E}">
        <p14:creationId xmlns:p14="http://schemas.microsoft.com/office/powerpoint/2010/main" val="1321992246"/>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Timeline 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26" name="Rectangle 25">
            <a:extLst>
              <a:ext uri="{FF2B5EF4-FFF2-40B4-BE49-F238E27FC236}">
                <a16:creationId xmlns:a16="http://schemas.microsoft.com/office/drawing/2014/main" id="{DDD7C2B2-BFA5-4A8B-B077-C4BB2D0F626A}"/>
              </a:ext>
            </a:extLst>
          </p:cNvPr>
          <p:cNvSpPr/>
          <p:nvPr userDrawn="1"/>
        </p:nvSpPr>
        <p:spPr>
          <a:xfrm flipV="1">
            <a:off x="1524" y="3888437"/>
            <a:ext cx="12188952" cy="68098"/>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lIns="243797" tIns="121899" rIns="243797" bIns="121899" rtlCol="0" anchor="ctr"/>
          <a:lstStyle/>
          <a:p>
            <a:pPr algn="ctr"/>
            <a:r>
              <a:rPr lang="en-US" sz="1800" dirty="0">
                <a:latin typeface="Subway Six-Inch Office" pitchFamily="50" charset="0"/>
              </a:rPr>
              <a:t> </a:t>
            </a:r>
          </a:p>
        </p:txBody>
      </p:sp>
      <p:sp>
        <p:nvSpPr>
          <p:cNvPr id="27" name="Oval 26">
            <a:extLst>
              <a:ext uri="{FF2B5EF4-FFF2-40B4-BE49-F238E27FC236}">
                <a16:creationId xmlns:a16="http://schemas.microsoft.com/office/drawing/2014/main" id="{B01493C9-ED70-44B6-9092-E97F4954212E}"/>
              </a:ext>
            </a:extLst>
          </p:cNvPr>
          <p:cNvSpPr/>
          <p:nvPr userDrawn="1"/>
        </p:nvSpPr>
        <p:spPr>
          <a:xfrm>
            <a:off x="3498564"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8" name="Oval 27">
            <a:extLst>
              <a:ext uri="{FF2B5EF4-FFF2-40B4-BE49-F238E27FC236}">
                <a16:creationId xmlns:a16="http://schemas.microsoft.com/office/drawing/2014/main" id="{9FDC38CE-C623-4A9B-93DD-ED4840E361B7}"/>
              </a:ext>
            </a:extLst>
          </p:cNvPr>
          <p:cNvSpPr/>
          <p:nvPr userDrawn="1"/>
        </p:nvSpPr>
        <p:spPr>
          <a:xfrm>
            <a:off x="632607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9" name="Oval 28">
            <a:extLst>
              <a:ext uri="{FF2B5EF4-FFF2-40B4-BE49-F238E27FC236}">
                <a16:creationId xmlns:a16="http://schemas.microsoft.com/office/drawing/2014/main" id="{E1E00338-6396-4E49-B06C-5F288564386A}"/>
              </a:ext>
            </a:extLst>
          </p:cNvPr>
          <p:cNvSpPr/>
          <p:nvPr userDrawn="1"/>
        </p:nvSpPr>
        <p:spPr>
          <a:xfrm>
            <a:off x="671052"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30" name="Group 29">
            <a:extLst>
              <a:ext uri="{FF2B5EF4-FFF2-40B4-BE49-F238E27FC236}">
                <a16:creationId xmlns:a16="http://schemas.microsoft.com/office/drawing/2014/main" id="{132D82B8-F76A-4737-916C-A1A2CB6B1C3C}"/>
              </a:ext>
            </a:extLst>
          </p:cNvPr>
          <p:cNvGrpSpPr/>
          <p:nvPr userDrawn="1"/>
        </p:nvGrpSpPr>
        <p:grpSpPr>
          <a:xfrm>
            <a:off x="461093" y="2666459"/>
            <a:ext cx="638796" cy="945933"/>
            <a:chOff x="2042802" y="2926963"/>
            <a:chExt cx="638796" cy="945933"/>
          </a:xfrm>
        </p:grpSpPr>
        <p:sp>
          <p:nvSpPr>
            <p:cNvPr id="31" name="Freeform 14">
              <a:extLst>
                <a:ext uri="{FF2B5EF4-FFF2-40B4-BE49-F238E27FC236}">
                  <a16:creationId xmlns:a16="http://schemas.microsoft.com/office/drawing/2014/main" id="{1AAA8EF3-8078-4693-BFF9-73D66DD69B09}"/>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9EFF"/>
            </a:solidFill>
            <a:ln w="38100" cmpd="sng">
              <a:noFill/>
            </a:ln>
            <a:effectLst/>
          </p:spPr>
          <p:txBody>
            <a:bodyPr wrap="none" anchor="ctr"/>
            <a:lstStyle/>
            <a:p>
              <a:endParaRPr lang="en-US" sz="1800" dirty="0">
                <a:solidFill>
                  <a:srgbClr val="009EFF"/>
                </a:solidFill>
                <a:latin typeface="+mj-lt"/>
              </a:endParaRPr>
            </a:p>
          </p:txBody>
        </p:sp>
        <p:sp>
          <p:nvSpPr>
            <p:cNvPr id="32" name="Oval 31">
              <a:extLst>
                <a:ext uri="{FF2B5EF4-FFF2-40B4-BE49-F238E27FC236}">
                  <a16:creationId xmlns:a16="http://schemas.microsoft.com/office/drawing/2014/main" id="{2B833ED8-2A48-4DCC-A98D-F8C17E77B700}"/>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solidFill>
                  <a:srgbClr val="009EFF"/>
                </a:solidFill>
                <a:latin typeface="+mj-lt"/>
              </a:endParaRPr>
            </a:p>
          </p:txBody>
        </p:sp>
      </p:grpSp>
      <p:grpSp>
        <p:nvGrpSpPr>
          <p:cNvPr id="33" name="Group 32">
            <a:extLst>
              <a:ext uri="{FF2B5EF4-FFF2-40B4-BE49-F238E27FC236}">
                <a16:creationId xmlns:a16="http://schemas.microsoft.com/office/drawing/2014/main" id="{D93995F3-0023-42FB-A296-B8C785D4D921}"/>
              </a:ext>
            </a:extLst>
          </p:cNvPr>
          <p:cNvGrpSpPr/>
          <p:nvPr userDrawn="1"/>
        </p:nvGrpSpPr>
        <p:grpSpPr>
          <a:xfrm>
            <a:off x="6122105" y="2666459"/>
            <a:ext cx="638796" cy="945933"/>
            <a:chOff x="2042802" y="2926963"/>
            <a:chExt cx="638796" cy="945933"/>
          </a:xfrm>
        </p:grpSpPr>
        <p:sp>
          <p:nvSpPr>
            <p:cNvPr id="34" name="Freeform 14">
              <a:extLst>
                <a:ext uri="{FF2B5EF4-FFF2-40B4-BE49-F238E27FC236}">
                  <a16:creationId xmlns:a16="http://schemas.microsoft.com/office/drawing/2014/main" id="{7893BEC7-8D31-481F-A9B7-FFB943E78C85}"/>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E74011"/>
            </a:solidFill>
            <a:ln w="38100" cmpd="sng">
              <a:noFill/>
            </a:ln>
            <a:effectLst/>
          </p:spPr>
          <p:txBody>
            <a:bodyPr wrap="none" anchor="ctr"/>
            <a:lstStyle/>
            <a:p>
              <a:endParaRPr lang="en-US" sz="1800" dirty="0">
                <a:latin typeface="+mj-lt"/>
              </a:endParaRPr>
            </a:p>
          </p:txBody>
        </p:sp>
        <p:sp>
          <p:nvSpPr>
            <p:cNvPr id="35" name="Oval 34">
              <a:extLst>
                <a:ext uri="{FF2B5EF4-FFF2-40B4-BE49-F238E27FC236}">
                  <a16:creationId xmlns:a16="http://schemas.microsoft.com/office/drawing/2014/main" id="{A5A4D980-C366-4EF3-AE44-F7102DB91090}"/>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36" name="Group 35">
            <a:extLst>
              <a:ext uri="{FF2B5EF4-FFF2-40B4-BE49-F238E27FC236}">
                <a16:creationId xmlns:a16="http://schemas.microsoft.com/office/drawing/2014/main" id="{B25DB66B-CA88-408B-A0C7-1A8B19EAB161}"/>
              </a:ext>
            </a:extLst>
          </p:cNvPr>
          <p:cNvGrpSpPr/>
          <p:nvPr userDrawn="1"/>
        </p:nvGrpSpPr>
        <p:grpSpPr>
          <a:xfrm rot="10800000">
            <a:off x="3292328" y="4242724"/>
            <a:ext cx="638796" cy="945933"/>
            <a:chOff x="2042802" y="2926963"/>
            <a:chExt cx="638796" cy="945933"/>
          </a:xfrm>
        </p:grpSpPr>
        <p:sp>
          <p:nvSpPr>
            <p:cNvPr id="37" name="Freeform 14">
              <a:extLst>
                <a:ext uri="{FF2B5EF4-FFF2-40B4-BE49-F238E27FC236}">
                  <a16:creationId xmlns:a16="http://schemas.microsoft.com/office/drawing/2014/main" id="{73DD69F9-E441-47D3-9255-6008485A4206}"/>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BE00"/>
            </a:solidFill>
            <a:ln w="38100" cmpd="sng">
              <a:noFill/>
            </a:ln>
            <a:effectLst/>
          </p:spPr>
          <p:txBody>
            <a:bodyPr wrap="none" anchor="ctr"/>
            <a:lstStyle/>
            <a:p>
              <a:endParaRPr lang="en-US" sz="1800" dirty="0">
                <a:latin typeface="+mj-lt"/>
              </a:endParaRPr>
            </a:p>
          </p:txBody>
        </p:sp>
        <p:sp>
          <p:nvSpPr>
            <p:cNvPr id="38" name="Oval 37">
              <a:extLst>
                <a:ext uri="{FF2B5EF4-FFF2-40B4-BE49-F238E27FC236}">
                  <a16:creationId xmlns:a16="http://schemas.microsoft.com/office/drawing/2014/main" id="{6E0B2106-48AC-412C-9612-006B6A8E5583}"/>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sp>
        <p:nvSpPr>
          <p:cNvPr id="39" name="Oval 38">
            <a:extLst>
              <a:ext uri="{FF2B5EF4-FFF2-40B4-BE49-F238E27FC236}">
                <a16:creationId xmlns:a16="http://schemas.microsoft.com/office/drawing/2014/main" id="{80B6A911-5B49-4E4F-9F8B-788A067C74CF}"/>
              </a:ext>
            </a:extLst>
          </p:cNvPr>
          <p:cNvSpPr/>
          <p:nvPr userDrawn="1"/>
        </p:nvSpPr>
        <p:spPr>
          <a:xfrm>
            <a:off x="915358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40" name="Group 39">
            <a:extLst>
              <a:ext uri="{FF2B5EF4-FFF2-40B4-BE49-F238E27FC236}">
                <a16:creationId xmlns:a16="http://schemas.microsoft.com/office/drawing/2014/main" id="{50DCDDB5-DA61-4D26-977D-F187286F38B3}"/>
              </a:ext>
            </a:extLst>
          </p:cNvPr>
          <p:cNvGrpSpPr/>
          <p:nvPr userDrawn="1"/>
        </p:nvGrpSpPr>
        <p:grpSpPr>
          <a:xfrm rot="10800000">
            <a:off x="8951664" y="4242724"/>
            <a:ext cx="638796" cy="945933"/>
            <a:chOff x="2042802" y="2926963"/>
            <a:chExt cx="638796" cy="945933"/>
          </a:xfrm>
        </p:grpSpPr>
        <p:sp>
          <p:nvSpPr>
            <p:cNvPr id="41" name="Freeform 14">
              <a:extLst>
                <a:ext uri="{FF2B5EF4-FFF2-40B4-BE49-F238E27FC236}">
                  <a16:creationId xmlns:a16="http://schemas.microsoft.com/office/drawing/2014/main" id="{01E4AAB5-CCC7-4F96-B12C-DA3E3A29426C}"/>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8100AF"/>
            </a:solidFill>
            <a:ln w="38100" cmpd="sng">
              <a:noFill/>
            </a:ln>
            <a:effectLst/>
          </p:spPr>
          <p:txBody>
            <a:bodyPr wrap="none" anchor="ctr"/>
            <a:lstStyle/>
            <a:p>
              <a:endParaRPr lang="en-US" sz="1800" dirty="0">
                <a:latin typeface="+mj-lt"/>
              </a:endParaRPr>
            </a:p>
          </p:txBody>
        </p:sp>
        <p:sp>
          <p:nvSpPr>
            <p:cNvPr id="42" name="Oval 41">
              <a:extLst>
                <a:ext uri="{FF2B5EF4-FFF2-40B4-BE49-F238E27FC236}">
                  <a16:creationId xmlns:a16="http://schemas.microsoft.com/office/drawing/2014/main" id="{6846D3BF-C15A-4415-B313-0DCAF6167623}"/>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sp>
        <p:nvSpPr>
          <p:cNvPr id="43" name="Text Placeholder 55">
            <a:extLst>
              <a:ext uri="{FF2B5EF4-FFF2-40B4-BE49-F238E27FC236}">
                <a16:creationId xmlns:a16="http://schemas.microsoft.com/office/drawing/2014/main" id="{08BBBF8D-A7CD-4333-B299-645B4E5230C0}"/>
              </a:ext>
            </a:extLst>
          </p:cNvPr>
          <p:cNvSpPr>
            <a:spLocks noGrp="1"/>
          </p:cNvSpPr>
          <p:nvPr>
            <p:ph type="body" sz="quarter" idx="13" hasCustomPrompt="1"/>
          </p:nvPr>
        </p:nvSpPr>
        <p:spPr>
          <a:xfrm>
            <a:off x="1137987" y="2376677"/>
            <a:ext cx="2088085" cy="503692"/>
          </a:xfrm>
        </p:spPr>
        <p:txBody>
          <a:bodyPr bIns="0" anchor="b" anchorCtr="0"/>
          <a:lstStyle>
            <a:lvl1pPr marL="0" indent="0" algn="l">
              <a:lnSpc>
                <a:spcPts val="2000"/>
              </a:lnSpc>
              <a:spcBef>
                <a:spcPts val="0"/>
              </a:spcBef>
              <a:buNone/>
              <a:defRPr sz="1600">
                <a:solidFill>
                  <a:srgbClr val="009EFF"/>
                </a:solidFill>
                <a:latin typeface="Arial" panose="020B0604020202020204" pitchFamily="34" charset="0"/>
                <a:cs typeface="Arial" panose="020B0604020202020204" pitchFamily="34" charset="0"/>
              </a:defRPr>
            </a:lvl1pPr>
          </a:lstStyle>
          <a:p>
            <a:pPr lvl="0"/>
            <a:r>
              <a:rPr lang="en-US" dirty="0"/>
              <a:t>1965: ITEM GOES HERE</a:t>
            </a:r>
          </a:p>
        </p:txBody>
      </p:sp>
      <p:sp>
        <p:nvSpPr>
          <p:cNvPr id="44" name="Text Placeholder 55">
            <a:extLst>
              <a:ext uri="{FF2B5EF4-FFF2-40B4-BE49-F238E27FC236}">
                <a16:creationId xmlns:a16="http://schemas.microsoft.com/office/drawing/2014/main" id="{629CA489-8940-4C35-814F-B512D563A1AF}"/>
              </a:ext>
            </a:extLst>
          </p:cNvPr>
          <p:cNvSpPr>
            <a:spLocks noGrp="1"/>
          </p:cNvSpPr>
          <p:nvPr>
            <p:ph type="body" sz="quarter" idx="38" hasCustomPrompt="1"/>
          </p:nvPr>
        </p:nvSpPr>
        <p:spPr>
          <a:xfrm>
            <a:off x="1137989" y="2982003"/>
            <a:ext cx="2088084" cy="825465"/>
          </a:xfrm>
        </p:spPr>
        <p:txBody>
          <a:bodyPr bIns="0"/>
          <a:lstStyle>
            <a:lvl1pPr marL="0" indent="0" algn="l">
              <a:lnSpc>
                <a:spcPts val="2000"/>
              </a:lnSpc>
              <a:spcBef>
                <a:spcPts val="600"/>
              </a:spcBef>
              <a:buNone/>
              <a:defRPr sz="1600">
                <a:solidFill>
                  <a:srgbClr val="009EF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5" name="Text Placeholder 55">
            <a:extLst>
              <a:ext uri="{FF2B5EF4-FFF2-40B4-BE49-F238E27FC236}">
                <a16:creationId xmlns:a16="http://schemas.microsoft.com/office/drawing/2014/main" id="{4F1DB194-587C-46AE-9693-0DFBDB2A5023}"/>
              </a:ext>
            </a:extLst>
          </p:cNvPr>
          <p:cNvSpPr>
            <a:spLocks noGrp="1"/>
          </p:cNvSpPr>
          <p:nvPr>
            <p:ph type="body" sz="quarter" idx="39" hasCustomPrompt="1"/>
          </p:nvPr>
        </p:nvSpPr>
        <p:spPr>
          <a:xfrm>
            <a:off x="4060211" y="4239568"/>
            <a:ext cx="2088085" cy="503692"/>
          </a:xfrm>
        </p:spPr>
        <p:txBody>
          <a:bodyPr bIns="0" anchor="b" anchorCtr="0"/>
          <a:lstStyle>
            <a:lvl1pPr marL="0" indent="0" algn="l">
              <a:lnSpc>
                <a:spcPts val="2000"/>
              </a:lnSpc>
              <a:spcBef>
                <a:spcPts val="0"/>
              </a:spcBef>
              <a:buNone/>
              <a:defRPr sz="1600">
                <a:solidFill>
                  <a:srgbClr val="00BE00"/>
                </a:solidFill>
                <a:latin typeface="Arial" panose="020B0604020202020204" pitchFamily="34" charset="0"/>
                <a:cs typeface="Arial" panose="020B0604020202020204" pitchFamily="34" charset="0"/>
              </a:defRPr>
            </a:lvl1pPr>
          </a:lstStyle>
          <a:p>
            <a:pPr lvl="0"/>
            <a:r>
              <a:rPr lang="en-US" dirty="0"/>
              <a:t>1974: ITEM GOES HERE</a:t>
            </a:r>
          </a:p>
        </p:txBody>
      </p:sp>
      <p:sp>
        <p:nvSpPr>
          <p:cNvPr id="46" name="Text Placeholder 55">
            <a:extLst>
              <a:ext uri="{FF2B5EF4-FFF2-40B4-BE49-F238E27FC236}">
                <a16:creationId xmlns:a16="http://schemas.microsoft.com/office/drawing/2014/main" id="{8C7BC640-A8E3-4927-A9D5-9C9F77500763}"/>
              </a:ext>
            </a:extLst>
          </p:cNvPr>
          <p:cNvSpPr>
            <a:spLocks noGrp="1"/>
          </p:cNvSpPr>
          <p:nvPr>
            <p:ph type="body" sz="quarter" idx="40" hasCustomPrompt="1"/>
          </p:nvPr>
        </p:nvSpPr>
        <p:spPr>
          <a:xfrm>
            <a:off x="4060212" y="4844896"/>
            <a:ext cx="2088084" cy="825465"/>
          </a:xfrm>
        </p:spPr>
        <p:txBody>
          <a:bodyPr bIns="0"/>
          <a:lstStyle>
            <a:lvl1pPr marL="0" indent="0" algn="l">
              <a:lnSpc>
                <a:spcPts val="2000"/>
              </a:lnSpc>
              <a:spcBef>
                <a:spcPts val="600"/>
              </a:spcBef>
              <a:buNone/>
              <a:defRPr sz="1600">
                <a:solidFill>
                  <a:srgbClr val="00BE00"/>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7" name="Text Placeholder 55">
            <a:extLst>
              <a:ext uri="{FF2B5EF4-FFF2-40B4-BE49-F238E27FC236}">
                <a16:creationId xmlns:a16="http://schemas.microsoft.com/office/drawing/2014/main" id="{1B6BAED6-3534-4522-93CA-0D7DE6B5B42E}"/>
              </a:ext>
            </a:extLst>
          </p:cNvPr>
          <p:cNvSpPr>
            <a:spLocks noGrp="1"/>
          </p:cNvSpPr>
          <p:nvPr>
            <p:ph type="body" sz="quarter" idx="41" hasCustomPrompt="1"/>
          </p:nvPr>
        </p:nvSpPr>
        <p:spPr>
          <a:xfrm>
            <a:off x="6880554" y="2376677"/>
            <a:ext cx="2088085" cy="503692"/>
          </a:xfrm>
        </p:spPr>
        <p:txBody>
          <a:bodyPr bIns="0" anchor="b" anchorCtr="0"/>
          <a:lstStyle>
            <a:lvl1pPr marL="0" indent="0" algn="l">
              <a:lnSpc>
                <a:spcPts val="2000"/>
              </a:lnSpc>
              <a:spcBef>
                <a:spcPts val="0"/>
              </a:spcBef>
              <a:buNone/>
              <a:defRPr sz="1600">
                <a:solidFill>
                  <a:srgbClr val="E74011"/>
                </a:solidFill>
                <a:latin typeface="Arial" panose="020B0604020202020204" pitchFamily="34" charset="0"/>
                <a:cs typeface="Arial" panose="020B0604020202020204" pitchFamily="34" charset="0"/>
              </a:defRPr>
            </a:lvl1pPr>
          </a:lstStyle>
          <a:p>
            <a:pPr lvl="0"/>
            <a:r>
              <a:rPr lang="en-US" dirty="0"/>
              <a:t>1982: ITEM GOES HERE</a:t>
            </a:r>
          </a:p>
        </p:txBody>
      </p:sp>
      <p:sp>
        <p:nvSpPr>
          <p:cNvPr id="48" name="Text Placeholder 55">
            <a:extLst>
              <a:ext uri="{FF2B5EF4-FFF2-40B4-BE49-F238E27FC236}">
                <a16:creationId xmlns:a16="http://schemas.microsoft.com/office/drawing/2014/main" id="{1CB45B4F-9A17-417A-92D3-10D78FA99E7A}"/>
              </a:ext>
            </a:extLst>
          </p:cNvPr>
          <p:cNvSpPr>
            <a:spLocks noGrp="1"/>
          </p:cNvSpPr>
          <p:nvPr>
            <p:ph type="body" sz="quarter" idx="42" hasCustomPrompt="1"/>
          </p:nvPr>
        </p:nvSpPr>
        <p:spPr>
          <a:xfrm>
            <a:off x="6880554" y="2982003"/>
            <a:ext cx="2088084" cy="825465"/>
          </a:xfrm>
        </p:spPr>
        <p:txBody>
          <a:bodyPr bIns="0"/>
          <a:lstStyle>
            <a:lvl1pPr marL="0" indent="0" algn="l">
              <a:lnSpc>
                <a:spcPts val="2000"/>
              </a:lnSpc>
              <a:spcBef>
                <a:spcPts val="600"/>
              </a:spcBef>
              <a:buNone/>
              <a:defRPr sz="1600">
                <a:solidFill>
                  <a:srgbClr val="E7401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9" name="Text Placeholder 55">
            <a:extLst>
              <a:ext uri="{FF2B5EF4-FFF2-40B4-BE49-F238E27FC236}">
                <a16:creationId xmlns:a16="http://schemas.microsoft.com/office/drawing/2014/main" id="{D91C9DD9-9EC7-421E-9806-37A2A7A4AB1E}"/>
              </a:ext>
            </a:extLst>
          </p:cNvPr>
          <p:cNvSpPr>
            <a:spLocks noGrp="1"/>
          </p:cNvSpPr>
          <p:nvPr>
            <p:ph type="body" sz="quarter" idx="43" hasCustomPrompt="1"/>
          </p:nvPr>
        </p:nvSpPr>
        <p:spPr>
          <a:xfrm>
            <a:off x="9710110" y="4239568"/>
            <a:ext cx="2088085" cy="503692"/>
          </a:xfrm>
        </p:spPr>
        <p:txBody>
          <a:bodyPr bIns="0" anchor="b" anchorCtr="0"/>
          <a:lstStyle>
            <a:lvl1pPr marL="0" indent="0" algn="l">
              <a:lnSpc>
                <a:spcPts val="2000"/>
              </a:lnSpc>
              <a:spcBef>
                <a:spcPts val="0"/>
              </a:spcBef>
              <a:buNone/>
              <a:defRPr sz="1600">
                <a:solidFill>
                  <a:srgbClr val="8100AF"/>
                </a:solidFill>
                <a:latin typeface="Arial" panose="020B0604020202020204" pitchFamily="34" charset="0"/>
                <a:cs typeface="Arial" panose="020B0604020202020204" pitchFamily="34" charset="0"/>
              </a:defRPr>
            </a:lvl1pPr>
          </a:lstStyle>
          <a:p>
            <a:pPr lvl="0"/>
            <a:r>
              <a:rPr lang="en-US" dirty="0"/>
              <a:t>2000: ITEM GOES HERE</a:t>
            </a:r>
          </a:p>
        </p:txBody>
      </p:sp>
      <p:sp>
        <p:nvSpPr>
          <p:cNvPr id="50" name="Text Placeholder 55">
            <a:extLst>
              <a:ext uri="{FF2B5EF4-FFF2-40B4-BE49-F238E27FC236}">
                <a16:creationId xmlns:a16="http://schemas.microsoft.com/office/drawing/2014/main" id="{FFD233C4-03D5-45B2-AD4B-2D9C7A132216}"/>
              </a:ext>
            </a:extLst>
          </p:cNvPr>
          <p:cNvSpPr>
            <a:spLocks noGrp="1"/>
          </p:cNvSpPr>
          <p:nvPr>
            <p:ph type="body" sz="quarter" idx="44" hasCustomPrompt="1"/>
          </p:nvPr>
        </p:nvSpPr>
        <p:spPr>
          <a:xfrm>
            <a:off x="9710110" y="4844896"/>
            <a:ext cx="2088084" cy="825465"/>
          </a:xfrm>
        </p:spPr>
        <p:txBody>
          <a:bodyPr bIns="0"/>
          <a:lstStyle>
            <a:lvl1pPr marL="0" indent="0" algn="l">
              <a:lnSpc>
                <a:spcPts val="2000"/>
              </a:lnSpc>
              <a:spcBef>
                <a:spcPts val="600"/>
              </a:spcBef>
              <a:buNone/>
              <a:defRPr sz="1600">
                <a:solidFill>
                  <a:srgbClr val="8100A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Tree>
    <p:extLst>
      <p:ext uri="{BB962C8B-B14F-4D97-AF65-F5344CB8AC3E}">
        <p14:creationId xmlns:p14="http://schemas.microsoft.com/office/powerpoint/2010/main" val="2183440500"/>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Timeline B">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7" name="Rectangle 6">
            <a:extLst>
              <a:ext uri="{FF2B5EF4-FFF2-40B4-BE49-F238E27FC236}">
                <a16:creationId xmlns:a16="http://schemas.microsoft.com/office/drawing/2014/main" id="{B2ADA329-9B7C-4886-A522-467214742846}"/>
              </a:ext>
            </a:extLst>
          </p:cNvPr>
          <p:cNvSpPr/>
          <p:nvPr userDrawn="1"/>
        </p:nvSpPr>
        <p:spPr>
          <a:xfrm flipV="1">
            <a:off x="3048" y="3888437"/>
            <a:ext cx="12188952" cy="68098"/>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lIns="243797" tIns="121899" rIns="243797" bIns="121899" rtlCol="0" anchor="ctr"/>
          <a:lstStyle/>
          <a:p>
            <a:pPr algn="ctr"/>
            <a:r>
              <a:rPr lang="en-US" sz="1800" dirty="0">
                <a:latin typeface="Subway Six-Inch Office" pitchFamily="50" charset="0"/>
              </a:rPr>
              <a:t> </a:t>
            </a:r>
          </a:p>
        </p:txBody>
      </p:sp>
      <p:sp>
        <p:nvSpPr>
          <p:cNvPr id="8" name="Oval 7">
            <a:extLst>
              <a:ext uri="{FF2B5EF4-FFF2-40B4-BE49-F238E27FC236}">
                <a16:creationId xmlns:a16="http://schemas.microsoft.com/office/drawing/2014/main" id="{1A102CCD-A803-4765-865C-CF851A52C206}"/>
              </a:ext>
            </a:extLst>
          </p:cNvPr>
          <p:cNvSpPr/>
          <p:nvPr userDrawn="1"/>
        </p:nvSpPr>
        <p:spPr>
          <a:xfrm>
            <a:off x="477229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9" name="Oval 8">
            <a:extLst>
              <a:ext uri="{FF2B5EF4-FFF2-40B4-BE49-F238E27FC236}">
                <a16:creationId xmlns:a16="http://schemas.microsoft.com/office/drawing/2014/main" id="{B66EA7C5-1F66-4F2C-BB66-5C75735B38D0}"/>
              </a:ext>
            </a:extLst>
          </p:cNvPr>
          <p:cNvSpPr/>
          <p:nvPr userDrawn="1"/>
        </p:nvSpPr>
        <p:spPr>
          <a:xfrm>
            <a:off x="7599807"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0" name="Oval 9">
            <a:extLst>
              <a:ext uri="{FF2B5EF4-FFF2-40B4-BE49-F238E27FC236}">
                <a16:creationId xmlns:a16="http://schemas.microsoft.com/office/drawing/2014/main" id="{9DDE2FE0-4153-4E40-91E1-0F00E7DD2BD6}"/>
              </a:ext>
            </a:extLst>
          </p:cNvPr>
          <p:cNvSpPr/>
          <p:nvPr userDrawn="1"/>
        </p:nvSpPr>
        <p:spPr>
          <a:xfrm>
            <a:off x="1944784"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11" name="Group 10">
            <a:extLst>
              <a:ext uri="{FF2B5EF4-FFF2-40B4-BE49-F238E27FC236}">
                <a16:creationId xmlns:a16="http://schemas.microsoft.com/office/drawing/2014/main" id="{6B86D487-716E-42F0-8715-49F9EDD0CBA9}"/>
              </a:ext>
            </a:extLst>
          </p:cNvPr>
          <p:cNvGrpSpPr/>
          <p:nvPr userDrawn="1"/>
        </p:nvGrpSpPr>
        <p:grpSpPr>
          <a:xfrm>
            <a:off x="1734825" y="2666459"/>
            <a:ext cx="638796" cy="945933"/>
            <a:chOff x="2042802" y="2926963"/>
            <a:chExt cx="638796" cy="945933"/>
          </a:xfrm>
        </p:grpSpPr>
        <p:sp>
          <p:nvSpPr>
            <p:cNvPr id="12" name="Freeform 14">
              <a:extLst>
                <a:ext uri="{FF2B5EF4-FFF2-40B4-BE49-F238E27FC236}">
                  <a16:creationId xmlns:a16="http://schemas.microsoft.com/office/drawing/2014/main" id="{1A940EE6-04A4-4E02-9445-D18E772565EF}"/>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FF0096"/>
            </a:solidFill>
            <a:ln w="38100" cmpd="sng">
              <a:noFill/>
            </a:ln>
            <a:effectLst/>
          </p:spPr>
          <p:txBody>
            <a:bodyPr wrap="none" anchor="ctr"/>
            <a:lstStyle/>
            <a:p>
              <a:endParaRPr lang="en-US" sz="1800" dirty="0">
                <a:latin typeface="+mj-lt"/>
              </a:endParaRPr>
            </a:p>
          </p:txBody>
        </p:sp>
        <p:sp>
          <p:nvSpPr>
            <p:cNvPr id="13" name="Oval 12">
              <a:extLst>
                <a:ext uri="{FF2B5EF4-FFF2-40B4-BE49-F238E27FC236}">
                  <a16:creationId xmlns:a16="http://schemas.microsoft.com/office/drawing/2014/main" id="{6E9D1B6C-2DCB-4F74-B303-6B1A14EDB46E}"/>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14" name="Group 13">
            <a:extLst>
              <a:ext uri="{FF2B5EF4-FFF2-40B4-BE49-F238E27FC236}">
                <a16:creationId xmlns:a16="http://schemas.microsoft.com/office/drawing/2014/main" id="{2F6EDBBF-2713-4817-94A0-0B3C1B511CDB}"/>
              </a:ext>
            </a:extLst>
          </p:cNvPr>
          <p:cNvGrpSpPr/>
          <p:nvPr userDrawn="1"/>
        </p:nvGrpSpPr>
        <p:grpSpPr>
          <a:xfrm>
            <a:off x="7395837" y="2666459"/>
            <a:ext cx="638796" cy="945933"/>
            <a:chOff x="2042802" y="2926963"/>
            <a:chExt cx="638796" cy="945933"/>
          </a:xfrm>
        </p:grpSpPr>
        <p:sp>
          <p:nvSpPr>
            <p:cNvPr id="15" name="Freeform 14">
              <a:extLst>
                <a:ext uri="{FF2B5EF4-FFF2-40B4-BE49-F238E27FC236}">
                  <a16:creationId xmlns:a16="http://schemas.microsoft.com/office/drawing/2014/main" id="{0E7C3EAE-BF16-4D14-B1DB-F0012EACAEC6}"/>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BE00"/>
            </a:solidFill>
            <a:ln w="38100" cmpd="sng">
              <a:noFill/>
            </a:ln>
            <a:effectLst/>
          </p:spPr>
          <p:txBody>
            <a:bodyPr wrap="none" anchor="ctr"/>
            <a:lstStyle/>
            <a:p>
              <a:endParaRPr lang="en-US" sz="1800" dirty="0">
                <a:latin typeface="+mj-lt"/>
              </a:endParaRPr>
            </a:p>
          </p:txBody>
        </p:sp>
        <p:sp>
          <p:nvSpPr>
            <p:cNvPr id="16" name="Oval 15">
              <a:extLst>
                <a:ext uri="{FF2B5EF4-FFF2-40B4-BE49-F238E27FC236}">
                  <a16:creationId xmlns:a16="http://schemas.microsoft.com/office/drawing/2014/main" id="{41BBA278-05CE-4484-9445-75DC57B01E62}"/>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17" name="Group 16">
            <a:extLst>
              <a:ext uri="{FF2B5EF4-FFF2-40B4-BE49-F238E27FC236}">
                <a16:creationId xmlns:a16="http://schemas.microsoft.com/office/drawing/2014/main" id="{3AE8449B-CF3D-4F5E-8BA2-C195AF180C52}"/>
              </a:ext>
            </a:extLst>
          </p:cNvPr>
          <p:cNvGrpSpPr/>
          <p:nvPr userDrawn="1"/>
        </p:nvGrpSpPr>
        <p:grpSpPr>
          <a:xfrm rot="10800000">
            <a:off x="4566060" y="4242724"/>
            <a:ext cx="638796" cy="945933"/>
            <a:chOff x="2042802" y="2926963"/>
            <a:chExt cx="638796" cy="945933"/>
          </a:xfrm>
        </p:grpSpPr>
        <p:sp>
          <p:nvSpPr>
            <p:cNvPr id="18" name="Freeform 14">
              <a:extLst>
                <a:ext uri="{FF2B5EF4-FFF2-40B4-BE49-F238E27FC236}">
                  <a16:creationId xmlns:a16="http://schemas.microsoft.com/office/drawing/2014/main" id="{150948DC-5A88-4B5C-A3E8-DA6792E5405C}"/>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9EFF"/>
            </a:solidFill>
            <a:ln w="38100" cmpd="sng">
              <a:noFill/>
            </a:ln>
            <a:effectLst/>
          </p:spPr>
          <p:txBody>
            <a:bodyPr wrap="none" anchor="ctr"/>
            <a:lstStyle/>
            <a:p>
              <a:endParaRPr lang="en-US" sz="1800" dirty="0">
                <a:latin typeface="+mj-lt"/>
              </a:endParaRPr>
            </a:p>
          </p:txBody>
        </p:sp>
        <p:sp>
          <p:nvSpPr>
            <p:cNvPr id="19" name="Oval 18">
              <a:extLst>
                <a:ext uri="{FF2B5EF4-FFF2-40B4-BE49-F238E27FC236}">
                  <a16:creationId xmlns:a16="http://schemas.microsoft.com/office/drawing/2014/main" id="{1682EBD5-277B-4472-B8E3-49113E2B3DE9}"/>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Subway Six-Inch Office" pitchFamily="50" charset="0"/>
              </a:endParaRPr>
            </a:p>
          </p:txBody>
        </p:sp>
      </p:grpSp>
      <p:sp>
        <p:nvSpPr>
          <p:cNvPr id="20" name="Text Placeholder 55">
            <a:extLst>
              <a:ext uri="{FF2B5EF4-FFF2-40B4-BE49-F238E27FC236}">
                <a16:creationId xmlns:a16="http://schemas.microsoft.com/office/drawing/2014/main" id="{A1CD7512-ECC4-4FD4-A939-E874C6ABF3E8}"/>
              </a:ext>
            </a:extLst>
          </p:cNvPr>
          <p:cNvSpPr>
            <a:spLocks noGrp="1"/>
          </p:cNvSpPr>
          <p:nvPr>
            <p:ph type="body" sz="quarter" idx="13" hasCustomPrompt="1"/>
          </p:nvPr>
        </p:nvSpPr>
        <p:spPr>
          <a:xfrm>
            <a:off x="2535703" y="2376677"/>
            <a:ext cx="2088085" cy="503692"/>
          </a:xfrm>
        </p:spPr>
        <p:txBody>
          <a:bodyPr bIns="0" anchor="b" anchorCtr="0"/>
          <a:lstStyle>
            <a:lvl1pPr marL="0" indent="0" algn="l">
              <a:lnSpc>
                <a:spcPts val="2000"/>
              </a:lnSpc>
              <a:spcBef>
                <a:spcPts val="0"/>
              </a:spcBef>
              <a:buNone/>
              <a:defRPr sz="1600">
                <a:solidFill>
                  <a:srgbClr val="FF0096"/>
                </a:solidFill>
                <a:latin typeface="Arial" panose="020B0604020202020204" pitchFamily="34" charset="0"/>
                <a:cs typeface="Arial" panose="020B0604020202020204" pitchFamily="34" charset="0"/>
              </a:defRPr>
            </a:lvl1pPr>
          </a:lstStyle>
          <a:p>
            <a:pPr lvl="0"/>
            <a:r>
              <a:rPr lang="en-US" dirty="0"/>
              <a:t>2003: ITEM GOES HERE</a:t>
            </a:r>
          </a:p>
        </p:txBody>
      </p:sp>
      <p:sp>
        <p:nvSpPr>
          <p:cNvPr id="21" name="Text Placeholder 55">
            <a:extLst>
              <a:ext uri="{FF2B5EF4-FFF2-40B4-BE49-F238E27FC236}">
                <a16:creationId xmlns:a16="http://schemas.microsoft.com/office/drawing/2014/main" id="{88454EC6-7C85-4D82-B6C3-01A921D3537E}"/>
              </a:ext>
            </a:extLst>
          </p:cNvPr>
          <p:cNvSpPr>
            <a:spLocks noGrp="1"/>
          </p:cNvSpPr>
          <p:nvPr>
            <p:ph type="body" sz="quarter" idx="38" hasCustomPrompt="1"/>
          </p:nvPr>
        </p:nvSpPr>
        <p:spPr>
          <a:xfrm>
            <a:off x="2535705" y="2982003"/>
            <a:ext cx="2088084" cy="825465"/>
          </a:xfrm>
        </p:spPr>
        <p:txBody>
          <a:bodyPr bIns="0"/>
          <a:lstStyle>
            <a:lvl1pPr marL="0" indent="0" algn="l">
              <a:lnSpc>
                <a:spcPts val="2000"/>
              </a:lnSpc>
              <a:spcBef>
                <a:spcPts val="600"/>
              </a:spcBef>
              <a:buNone/>
              <a:defRPr sz="1600">
                <a:solidFill>
                  <a:srgbClr val="FF0096"/>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22" name="Text Placeholder 55">
            <a:extLst>
              <a:ext uri="{FF2B5EF4-FFF2-40B4-BE49-F238E27FC236}">
                <a16:creationId xmlns:a16="http://schemas.microsoft.com/office/drawing/2014/main" id="{B45F9AC5-33AD-4047-90F9-B4EFD14ACF67}"/>
              </a:ext>
            </a:extLst>
          </p:cNvPr>
          <p:cNvSpPr>
            <a:spLocks noGrp="1"/>
          </p:cNvSpPr>
          <p:nvPr>
            <p:ph type="body" sz="quarter" idx="39" hasCustomPrompt="1"/>
          </p:nvPr>
        </p:nvSpPr>
        <p:spPr>
          <a:xfrm>
            <a:off x="5333943" y="4239568"/>
            <a:ext cx="2088085" cy="503692"/>
          </a:xfrm>
        </p:spPr>
        <p:txBody>
          <a:bodyPr bIns="0" anchor="b" anchorCtr="0"/>
          <a:lstStyle>
            <a:lvl1pPr marL="0" indent="0" algn="l">
              <a:lnSpc>
                <a:spcPts val="2000"/>
              </a:lnSpc>
              <a:spcBef>
                <a:spcPts val="0"/>
              </a:spcBef>
              <a:buNone/>
              <a:defRPr sz="1600">
                <a:solidFill>
                  <a:srgbClr val="009EFF"/>
                </a:solidFill>
                <a:latin typeface="Arial" panose="020B0604020202020204" pitchFamily="34" charset="0"/>
                <a:cs typeface="Arial" panose="020B0604020202020204" pitchFamily="34" charset="0"/>
              </a:defRPr>
            </a:lvl1pPr>
          </a:lstStyle>
          <a:p>
            <a:pPr lvl="0"/>
            <a:r>
              <a:rPr lang="en-US" dirty="0"/>
              <a:t>2008: ITEM GOES HERE</a:t>
            </a:r>
          </a:p>
        </p:txBody>
      </p:sp>
      <p:sp>
        <p:nvSpPr>
          <p:cNvPr id="23" name="Text Placeholder 55">
            <a:extLst>
              <a:ext uri="{FF2B5EF4-FFF2-40B4-BE49-F238E27FC236}">
                <a16:creationId xmlns:a16="http://schemas.microsoft.com/office/drawing/2014/main" id="{2EAC20B3-3C92-44BA-A862-E3C8E568AC37}"/>
              </a:ext>
            </a:extLst>
          </p:cNvPr>
          <p:cNvSpPr>
            <a:spLocks noGrp="1"/>
          </p:cNvSpPr>
          <p:nvPr>
            <p:ph type="body" sz="quarter" idx="40" hasCustomPrompt="1"/>
          </p:nvPr>
        </p:nvSpPr>
        <p:spPr>
          <a:xfrm>
            <a:off x="5333944" y="4844896"/>
            <a:ext cx="2088084" cy="825465"/>
          </a:xfrm>
        </p:spPr>
        <p:txBody>
          <a:bodyPr bIns="0"/>
          <a:lstStyle>
            <a:lvl1pPr marL="0" indent="0" algn="l">
              <a:lnSpc>
                <a:spcPts val="2000"/>
              </a:lnSpc>
              <a:spcBef>
                <a:spcPts val="600"/>
              </a:spcBef>
              <a:buNone/>
              <a:defRPr sz="1600">
                <a:solidFill>
                  <a:srgbClr val="009EF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24" name="Text Placeholder 55">
            <a:extLst>
              <a:ext uri="{FF2B5EF4-FFF2-40B4-BE49-F238E27FC236}">
                <a16:creationId xmlns:a16="http://schemas.microsoft.com/office/drawing/2014/main" id="{3555C930-DFCA-4939-9A11-A2BFCFE68B2B}"/>
              </a:ext>
            </a:extLst>
          </p:cNvPr>
          <p:cNvSpPr>
            <a:spLocks noGrp="1"/>
          </p:cNvSpPr>
          <p:nvPr>
            <p:ph type="body" sz="quarter" idx="41" hasCustomPrompt="1"/>
          </p:nvPr>
        </p:nvSpPr>
        <p:spPr>
          <a:xfrm>
            <a:off x="8154286" y="2376677"/>
            <a:ext cx="2088085" cy="503692"/>
          </a:xfrm>
        </p:spPr>
        <p:txBody>
          <a:bodyPr bIns="0" anchor="b" anchorCtr="0"/>
          <a:lstStyle>
            <a:lvl1pPr marL="0" indent="0" algn="l">
              <a:lnSpc>
                <a:spcPts val="2000"/>
              </a:lnSpc>
              <a:spcBef>
                <a:spcPts val="0"/>
              </a:spcBef>
              <a:buNone/>
              <a:defRPr sz="1600">
                <a:solidFill>
                  <a:srgbClr val="00BE00"/>
                </a:solidFill>
                <a:latin typeface="Arial" panose="020B0604020202020204" pitchFamily="34" charset="0"/>
                <a:cs typeface="Arial" panose="020B0604020202020204" pitchFamily="34" charset="0"/>
              </a:defRPr>
            </a:lvl1pPr>
          </a:lstStyle>
          <a:p>
            <a:pPr lvl="0"/>
            <a:r>
              <a:rPr lang="en-US" dirty="0"/>
              <a:t>2018: ITEM GOES HERE</a:t>
            </a:r>
          </a:p>
        </p:txBody>
      </p:sp>
      <p:sp>
        <p:nvSpPr>
          <p:cNvPr id="25" name="Text Placeholder 55">
            <a:extLst>
              <a:ext uri="{FF2B5EF4-FFF2-40B4-BE49-F238E27FC236}">
                <a16:creationId xmlns:a16="http://schemas.microsoft.com/office/drawing/2014/main" id="{7B991D95-8427-40B5-9196-3B802007670C}"/>
              </a:ext>
            </a:extLst>
          </p:cNvPr>
          <p:cNvSpPr>
            <a:spLocks noGrp="1"/>
          </p:cNvSpPr>
          <p:nvPr>
            <p:ph type="body" sz="quarter" idx="42" hasCustomPrompt="1"/>
          </p:nvPr>
        </p:nvSpPr>
        <p:spPr>
          <a:xfrm>
            <a:off x="8154286" y="2982003"/>
            <a:ext cx="2088084" cy="825465"/>
          </a:xfrm>
        </p:spPr>
        <p:txBody>
          <a:bodyPr bIns="0"/>
          <a:lstStyle>
            <a:lvl1pPr marL="0" indent="0" algn="l">
              <a:lnSpc>
                <a:spcPts val="2000"/>
              </a:lnSpc>
              <a:spcBef>
                <a:spcPts val="600"/>
              </a:spcBef>
              <a:buNone/>
              <a:defRPr sz="1600">
                <a:solidFill>
                  <a:srgbClr val="00BE00"/>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Tree>
    <p:extLst>
      <p:ext uri="{BB962C8B-B14F-4D97-AF65-F5344CB8AC3E}">
        <p14:creationId xmlns:p14="http://schemas.microsoft.com/office/powerpoint/2010/main" val="1372362334"/>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6858000"/>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grpSp>
        <p:nvGrpSpPr>
          <p:cNvPr id="7" name="Group 6">
            <a:extLst>
              <a:ext uri="{FF2B5EF4-FFF2-40B4-BE49-F238E27FC236}">
                <a16:creationId xmlns:a16="http://schemas.microsoft.com/office/drawing/2014/main" id="{FEC41B81-45A6-497E-8A3F-A34C7D73B68C}"/>
              </a:ext>
            </a:extLst>
          </p:cNvPr>
          <p:cNvGrpSpPr/>
          <p:nvPr userDrawn="1"/>
        </p:nvGrpSpPr>
        <p:grpSpPr>
          <a:xfrm>
            <a:off x="1410174" y="2809869"/>
            <a:ext cx="9371652" cy="1238262"/>
            <a:chOff x="838201" y="2775738"/>
            <a:chExt cx="9371652" cy="1238262"/>
          </a:xfrm>
        </p:grpSpPr>
        <p:pic>
          <p:nvPicPr>
            <p:cNvPr id="2" name="Picture 1">
              <a:extLst>
                <a:ext uri="{FF2B5EF4-FFF2-40B4-BE49-F238E27FC236}">
                  <a16:creationId xmlns:a16="http://schemas.microsoft.com/office/drawing/2014/main" id="{0DD9CAF6-D9E4-48D9-A876-9E3AD838CA4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5429112" y="2844000"/>
              <a:ext cx="4780741" cy="1170000"/>
            </a:xfrm>
            <a:prstGeom prst="rect">
              <a:avLst/>
            </a:prstGeom>
          </p:spPr>
        </p:pic>
        <p:pic>
          <p:nvPicPr>
            <p:cNvPr id="3" name="Picture 2">
              <a:extLst>
                <a:ext uri="{FF2B5EF4-FFF2-40B4-BE49-F238E27FC236}">
                  <a16:creationId xmlns:a16="http://schemas.microsoft.com/office/drawing/2014/main" id="{9D951CC7-CD80-436A-A5C0-01C53160FD70}"/>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838201" y="2775738"/>
              <a:ext cx="3752712" cy="1170000"/>
            </a:xfrm>
            <a:prstGeom prst="rect">
              <a:avLst/>
            </a:prstGeom>
          </p:spPr>
        </p:pic>
      </p:grpSp>
    </p:spTree>
    <p:extLst>
      <p:ext uri="{BB962C8B-B14F-4D97-AF65-F5344CB8AC3E}">
        <p14:creationId xmlns:p14="http://schemas.microsoft.com/office/powerpoint/2010/main" val="1979415651"/>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title" preserve="1">
  <p:cSld name="Cover 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6858000"/>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85B9181-00FB-4E86-93D8-8FA469DE1D3D}"/>
              </a:ext>
            </a:extLst>
          </p:cNvPr>
          <p:cNvSpPr>
            <a:spLocks noGrp="1"/>
          </p:cNvSpPr>
          <p:nvPr>
            <p:ph type="ctrTitle" hasCustomPrompt="1"/>
          </p:nvPr>
        </p:nvSpPr>
        <p:spPr>
          <a:xfrm>
            <a:off x="1524000" y="1122363"/>
            <a:ext cx="9144000" cy="2387600"/>
          </a:xfrm>
        </p:spPr>
        <p:txBody>
          <a:bodyPr anchor="b"/>
          <a:lstStyle>
            <a:lvl1pPr algn="ctr">
              <a:defRPr sz="5000" b="1">
                <a:solidFill>
                  <a:schemeClr val="bg1"/>
                </a:solidFill>
                <a:latin typeface="Arial" panose="020B0604020202020204" pitchFamily="34" charset="0"/>
                <a:cs typeface="Arial" panose="020B0604020202020204" pitchFamily="34" charset="0"/>
              </a:defRPr>
            </a:lvl1pPr>
          </a:lstStyle>
          <a:p>
            <a:r>
              <a:rPr lang="en-US" dirty="0"/>
              <a:t>Type your presentation title here in sentence case.</a:t>
            </a:r>
            <a:endParaRPr lang="en-GB" dirty="0"/>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hasCustomPrompt="1"/>
          </p:nvPr>
        </p:nvSpPr>
        <p:spPr>
          <a:xfrm>
            <a:off x="1523999" y="4381499"/>
            <a:ext cx="9143999" cy="1799239"/>
          </a:xfrm>
        </p:spPr>
        <p:txBody>
          <a:bodyPr/>
          <a:lstStyle>
            <a:lvl1pPr marL="0" indent="0" algn="ctr">
              <a:buNone/>
              <a:defRPr sz="2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&lt;Insert presenter name&gt;</a:t>
            </a:r>
          </a:p>
          <a:p>
            <a:r>
              <a:rPr lang="en-US" dirty="0"/>
              <a:t>&lt;Insert presenter job title&gt;</a:t>
            </a:r>
          </a:p>
          <a:p>
            <a:endParaRPr lang="en-US" dirty="0"/>
          </a:p>
          <a:p>
            <a:r>
              <a:rPr lang="en-GB" dirty="0"/>
              <a:t>Wednesday, 09 September 2020</a:t>
            </a:r>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pic>
        <p:nvPicPr>
          <p:cNvPr id="13" name="Picture 12">
            <a:extLst>
              <a:ext uri="{FF2B5EF4-FFF2-40B4-BE49-F238E27FC236}">
                <a16:creationId xmlns:a16="http://schemas.microsoft.com/office/drawing/2014/main" id="{9635A9BD-CD9F-4323-8FE0-3CDE584DBB6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012257" y="6050878"/>
            <a:ext cx="2020691" cy="630000"/>
          </a:xfrm>
          <a:prstGeom prst="rect">
            <a:avLst/>
          </a:prstGeom>
        </p:spPr>
      </p:pic>
      <p:pic>
        <p:nvPicPr>
          <p:cNvPr id="17" name="Picture 16">
            <a:extLst>
              <a:ext uri="{FF2B5EF4-FFF2-40B4-BE49-F238E27FC236}">
                <a16:creationId xmlns:a16="http://schemas.microsoft.com/office/drawing/2014/main" id="{E78586D8-C81C-4B46-B233-EC21C003BBF6}"/>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9429431" y="6053066"/>
            <a:ext cx="2574246" cy="630000"/>
          </a:xfrm>
          <a:prstGeom prst="rect">
            <a:avLst/>
          </a:prstGeom>
        </p:spPr>
      </p:pic>
      <p:pic>
        <p:nvPicPr>
          <p:cNvPr id="19" name="Picture 18">
            <a:extLst>
              <a:ext uri="{FF2B5EF4-FFF2-40B4-BE49-F238E27FC236}">
                <a16:creationId xmlns:a16="http://schemas.microsoft.com/office/drawing/2014/main" id="{4296A872-B17B-48E1-B670-B6B4F2689011}"/>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188320" y="6058742"/>
            <a:ext cx="1197141" cy="629999"/>
          </a:xfrm>
          <a:prstGeom prst="rect">
            <a:avLst/>
          </a:prstGeom>
        </p:spPr>
      </p:pic>
    </p:spTree>
    <p:extLst>
      <p:ext uri="{BB962C8B-B14F-4D97-AF65-F5344CB8AC3E}">
        <p14:creationId xmlns:p14="http://schemas.microsoft.com/office/powerpoint/2010/main" val="381313179"/>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title" preserve="1">
  <p:cSld name="Title Slide (Purpl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5918129"/>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85B9181-00FB-4E86-93D8-8FA469DE1D3D}"/>
              </a:ext>
            </a:extLst>
          </p:cNvPr>
          <p:cNvSpPr>
            <a:spLocks noGrp="1"/>
          </p:cNvSpPr>
          <p:nvPr>
            <p:ph type="ctrTitle"/>
          </p:nvPr>
        </p:nvSpPr>
        <p:spPr>
          <a:xfrm>
            <a:off x="1524000" y="1122363"/>
            <a:ext cx="9144000" cy="2387600"/>
          </a:xfrm>
        </p:spPr>
        <p:txBody>
          <a:bodyPr anchor="b"/>
          <a:lstStyle>
            <a:lvl1pPr algn="ctr">
              <a:defRPr sz="5000">
                <a:solidFill>
                  <a:schemeClr val="bg1"/>
                </a:solidFill>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p:nvPr>
        </p:nvSpPr>
        <p:spPr>
          <a:xfrm>
            <a:off x="1524000" y="3602038"/>
            <a:ext cx="9144000" cy="1655762"/>
          </a:xfrm>
        </p:spPr>
        <p:txBody>
          <a:bodyPr/>
          <a:lstStyle>
            <a:lvl1pPr marL="0" indent="0" algn="ctr">
              <a:buNone/>
              <a:defRPr sz="2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678867452"/>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A74AE222-B9C9-42F3-96F1-973D18EDF8B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457141762"/>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A69C-BC08-41BD-9FC1-5D2CDFA36E9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46C69F4-F3BA-4BE6-8F3B-FD16195D70D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FFD4D136-C64D-4E6E-9504-392D481BBCE7}"/>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72DD13E2-FC99-473B-BB5F-02EEFD8807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CB058F-32FB-43BF-95B3-8127D15BAA72}"/>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1647914134"/>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262EC0-C4CA-4562-8536-BFFB5011E3DE}"/>
              </a:ext>
            </a:extLst>
          </p:cNvPr>
          <p:cNvSpPr>
            <a:spLocks noGrp="1"/>
          </p:cNvSpPr>
          <p:nvPr>
            <p:ph type="title"/>
          </p:nvPr>
        </p:nvSpPr>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3346C947-17FF-4A60-B834-7BE380B62257}"/>
              </a:ext>
            </a:extLst>
          </p:cNvPr>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a:extLst>
              <a:ext uri="{FF2B5EF4-FFF2-40B4-BE49-F238E27FC236}">
                <a16:creationId xmlns:a16="http://schemas.microsoft.com/office/drawing/2014/main" id="{D0946815-9938-40BC-82A6-1B5F421061D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A242765-852B-4FD5-9337-0C4F8CAFA476}"/>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52446F60-C286-456A-B9D8-2E7890CBD7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E49960E-0C98-42F3-9D51-42FA50817EFA}"/>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039875748"/>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E771F-15A8-4E65-86FB-80CAFD5FB4DF}"/>
              </a:ext>
            </a:extLst>
          </p:cNvPr>
          <p:cNvSpPr>
            <a:spLocks noGrp="1"/>
          </p:cNvSpPr>
          <p:nvPr>
            <p:ph type="title"/>
          </p:nvPr>
        </p:nvSpPr>
        <p:spPr>
          <a:xfrm>
            <a:off x="839788" y="365125"/>
            <a:ext cx="10515600" cy="1325563"/>
          </a:xfrm>
        </p:spPr>
        <p:txBody>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9BD695EF-731A-4F33-A8EE-7F7E5174DA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C9BC53-7A18-4DB9-A3D9-988A9D7D267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3113DD9-B7A8-4712-B3C5-A69E2469EB6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C6F5053-96C2-449A-832B-FA885CE3EB4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C35D321-4F72-42C9-A4B9-35CBDA585DBC}"/>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8" name="Footer Placeholder 7">
            <a:extLst>
              <a:ext uri="{FF2B5EF4-FFF2-40B4-BE49-F238E27FC236}">
                <a16:creationId xmlns:a16="http://schemas.microsoft.com/office/drawing/2014/main" id="{DC477578-E348-4763-B109-4DFC416C951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B764DD2-402B-40E7-8B0A-F138C099CADA}"/>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265594021"/>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82ADCF-311A-4BC4-A790-64999A605D0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7C30226-7E7D-458B-84D9-57A93C854DC1}"/>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4" name="Footer Placeholder 3">
            <a:extLst>
              <a:ext uri="{FF2B5EF4-FFF2-40B4-BE49-F238E27FC236}">
                <a16:creationId xmlns:a16="http://schemas.microsoft.com/office/drawing/2014/main" id="{1028244E-B46F-4B4A-B501-5E3C0F56636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16C9674-3E80-4B3E-90AA-29A0EDD2FE73}"/>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4214634392"/>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3427BF1-57CD-4BA8-BD48-D72074D5AAF6}"/>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3" name="Footer Placeholder 2">
            <a:extLst>
              <a:ext uri="{FF2B5EF4-FFF2-40B4-BE49-F238E27FC236}">
                <a16:creationId xmlns:a16="http://schemas.microsoft.com/office/drawing/2014/main" id="{BAC4A647-23B5-4EEE-AC86-0456EA64120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2807E73-BB96-4C59-9C91-BDD67991A576}"/>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306259328"/>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3F2D6-9037-473D-81DA-0628C6DE87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DCCCDD7-0D65-4C4A-8708-593DEE5CFE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AB43887-57BF-4EC8-8529-3AA68AB99F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0EA569-3E7D-4C46-8836-4784D25E8C57}"/>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EE86B87E-460A-498A-9BE5-153C3CB984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CE9BC03-AC6B-4181-BFE9-88060E959D81}"/>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479355695"/>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49E547-8CAB-4A03-A8E9-AC05B6415D0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5608C75-343D-42BE-B9AC-1CE99E0E4C1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EDB5A6D-1951-400C-8DCF-C7914782B8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015EC01-5577-4313-A869-06B7CD804248}"/>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956BF77E-86FC-4C6D-B3D1-C9C9AD1E57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68D0C08-1DF2-4E32-90D8-A4007E329E01}"/>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208921013"/>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5E020-043D-4077-AC99-C49DD74B6F4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C737DDE-B517-4B25-91E6-AFEA0F8B299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52F80DC-1E48-46C5-A1AC-A1CECAC97EF3}"/>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7B0FBE0A-1827-4290-919D-042637A317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2A2A37-05C2-4A1F-AF6E-033DC9913544}"/>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406716005"/>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0595BCA-911E-41FE-BB4E-22E31183872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A9C214D-C2C2-496A-8A43-BCE39FEA3AA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0675821-B71B-4E67-97A4-7D9DB9C962BE}"/>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F75369C4-C65E-4753-B9E9-9064F37B2F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D5C714-CFC5-43DE-8ECD-965BF7D65B68}"/>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032348290"/>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showMasterSp="0" preserve="1" userDrawn="1">
  <p:cSld name="Full frame imag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26AC3629-21CA-41B1-BB87-076728A65CC7}"/>
              </a:ext>
            </a:extLst>
          </p:cNvPr>
          <p:cNvSpPr>
            <a:spLocks noGrp="1"/>
          </p:cNvSpPr>
          <p:nvPr>
            <p:ph type="pic" sz="quarter" idx="10" hasCustomPrompt="1"/>
          </p:nvPr>
        </p:nvSpPr>
        <p:spPr>
          <a:xfrm>
            <a:off x="0" y="0"/>
            <a:ext cx="12192000" cy="6858000"/>
          </a:xfrm>
        </p:spPr>
        <p:txBody>
          <a:bodyPr anchor="ctr"/>
          <a:lstStyle>
            <a:lvl1pPr marL="0" indent="0" algn="ctr">
              <a:buNone/>
              <a:defRPr>
                <a:solidFill>
                  <a:srgbClr val="7030A0"/>
                </a:solidFill>
              </a:defRPr>
            </a:lvl1pPr>
          </a:lstStyle>
          <a:p>
            <a:r>
              <a:rPr lang="en-US" dirty="0"/>
              <a:t>Full frame image</a:t>
            </a:r>
          </a:p>
        </p:txBody>
      </p:sp>
    </p:spTree>
    <p:extLst>
      <p:ext uri="{BB962C8B-B14F-4D97-AF65-F5344CB8AC3E}">
        <p14:creationId xmlns:p14="http://schemas.microsoft.com/office/powerpoint/2010/main" val="38584611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E697B6B-58C3-4D1D-9D2A-DFDA171AD483}"/>
              </a:ext>
            </a:extLst>
          </p:cNvPr>
          <p:cNvSpPr/>
          <p:nvPr userDrawn="1"/>
        </p:nvSpPr>
        <p:spPr>
          <a:xfrm>
            <a:off x="8153400" y="0"/>
            <a:ext cx="4038600" cy="5918129"/>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Picture Placeholder 16">
            <a:extLst>
              <a:ext uri="{FF2B5EF4-FFF2-40B4-BE49-F238E27FC236}">
                <a16:creationId xmlns:a16="http://schemas.microsoft.com/office/drawing/2014/main" id="{9108BCCC-826A-4032-87BA-87F17E1F0675}"/>
              </a:ext>
            </a:extLst>
          </p:cNvPr>
          <p:cNvSpPr>
            <a:spLocks noGrp="1"/>
          </p:cNvSpPr>
          <p:nvPr>
            <p:ph type="pic" sz="quarter" idx="13"/>
          </p:nvPr>
        </p:nvSpPr>
        <p:spPr>
          <a:xfrm>
            <a:off x="0" y="0"/>
            <a:ext cx="8153400" cy="5918129"/>
          </a:xfrm>
          <a:solidFill>
            <a:schemeClr val="bg1">
              <a:lumMod val="95000"/>
            </a:schemeClr>
          </a:solidFill>
        </p:spPr>
        <p:txBody>
          <a:bodyPr bIns="0" anchor="ctr"/>
          <a:lstStyle>
            <a:lvl1pPr marL="0" indent="0" algn="ctr">
              <a:buNone/>
              <a:defRPr>
                <a:solidFill>
                  <a:srgbClr val="7030A0"/>
                </a:solidFill>
              </a:defRPr>
            </a:lvl1pPr>
          </a:lstStyle>
          <a:p>
            <a:r>
              <a:rPr lang="en-US" dirty="0"/>
              <a:t>Click icon to add picture</a:t>
            </a:r>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hasCustomPrompt="1"/>
          </p:nvPr>
        </p:nvSpPr>
        <p:spPr>
          <a:xfrm>
            <a:off x="8610600" y="485775"/>
            <a:ext cx="3133725" cy="4095750"/>
          </a:xfrm>
        </p:spPr>
        <p:txBody>
          <a:bodyPr>
            <a:normAutofit/>
          </a:bodyPr>
          <a:lstStyle>
            <a:lvl1pPr marL="0" indent="0" algn="ctr">
              <a:buNone/>
              <a:defRPr sz="2500" b="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dirty="0"/>
              <a:t>Sed </a:t>
            </a:r>
            <a:r>
              <a:rPr lang="en-US" dirty="0" err="1"/>
              <a:t>ut</a:t>
            </a:r>
            <a:r>
              <a:rPr lang="en-US" dirty="0"/>
              <a:t> </a:t>
            </a:r>
            <a:r>
              <a:rPr lang="en-US" dirty="0" err="1"/>
              <a:t>eros</a:t>
            </a:r>
            <a:r>
              <a:rPr lang="en-US" dirty="0"/>
              <a:t> </a:t>
            </a:r>
            <a:r>
              <a:rPr lang="en-US" dirty="0" err="1"/>
              <a:t>dapibus</a:t>
            </a:r>
            <a:r>
              <a:rPr lang="en-US" dirty="0"/>
              <a:t>, convallis dui </a:t>
            </a:r>
            <a:r>
              <a:rPr lang="en-US" dirty="0" err="1"/>
              <a:t>eget</a:t>
            </a:r>
            <a:r>
              <a:rPr lang="en-US" dirty="0"/>
              <a:t>, </a:t>
            </a:r>
            <a:r>
              <a:rPr lang="en-US" dirty="0" err="1"/>
              <a:t>ultrices</a:t>
            </a:r>
            <a:r>
              <a:rPr lang="en-US" dirty="0"/>
              <a:t> </a:t>
            </a:r>
            <a:r>
              <a:rPr lang="en-US" dirty="0" err="1"/>
              <a:t>eros</a:t>
            </a:r>
            <a:r>
              <a:rPr lang="en-US" dirty="0"/>
              <a:t>. Nunc sit </a:t>
            </a:r>
            <a:r>
              <a:rPr lang="en-US" dirty="0" err="1"/>
              <a:t>amet</a:t>
            </a:r>
            <a:r>
              <a:rPr lang="en-US" dirty="0"/>
              <a:t> </a:t>
            </a:r>
            <a:r>
              <a:rPr lang="en-US" dirty="0" err="1"/>
              <a:t>eros</a:t>
            </a:r>
            <a:r>
              <a:rPr lang="en-US" dirty="0"/>
              <a:t> vitae ipsum </a:t>
            </a:r>
            <a:r>
              <a:rPr lang="en-US" dirty="0" err="1"/>
              <a:t>egestas</a:t>
            </a:r>
            <a:r>
              <a:rPr lang="en-US" dirty="0"/>
              <a:t> lacinia </a:t>
            </a:r>
            <a:r>
              <a:rPr lang="en-US" dirty="0" err="1"/>
              <a:t>nec</a:t>
            </a:r>
            <a:r>
              <a:rPr lang="en-US" dirty="0"/>
              <a:t> a </a:t>
            </a:r>
            <a:r>
              <a:rPr lang="en-US" dirty="0" err="1"/>
              <a:t>augue</a:t>
            </a:r>
            <a:r>
              <a:rPr lang="en-US" dirty="0"/>
              <a:t>. Proin </a:t>
            </a:r>
            <a:r>
              <a:rPr lang="en-US" dirty="0" err="1"/>
              <a:t>laoreet</a:t>
            </a:r>
            <a:r>
              <a:rPr lang="en-US" dirty="0"/>
              <a:t> </a:t>
            </a:r>
            <a:r>
              <a:rPr lang="en-US" dirty="0" err="1"/>
              <a:t>bibendum</a:t>
            </a:r>
            <a:r>
              <a:rPr lang="en-US" dirty="0"/>
              <a:t> </a:t>
            </a:r>
            <a:r>
              <a:rPr lang="en-US" dirty="0" err="1"/>
              <a:t>eros</a:t>
            </a:r>
            <a:r>
              <a:rPr lang="en-US" dirty="0"/>
              <a:t>, in </a:t>
            </a:r>
            <a:r>
              <a:rPr lang="en-US" dirty="0" err="1"/>
              <a:t>lobortis</a:t>
            </a:r>
            <a:r>
              <a:rPr lang="en-US" dirty="0"/>
              <a:t> magna </a:t>
            </a:r>
            <a:r>
              <a:rPr lang="en-US" dirty="0" err="1"/>
              <a:t>malesuada</a:t>
            </a:r>
            <a:r>
              <a:rPr lang="en-US" dirty="0"/>
              <a:t> vel. Nunc </a:t>
            </a:r>
            <a:r>
              <a:rPr lang="en-US" dirty="0" err="1"/>
              <a:t>tristique</a:t>
            </a:r>
            <a:r>
              <a:rPr lang="en-US" dirty="0"/>
              <a:t> pulvinar </a:t>
            </a:r>
            <a:r>
              <a:rPr lang="en-US" dirty="0" err="1"/>
              <a:t>sagittis</a:t>
            </a:r>
            <a:r>
              <a:rPr lang="en-US" dirty="0"/>
              <a:t>.</a:t>
            </a:r>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17" name="Text Placeholder 13">
            <a:extLst>
              <a:ext uri="{FF2B5EF4-FFF2-40B4-BE49-F238E27FC236}">
                <a16:creationId xmlns:a16="http://schemas.microsoft.com/office/drawing/2014/main" id="{ADC89ECD-45DC-46F4-A717-9F18D07A1AFF}"/>
              </a:ext>
            </a:extLst>
          </p:cNvPr>
          <p:cNvSpPr>
            <a:spLocks noGrp="1"/>
          </p:cNvSpPr>
          <p:nvPr>
            <p:ph type="body" sz="quarter" idx="14" hasCustomPrompt="1"/>
          </p:nvPr>
        </p:nvSpPr>
        <p:spPr>
          <a:xfrm>
            <a:off x="8620125" y="4918522"/>
            <a:ext cx="3124200" cy="662609"/>
          </a:xfrm>
        </p:spPr>
        <p:txBody>
          <a:bodyPr bIns="0"/>
          <a:lstStyle>
            <a:lvl1pPr marL="0" indent="0" algn="ctr">
              <a:lnSpc>
                <a:spcPts val="2200"/>
              </a:lnSpc>
              <a:spcBef>
                <a:spcPts val="0"/>
              </a:spcBef>
              <a:buNone/>
              <a:defRPr sz="1800" b="1">
                <a:solidFill>
                  <a:schemeClr val="bg1"/>
                </a:solidFill>
                <a:latin typeface="Arial" panose="020B0604020202020204" pitchFamily="34" charset="0"/>
                <a:cs typeface="Arial" panose="020B0604020202020204" pitchFamily="34" charset="0"/>
              </a:defRPr>
            </a:lvl1pPr>
            <a:lvl2pPr marL="457166" indent="0">
              <a:buNone/>
              <a:defRPr sz="1800">
                <a:solidFill>
                  <a:schemeClr val="bg1"/>
                </a:solidFill>
                <a:latin typeface="+mj-lt"/>
              </a:defRPr>
            </a:lvl2pPr>
            <a:lvl3pPr marL="914330" indent="0">
              <a:buNone/>
              <a:defRPr sz="1800">
                <a:solidFill>
                  <a:schemeClr val="bg1"/>
                </a:solidFill>
                <a:latin typeface="+mj-lt"/>
              </a:defRPr>
            </a:lvl3pPr>
            <a:lvl4pPr marL="1371496" indent="0">
              <a:buNone/>
              <a:defRPr sz="1800">
                <a:solidFill>
                  <a:schemeClr val="bg1"/>
                </a:solidFill>
                <a:latin typeface="+mj-lt"/>
              </a:defRPr>
            </a:lvl4pPr>
            <a:lvl5pPr marL="1828664" indent="0">
              <a:buNone/>
              <a:defRPr sz="1800">
                <a:solidFill>
                  <a:schemeClr val="bg1"/>
                </a:solidFill>
                <a:latin typeface="+mj-lt"/>
              </a:defRPr>
            </a:lvl5pPr>
          </a:lstStyle>
          <a:p>
            <a:pPr lvl="0"/>
            <a:r>
              <a:rPr lang="en-US" dirty="0"/>
              <a:t>NAME GOES HERE</a:t>
            </a:r>
          </a:p>
        </p:txBody>
      </p:sp>
      <p:sp>
        <p:nvSpPr>
          <p:cNvPr id="19" name="Freeform 71">
            <a:extLst>
              <a:ext uri="{FF2B5EF4-FFF2-40B4-BE49-F238E27FC236}">
                <a16:creationId xmlns:a16="http://schemas.microsoft.com/office/drawing/2014/main" id="{5AE9737E-E058-4FCF-B558-4F889444FF8C}"/>
              </a:ext>
            </a:extLst>
          </p:cNvPr>
          <p:cNvSpPr>
            <a:spLocks noChangeArrowheads="1"/>
          </p:cNvSpPr>
          <p:nvPr userDrawn="1"/>
        </p:nvSpPr>
        <p:spPr bwMode="auto">
          <a:xfrm rot="11131217">
            <a:off x="8299962" y="377161"/>
            <a:ext cx="464389" cy="344844"/>
          </a:xfrm>
          <a:custGeom>
            <a:avLst/>
            <a:gdLst>
              <a:gd name="T0" fmla="*/ 70 w 444"/>
              <a:gd name="T1" fmla="*/ 0 h 329"/>
              <a:gd name="T2" fmla="*/ 70 w 444"/>
              <a:gd name="T3" fmla="*/ 0 h 329"/>
              <a:gd name="T4" fmla="*/ 0 w 444"/>
              <a:gd name="T5" fmla="*/ 70 h 329"/>
              <a:gd name="T6" fmla="*/ 70 w 444"/>
              <a:gd name="T7" fmla="*/ 150 h 329"/>
              <a:gd name="T8" fmla="*/ 0 w 444"/>
              <a:gd name="T9" fmla="*/ 291 h 329"/>
              <a:gd name="T10" fmla="*/ 0 w 444"/>
              <a:gd name="T11" fmla="*/ 328 h 329"/>
              <a:gd name="T12" fmla="*/ 70 w 444"/>
              <a:gd name="T13" fmla="*/ 0 h 329"/>
              <a:gd name="T14" fmla="*/ 275 w 444"/>
              <a:gd name="T15" fmla="*/ 0 h 329"/>
              <a:gd name="T16" fmla="*/ 275 w 444"/>
              <a:gd name="T17" fmla="*/ 0 h 329"/>
              <a:gd name="T18" fmla="*/ 204 w 444"/>
              <a:gd name="T19" fmla="*/ 70 h 329"/>
              <a:gd name="T20" fmla="*/ 275 w 444"/>
              <a:gd name="T21" fmla="*/ 150 h 329"/>
              <a:gd name="T22" fmla="*/ 204 w 444"/>
              <a:gd name="T23" fmla="*/ 291 h 329"/>
              <a:gd name="T24" fmla="*/ 204 w 444"/>
              <a:gd name="T25" fmla="*/ 328 h 329"/>
              <a:gd name="T26" fmla="*/ 275 w 444"/>
              <a:gd name="T27" fmla="*/ 0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4" h="329">
                <a:moveTo>
                  <a:pt x="70" y="0"/>
                </a:moveTo>
                <a:lnTo>
                  <a:pt x="70" y="0"/>
                </a:lnTo>
                <a:cubicBezTo>
                  <a:pt x="26" y="0"/>
                  <a:pt x="0" y="35"/>
                  <a:pt x="0" y="70"/>
                </a:cubicBezTo>
                <a:cubicBezTo>
                  <a:pt x="0" y="115"/>
                  <a:pt x="26" y="150"/>
                  <a:pt x="70" y="150"/>
                </a:cubicBezTo>
                <a:cubicBezTo>
                  <a:pt x="142" y="150"/>
                  <a:pt x="98" y="291"/>
                  <a:pt x="0" y="291"/>
                </a:cubicBezTo>
                <a:cubicBezTo>
                  <a:pt x="0" y="328"/>
                  <a:pt x="0" y="328"/>
                  <a:pt x="0" y="328"/>
                </a:cubicBezTo>
                <a:cubicBezTo>
                  <a:pt x="168" y="328"/>
                  <a:pt x="239" y="0"/>
                  <a:pt x="70" y="0"/>
                </a:cubicBezTo>
                <a:close/>
                <a:moveTo>
                  <a:pt x="275" y="0"/>
                </a:moveTo>
                <a:lnTo>
                  <a:pt x="275" y="0"/>
                </a:lnTo>
                <a:cubicBezTo>
                  <a:pt x="239" y="0"/>
                  <a:pt x="204" y="35"/>
                  <a:pt x="204" y="70"/>
                </a:cubicBezTo>
                <a:cubicBezTo>
                  <a:pt x="204" y="115"/>
                  <a:pt x="239" y="150"/>
                  <a:pt x="275" y="150"/>
                </a:cubicBezTo>
                <a:cubicBezTo>
                  <a:pt x="354" y="150"/>
                  <a:pt x="301" y="291"/>
                  <a:pt x="204" y="291"/>
                </a:cubicBezTo>
                <a:cubicBezTo>
                  <a:pt x="204" y="328"/>
                  <a:pt x="204" y="328"/>
                  <a:pt x="204" y="328"/>
                </a:cubicBezTo>
                <a:cubicBezTo>
                  <a:pt x="381" y="328"/>
                  <a:pt x="443" y="0"/>
                  <a:pt x="275" y="0"/>
                </a:cubicBezTo>
                <a:close/>
              </a:path>
            </a:pathLst>
          </a:custGeom>
          <a:solidFill>
            <a:srgbClr val="7C00AA"/>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800" dirty="0"/>
          </a:p>
        </p:txBody>
      </p:sp>
      <p:sp>
        <p:nvSpPr>
          <p:cNvPr id="21" name="Freeform 71">
            <a:extLst>
              <a:ext uri="{FF2B5EF4-FFF2-40B4-BE49-F238E27FC236}">
                <a16:creationId xmlns:a16="http://schemas.microsoft.com/office/drawing/2014/main" id="{3E581861-B194-4B74-B3F5-E98E24952677}"/>
              </a:ext>
            </a:extLst>
          </p:cNvPr>
          <p:cNvSpPr>
            <a:spLocks noChangeArrowheads="1"/>
          </p:cNvSpPr>
          <p:nvPr userDrawn="1"/>
        </p:nvSpPr>
        <p:spPr bwMode="auto">
          <a:xfrm>
            <a:off x="11606084" y="4232758"/>
            <a:ext cx="464389" cy="344844"/>
          </a:xfrm>
          <a:custGeom>
            <a:avLst/>
            <a:gdLst>
              <a:gd name="T0" fmla="*/ 70 w 444"/>
              <a:gd name="T1" fmla="*/ 0 h 329"/>
              <a:gd name="T2" fmla="*/ 70 w 444"/>
              <a:gd name="T3" fmla="*/ 0 h 329"/>
              <a:gd name="T4" fmla="*/ 0 w 444"/>
              <a:gd name="T5" fmla="*/ 70 h 329"/>
              <a:gd name="T6" fmla="*/ 70 w 444"/>
              <a:gd name="T7" fmla="*/ 150 h 329"/>
              <a:gd name="T8" fmla="*/ 0 w 444"/>
              <a:gd name="T9" fmla="*/ 291 h 329"/>
              <a:gd name="T10" fmla="*/ 0 w 444"/>
              <a:gd name="T11" fmla="*/ 328 h 329"/>
              <a:gd name="T12" fmla="*/ 70 w 444"/>
              <a:gd name="T13" fmla="*/ 0 h 329"/>
              <a:gd name="T14" fmla="*/ 275 w 444"/>
              <a:gd name="T15" fmla="*/ 0 h 329"/>
              <a:gd name="T16" fmla="*/ 275 w 444"/>
              <a:gd name="T17" fmla="*/ 0 h 329"/>
              <a:gd name="T18" fmla="*/ 204 w 444"/>
              <a:gd name="T19" fmla="*/ 70 h 329"/>
              <a:gd name="T20" fmla="*/ 275 w 444"/>
              <a:gd name="T21" fmla="*/ 150 h 329"/>
              <a:gd name="T22" fmla="*/ 204 w 444"/>
              <a:gd name="T23" fmla="*/ 291 h 329"/>
              <a:gd name="T24" fmla="*/ 204 w 444"/>
              <a:gd name="T25" fmla="*/ 328 h 329"/>
              <a:gd name="T26" fmla="*/ 275 w 444"/>
              <a:gd name="T27" fmla="*/ 0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4" h="329">
                <a:moveTo>
                  <a:pt x="70" y="0"/>
                </a:moveTo>
                <a:lnTo>
                  <a:pt x="70" y="0"/>
                </a:lnTo>
                <a:cubicBezTo>
                  <a:pt x="26" y="0"/>
                  <a:pt x="0" y="35"/>
                  <a:pt x="0" y="70"/>
                </a:cubicBezTo>
                <a:cubicBezTo>
                  <a:pt x="0" y="115"/>
                  <a:pt x="26" y="150"/>
                  <a:pt x="70" y="150"/>
                </a:cubicBezTo>
                <a:cubicBezTo>
                  <a:pt x="142" y="150"/>
                  <a:pt x="98" y="291"/>
                  <a:pt x="0" y="291"/>
                </a:cubicBezTo>
                <a:cubicBezTo>
                  <a:pt x="0" y="328"/>
                  <a:pt x="0" y="328"/>
                  <a:pt x="0" y="328"/>
                </a:cubicBezTo>
                <a:cubicBezTo>
                  <a:pt x="168" y="328"/>
                  <a:pt x="239" y="0"/>
                  <a:pt x="70" y="0"/>
                </a:cubicBezTo>
                <a:close/>
                <a:moveTo>
                  <a:pt x="275" y="0"/>
                </a:moveTo>
                <a:lnTo>
                  <a:pt x="275" y="0"/>
                </a:lnTo>
                <a:cubicBezTo>
                  <a:pt x="239" y="0"/>
                  <a:pt x="204" y="35"/>
                  <a:pt x="204" y="70"/>
                </a:cubicBezTo>
                <a:cubicBezTo>
                  <a:pt x="204" y="115"/>
                  <a:pt x="239" y="150"/>
                  <a:pt x="275" y="150"/>
                </a:cubicBezTo>
                <a:cubicBezTo>
                  <a:pt x="354" y="150"/>
                  <a:pt x="301" y="291"/>
                  <a:pt x="204" y="291"/>
                </a:cubicBezTo>
                <a:cubicBezTo>
                  <a:pt x="204" y="328"/>
                  <a:pt x="204" y="328"/>
                  <a:pt x="204" y="328"/>
                </a:cubicBezTo>
                <a:cubicBezTo>
                  <a:pt x="381" y="328"/>
                  <a:pt x="443" y="0"/>
                  <a:pt x="275" y="0"/>
                </a:cubicBezTo>
                <a:close/>
              </a:path>
            </a:pathLst>
          </a:custGeom>
          <a:solidFill>
            <a:srgbClr val="7C00AA"/>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800" dirty="0"/>
          </a:p>
        </p:txBody>
      </p:sp>
    </p:spTree>
    <p:extLst>
      <p:ext uri="{BB962C8B-B14F-4D97-AF65-F5344CB8AC3E}">
        <p14:creationId xmlns:p14="http://schemas.microsoft.com/office/powerpoint/2010/main" val="2549240860"/>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userDrawn="1">
  <p:cSld name="Six Bullets">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1879742"/>
            <a:ext cx="12192000" cy="4038387"/>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7" name="Rectangle 6">
            <a:extLst>
              <a:ext uri="{FF2B5EF4-FFF2-40B4-BE49-F238E27FC236}">
                <a16:creationId xmlns:a16="http://schemas.microsoft.com/office/drawing/2014/main" id="{DE5DE7D4-A14F-4329-8ABE-6502646CDFD8}"/>
              </a:ext>
            </a:extLst>
          </p:cNvPr>
          <p:cNvSpPr/>
          <p:nvPr userDrawn="1"/>
        </p:nvSpPr>
        <p:spPr>
          <a:xfrm>
            <a:off x="0" y="0"/>
            <a:ext cx="12192000" cy="18797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 Placeholder 23">
            <a:extLst>
              <a:ext uri="{FF2B5EF4-FFF2-40B4-BE49-F238E27FC236}">
                <a16:creationId xmlns:a16="http://schemas.microsoft.com/office/drawing/2014/main" id="{5048FBC3-2AD6-40DB-B6EB-C13A634A9CA9}"/>
              </a:ext>
            </a:extLst>
          </p:cNvPr>
          <p:cNvSpPr>
            <a:spLocks noGrp="1"/>
          </p:cNvSpPr>
          <p:nvPr>
            <p:ph type="body" sz="quarter" idx="16" hasCustomPrompt="1"/>
          </p:nvPr>
        </p:nvSpPr>
        <p:spPr>
          <a:xfrm>
            <a:off x="1702904" y="2538929"/>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14" name="Text Placeholder 23">
            <a:extLst>
              <a:ext uri="{FF2B5EF4-FFF2-40B4-BE49-F238E27FC236}">
                <a16:creationId xmlns:a16="http://schemas.microsoft.com/office/drawing/2014/main" id="{282900B5-9BBA-420F-96C4-F940F00C54CD}"/>
              </a:ext>
            </a:extLst>
          </p:cNvPr>
          <p:cNvSpPr>
            <a:spLocks noGrp="1"/>
          </p:cNvSpPr>
          <p:nvPr>
            <p:ph type="body" sz="quarter" idx="22" hasCustomPrompt="1"/>
          </p:nvPr>
        </p:nvSpPr>
        <p:spPr>
          <a:xfrm>
            <a:off x="1702904" y="2098298"/>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#1</a:t>
            </a:r>
          </a:p>
        </p:txBody>
      </p:sp>
      <p:sp>
        <p:nvSpPr>
          <p:cNvPr id="15" name="Oval 14">
            <a:extLst>
              <a:ext uri="{FF2B5EF4-FFF2-40B4-BE49-F238E27FC236}">
                <a16:creationId xmlns:a16="http://schemas.microsoft.com/office/drawing/2014/main" id="{99BB555C-53B3-49D5-9ADC-9C4C659D48E6}"/>
              </a:ext>
            </a:extLst>
          </p:cNvPr>
          <p:cNvSpPr/>
          <p:nvPr userDrawn="1"/>
        </p:nvSpPr>
        <p:spPr>
          <a:xfrm>
            <a:off x="457203" y="2098299"/>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6" name="Text Placeholder 23">
            <a:extLst>
              <a:ext uri="{FF2B5EF4-FFF2-40B4-BE49-F238E27FC236}">
                <a16:creationId xmlns:a16="http://schemas.microsoft.com/office/drawing/2014/main" id="{FA8A436E-7F5D-4ED8-87F2-789EDC1E9F28}"/>
              </a:ext>
            </a:extLst>
          </p:cNvPr>
          <p:cNvSpPr>
            <a:spLocks noGrp="1"/>
          </p:cNvSpPr>
          <p:nvPr>
            <p:ph type="body" sz="quarter" idx="24" hasCustomPrompt="1"/>
          </p:nvPr>
        </p:nvSpPr>
        <p:spPr>
          <a:xfrm>
            <a:off x="1702904" y="383433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a:t>
            </a:r>
          </a:p>
        </p:txBody>
      </p:sp>
      <p:sp>
        <p:nvSpPr>
          <p:cNvPr id="17" name="Text Placeholder 23">
            <a:extLst>
              <a:ext uri="{FF2B5EF4-FFF2-40B4-BE49-F238E27FC236}">
                <a16:creationId xmlns:a16="http://schemas.microsoft.com/office/drawing/2014/main" id="{4CBC4D9E-EF50-477E-ADD8-B89BD9D124A1}"/>
              </a:ext>
            </a:extLst>
          </p:cNvPr>
          <p:cNvSpPr>
            <a:spLocks noGrp="1"/>
          </p:cNvSpPr>
          <p:nvPr>
            <p:ph type="body" sz="quarter" idx="25" hasCustomPrompt="1"/>
          </p:nvPr>
        </p:nvSpPr>
        <p:spPr>
          <a:xfrm>
            <a:off x="1702904" y="339369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#2</a:t>
            </a:r>
          </a:p>
        </p:txBody>
      </p:sp>
      <p:sp>
        <p:nvSpPr>
          <p:cNvPr id="18" name="Oval 17">
            <a:extLst>
              <a:ext uri="{FF2B5EF4-FFF2-40B4-BE49-F238E27FC236}">
                <a16:creationId xmlns:a16="http://schemas.microsoft.com/office/drawing/2014/main" id="{8B69728E-4AD5-4356-8BF8-C4C1A7A9AD59}"/>
              </a:ext>
            </a:extLst>
          </p:cNvPr>
          <p:cNvSpPr/>
          <p:nvPr userDrawn="1"/>
        </p:nvSpPr>
        <p:spPr>
          <a:xfrm>
            <a:off x="457203" y="339370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9" name="Text Placeholder 23">
            <a:extLst>
              <a:ext uri="{FF2B5EF4-FFF2-40B4-BE49-F238E27FC236}">
                <a16:creationId xmlns:a16="http://schemas.microsoft.com/office/drawing/2014/main" id="{A994DD7B-3118-4A54-BB55-FA0A2F7126F9}"/>
              </a:ext>
            </a:extLst>
          </p:cNvPr>
          <p:cNvSpPr>
            <a:spLocks noGrp="1"/>
          </p:cNvSpPr>
          <p:nvPr>
            <p:ph type="body" sz="quarter" idx="27" hasCustomPrompt="1"/>
          </p:nvPr>
        </p:nvSpPr>
        <p:spPr>
          <a:xfrm>
            <a:off x="1702904" y="5122271"/>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20" name="Text Placeholder 23">
            <a:extLst>
              <a:ext uri="{FF2B5EF4-FFF2-40B4-BE49-F238E27FC236}">
                <a16:creationId xmlns:a16="http://schemas.microsoft.com/office/drawing/2014/main" id="{BC920BD8-F63A-4284-A5C8-BE2741C7EA8F}"/>
              </a:ext>
            </a:extLst>
          </p:cNvPr>
          <p:cNvSpPr>
            <a:spLocks noGrp="1"/>
          </p:cNvSpPr>
          <p:nvPr>
            <p:ph type="body" sz="quarter" idx="28" hasCustomPrompt="1"/>
          </p:nvPr>
        </p:nvSpPr>
        <p:spPr>
          <a:xfrm>
            <a:off x="1702904" y="4681640"/>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#3</a:t>
            </a:r>
          </a:p>
        </p:txBody>
      </p:sp>
      <p:sp>
        <p:nvSpPr>
          <p:cNvPr id="21" name="Oval 20">
            <a:extLst>
              <a:ext uri="{FF2B5EF4-FFF2-40B4-BE49-F238E27FC236}">
                <a16:creationId xmlns:a16="http://schemas.microsoft.com/office/drawing/2014/main" id="{36F7FCD0-9022-4A0F-BA44-46CBB8B58EE4}"/>
              </a:ext>
            </a:extLst>
          </p:cNvPr>
          <p:cNvSpPr/>
          <p:nvPr userDrawn="1"/>
        </p:nvSpPr>
        <p:spPr>
          <a:xfrm>
            <a:off x="457203" y="4681641"/>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2" name="Text Placeholder 23">
            <a:extLst>
              <a:ext uri="{FF2B5EF4-FFF2-40B4-BE49-F238E27FC236}">
                <a16:creationId xmlns:a16="http://schemas.microsoft.com/office/drawing/2014/main" id="{9BCF573E-633D-440A-8832-5D9D16BFC13F}"/>
              </a:ext>
            </a:extLst>
          </p:cNvPr>
          <p:cNvSpPr>
            <a:spLocks noGrp="1"/>
          </p:cNvSpPr>
          <p:nvPr>
            <p:ph type="body" sz="quarter" idx="30" hasCustomPrompt="1"/>
          </p:nvPr>
        </p:nvSpPr>
        <p:spPr>
          <a:xfrm>
            <a:off x="7456001" y="383433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23" name="Text Placeholder 23">
            <a:extLst>
              <a:ext uri="{FF2B5EF4-FFF2-40B4-BE49-F238E27FC236}">
                <a16:creationId xmlns:a16="http://schemas.microsoft.com/office/drawing/2014/main" id="{43591F31-12A2-41B8-B0F0-AC9F3757BE82}"/>
              </a:ext>
            </a:extLst>
          </p:cNvPr>
          <p:cNvSpPr>
            <a:spLocks noGrp="1"/>
          </p:cNvSpPr>
          <p:nvPr>
            <p:ph type="body" sz="quarter" idx="31" hasCustomPrompt="1"/>
          </p:nvPr>
        </p:nvSpPr>
        <p:spPr>
          <a:xfrm>
            <a:off x="7456001" y="339369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#5</a:t>
            </a:r>
          </a:p>
        </p:txBody>
      </p:sp>
      <p:sp>
        <p:nvSpPr>
          <p:cNvPr id="24" name="Oval 23">
            <a:extLst>
              <a:ext uri="{FF2B5EF4-FFF2-40B4-BE49-F238E27FC236}">
                <a16:creationId xmlns:a16="http://schemas.microsoft.com/office/drawing/2014/main" id="{46309C22-2BA2-40E5-B71A-673841EFE282}"/>
              </a:ext>
            </a:extLst>
          </p:cNvPr>
          <p:cNvSpPr/>
          <p:nvPr userDrawn="1"/>
        </p:nvSpPr>
        <p:spPr>
          <a:xfrm>
            <a:off x="6210300" y="339370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5" name="Text Placeholder 23">
            <a:extLst>
              <a:ext uri="{FF2B5EF4-FFF2-40B4-BE49-F238E27FC236}">
                <a16:creationId xmlns:a16="http://schemas.microsoft.com/office/drawing/2014/main" id="{BC5B9D14-B737-4954-B013-DBC63F582FD8}"/>
              </a:ext>
            </a:extLst>
          </p:cNvPr>
          <p:cNvSpPr>
            <a:spLocks noGrp="1"/>
          </p:cNvSpPr>
          <p:nvPr>
            <p:ph type="body" sz="quarter" idx="33" hasCustomPrompt="1"/>
          </p:nvPr>
        </p:nvSpPr>
        <p:spPr>
          <a:xfrm>
            <a:off x="7456001" y="252982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a:t>
            </a:r>
          </a:p>
        </p:txBody>
      </p:sp>
      <p:sp>
        <p:nvSpPr>
          <p:cNvPr id="26" name="Text Placeholder 23">
            <a:extLst>
              <a:ext uri="{FF2B5EF4-FFF2-40B4-BE49-F238E27FC236}">
                <a16:creationId xmlns:a16="http://schemas.microsoft.com/office/drawing/2014/main" id="{9BF78926-8000-4E98-A199-13901734DB50}"/>
              </a:ext>
            </a:extLst>
          </p:cNvPr>
          <p:cNvSpPr>
            <a:spLocks noGrp="1"/>
          </p:cNvSpPr>
          <p:nvPr>
            <p:ph type="body" sz="quarter" idx="34" hasCustomPrompt="1"/>
          </p:nvPr>
        </p:nvSpPr>
        <p:spPr>
          <a:xfrm>
            <a:off x="7456001" y="208918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#4</a:t>
            </a:r>
          </a:p>
        </p:txBody>
      </p:sp>
      <p:sp>
        <p:nvSpPr>
          <p:cNvPr id="27" name="Oval 26">
            <a:extLst>
              <a:ext uri="{FF2B5EF4-FFF2-40B4-BE49-F238E27FC236}">
                <a16:creationId xmlns:a16="http://schemas.microsoft.com/office/drawing/2014/main" id="{68E1D16B-7B66-428E-AB09-78CEB13528AB}"/>
              </a:ext>
            </a:extLst>
          </p:cNvPr>
          <p:cNvSpPr/>
          <p:nvPr userDrawn="1"/>
        </p:nvSpPr>
        <p:spPr>
          <a:xfrm>
            <a:off x="6210300" y="208919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8" name="Text Placeholder 5">
            <a:extLst>
              <a:ext uri="{FF2B5EF4-FFF2-40B4-BE49-F238E27FC236}">
                <a16:creationId xmlns:a16="http://schemas.microsoft.com/office/drawing/2014/main" id="{E53CB882-1E6B-4961-9331-02EFB80604C1}"/>
              </a:ext>
            </a:extLst>
          </p:cNvPr>
          <p:cNvSpPr>
            <a:spLocks noGrp="1"/>
          </p:cNvSpPr>
          <p:nvPr>
            <p:ph type="body" sz="quarter" idx="35" hasCustomPrompt="1"/>
          </p:nvPr>
        </p:nvSpPr>
        <p:spPr>
          <a:xfrm>
            <a:off x="6354727" y="2221549"/>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4</a:t>
            </a:r>
          </a:p>
        </p:txBody>
      </p:sp>
      <p:sp>
        <p:nvSpPr>
          <p:cNvPr id="29" name="Text Placeholder 23">
            <a:extLst>
              <a:ext uri="{FF2B5EF4-FFF2-40B4-BE49-F238E27FC236}">
                <a16:creationId xmlns:a16="http://schemas.microsoft.com/office/drawing/2014/main" id="{A67710E3-DE69-45F0-A1EC-3C992160D31E}"/>
              </a:ext>
            </a:extLst>
          </p:cNvPr>
          <p:cNvSpPr>
            <a:spLocks noGrp="1"/>
          </p:cNvSpPr>
          <p:nvPr>
            <p:ph type="body" sz="quarter" idx="36" hasCustomPrompt="1"/>
          </p:nvPr>
        </p:nvSpPr>
        <p:spPr>
          <a:xfrm>
            <a:off x="7456001" y="5088318"/>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30" name="Text Placeholder 23">
            <a:extLst>
              <a:ext uri="{FF2B5EF4-FFF2-40B4-BE49-F238E27FC236}">
                <a16:creationId xmlns:a16="http://schemas.microsoft.com/office/drawing/2014/main" id="{3CE38EA0-9523-425C-BBB9-F3D546B748CF}"/>
              </a:ext>
            </a:extLst>
          </p:cNvPr>
          <p:cNvSpPr>
            <a:spLocks noGrp="1"/>
          </p:cNvSpPr>
          <p:nvPr>
            <p:ph type="body" sz="quarter" idx="37" hasCustomPrompt="1"/>
          </p:nvPr>
        </p:nvSpPr>
        <p:spPr>
          <a:xfrm>
            <a:off x="7456001" y="4647687"/>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#6</a:t>
            </a:r>
          </a:p>
        </p:txBody>
      </p:sp>
      <p:sp>
        <p:nvSpPr>
          <p:cNvPr id="31" name="Oval 30">
            <a:extLst>
              <a:ext uri="{FF2B5EF4-FFF2-40B4-BE49-F238E27FC236}">
                <a16:creationId xmlns:a16="http://schemas.microsoft.com/office/drawing/2014/main" id="{187C40E5-72D6-468E-B57C-CB8AA9AD030B}"/>
              </a:ext>
            </a:extLst>
          </p:cNvPr>
          <p:cNvSpPr/>
          <p:nvPr userDrawn="1"/>
        </p:nvSpPr>
        <p:spPr>
          <a:xfrm>
            <a:off x="6210300" y="4647688"/>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32" name="Text Placeholder 5">
            <a:extLst>
              <a:ext uri="{FF2B5EF4-FFF2-40B4-BE49-F238E27FC236}">
                <a16:creationId xmlns:a16="http://schemas.microsoft.com/office/drawing/2014/main" id="{DA04E595-34AF-4821-85CD-C51C5677A761}"/>
              </a:ext>
            </a:extLst>
          </p:cNvPr>
          <p:cNvSpPr>
            <a:spLocks noGrp="1"/>
          </p:cNvSpPr>
          <p:nvPr>
            <p:ph type="body" sz="quarter" idx="38" hasCustomPrompt="1"/>
          </p:nvPr>
        </p:nvSpPr>
        <p:spPr>
          <a:xfrm>
            <a:off x="6354727" y="3561632"/>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5</a:t>
            </a:r>
          </a:p>
        </p:txBody>
      </p:sp>
      <p:sp>
        <p:nvSpPr>
          <p:cNvPr id="33" name="Text Placeholder 5">
            <a:extLst>
              <a:ext uri="{FF2B5EF4-FFF2-40B4-BE49-F238E27FC236}">
                <a16:creationId xmlns:a16="http://schemas.microsoft.com/office/drawing/2014/main" id="{7070842C-4E7E-4667-8584-08E013FA09F5}"/>
              </a:ext>
            </a:extLst>
          </p:cNvPr>
          <p:cNvSpPr>
            <a:spLocks noGrp="1"/>
          </p:cNvSpPr>
          <p:nvPr>
            <p:ph type="body" sz="quarter" idx="39" hasCustomPrompt="1"/>
          </p:nvPr>
        </p:nvSpPr>
        <p:spPr>
          <a:xfrm>
            <a:off x="6354727" y="4808368"/>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6</a:t>
            </a:r>
          </a:p>
        </p:txBody>
      </p:sp>
      <p:sp>
        <p:nvSpPr>
          <p:cNvPr id="34" name="Text Placeholder 5">
            <a:extLst>
              <a:ext uri="{FF2B5EF4-FFF2-40B4-BE49-F238E27FC236}">
                <a16:creationId xmlns:a16="http://schemas.microsoft.com/office/drawing/2014/main" id="{CC4F7D02-9992-4B6D-8A5B-8CD56F92B387}"/>
              </a:ext>
            </a:extLst>
          </p:cNvPr>
          <p:cNvSpPr>
            <a:spLocks noGrp="1"/>
          </p:cNvSpPr>
          <p:nvPr>
            <p:ph type="body" sz="quarter" idx="40" hasCustomPrompt="1"/>
          </p:nvPr>
        </p:nvSpPr>
        <p:spPr>
          <a:xfrm>
            <a:off x="600760" y="2221549"/>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1</a:t>
            </a:r>
          </a:p>
        </p:txBody>
      </p:sp>
      <p:sp>
        <p:nvSpPr>
          <p:cNvPr id="35" name="Text Placeholder 5">
            <a:extLst>
              <a:ext uri="{FF2B5EF4-FFF2-40B4-BE49-F238E27FC236}">
                <a16:creationId xmlns:a16="http://schemas.microsoft.com/office/drawing/2014/main" id="{66A1D3DC-B4E9-4BD1-8836-CD42324F4054}"/>
              </a:ext>
            </a:extLst>
          </p:cNvPr>
          <p:cNvSpPr>
            <a:spLocks noGrp="1"/>
          </p:cNvSpPr>
          <p:nvPr>
            <p:ph type="body" sz="quarter" idx="41" hasCustomPrompt="1"/>
          </p:nvPr>
        </p:nvSpPr>
        <p:spPr>
          <a:xfrm>
            <a:off x="600760" y="3561632"/>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2</a:t>
            </a:r>
          </a:p>
        </p:txBody>
      </p:sp>
      <p:sp>
        <p:nvSpPr>
          <p:cNvPr id="36" name="Text Placeholder 5">
            <a:extLst>
              <a:ext uri="{FF2B5EF4-FFF2-40B4-BE49-F238E27FC236}">
                <a16:creationId xmlns:a16="http://schemas.microsoft.com/office/drawing/2014/main" id="{2E7D8FC6-84B6-444A-847D-1C894DD50CCD}"/>
              </a:ext>
            </a:extLst>
          </p:cNvPr>
          <p:cNvSpPr>
            <a:spLocks noGrp="1"/>
          </p:cNvSpPr>
          <p:nvPr>
            <p:ph type="body" sz="quarter" idx="42" hasCustomPrompt="1"/>
          </p:nvPr>
        </p:nvSpPr>
        <p:spPr>
          <a:xfrm>
            <a:off x="600760" y="4808368"/>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3</a:t>
            </a:r>
          </a:p>
        </p:txBody>
      </p:sp>
      <p:sp>
        <p:nvSpPr>
          <p:cNvPr id="37" name="Title 1">
            <a:extLst>
              <a:ext uri="{FF2B5EF4-FFF2-40B4-BE49-F238E27FC236}">
                <a16:creationId xmlns:a16="http://schemas.microsoft.com/office/drawing/2014/main" id="{5A4A6758-8273-45C7-98F5-4CEDEA81A3B4}"/>
              </a:ext>
            </a:extLst>
          </p:cNvPr>
          <p:cNvSpPr>
            <a:spLocks noGrp="1"/>
          </p:cNvSpPr>
          <p:nvPr>
            <p:ph type="title"/>
          </p:nvPr>
        </p:nvSpPr>
        <p:spPr>
          <a:xfrm>
            <a:off x="838200" y="365125"/>
            <a:ext cx="10515600" cy="1325563"/>
          </a:xfrm>
        </p:spPr>
        <p:txBody>
          <a:bodyPr/>
          <a:lstStyle/>
          <a:p>
            <a:r>
              <a:rPr lang="en-US" dirty="0"/>
              <a:t>Click to edit Master title style</a:t>
            </a:r>
            <a:endParaRPr lang="en-GB" dirty="0"/>
          </a:p>
        </p:txBody>
      </p:sp>
    </p:spTree>
    <p:extLst>
      <p:ext uri="{BB962C8B-B14F-4D97-AF65-F5344CB8AC3E}">
        <p14:creationId xmlns:p14="http://schemas.microsoft.com/office/powerpoint/2010/main" val="1646117557"/>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userDrawn="1">
  <p:cSld name="Process Diagra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66" name="Text Placeholder 55">
            <a:extLst>
              <a:ext uri="{FF2B5EF4-FFF2-40B4-BE49-F238E27FC236}">
                <a16:creationId xmlns:a16="http://schemas.microsoft.com/office/drawing/2014/main" id="{E5ADCE9E-E4AD-4AEF-A94F-41393D48498C}"/>
              </a:ext>
            </a:extLst>
          </p:cNvPr>
          <p:cNvSpPr>
            <a:spLocks noGrp="1"/>
          </p:cNvSpPr>
          <p:nvPr>
            <p:ph type="body" sz="quarter" idx="13" hasCustomPrompt="1"/>
          </p:nvPr>
        </p:nvSpPr>
        <p:spPr>
          <a:xfrm>
            <a:off x="1263926"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67" name="Text Placeholder 55">
            <a:extLst>
              <a:ext uri="{FF2B5EF4-FFF2-40B4-BE49-F238E27FC236}">
                <a16:creationId xmlns:a16="http://schemas.microsoft.com/office/drawing/2014/main" id="{D9145788-952E-4941-8CF5-0D9CDD4DE788}"/>
              </a:ext>
            </a:extLst>
          </p:cNvPr>
          <p:cNvSpPr>
            <a:spLocks noGrp="1"/>
          </p:cNvSpPr>
          <p:nvPr>
            <p:ph type="body" sz="quarter" idx="38" hasCustomPrompt="1"/>
          </p:nvPr>
        </p:nvSpPr>
        <p:spPr>
          <a:xfrm>
            <a:off x="1263926"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68" name="Freeform 1">
            <a:extLst>
              <a:ext uri="{FF2B5EF4-FFF2-40B4-BE49-F238E27FC236}">
                <a16:creationId xmlns:a16="http://schemas.microsoft.com/office/drawing/2014/main" id="{9E42FE19-48E1-463D-9A23-E3802B916889}"/>
              </a:ext>
            </a:extLst>
          </p:cNvPr>
          <p:cNvSpPr>
            <a:spLocks noChangeArrowheads="1"/>
          </p:cNvSpPr>
          <p:nvPr userDrawn="1"/>
        </p:nvSpPr>
        <p:spPr bwMode="auto">
          <a:xfrm>
            <a:off x="647701" y="2559982"/>
            <a:ext cx="3216228" cy="1284702"/>
          </a:xfrm>
          <a:custGeom>
            <a:avLst/>
            <a:gdLst>
              <a:gd name="T0" fmla="*/ 5639 w 7144"/>
              <a:gd name="T1" fmla="*/ 0 h 3558"/>
              <a:gd name="T2" fmla="*/ 0 w 7144"/>
              <a:gd name="T3" fmla="*/ 0 h 3558"/>
              <a:gd name="T4" fmla="*/ 1475 w 7144"/>
              <a:gd name="T5" fmla="*/ 1792 h 3558"/>
              <a:gd name="T6" fmla="*/ 0 w 7144"/>
              <a:gd name="T7" fmla="*/ 3557 h 3558"/>
              <a:gd name="T8" fmla="*/ 5669 w 7144"/>
              <a:gd name="T9" fmla="*/ 3557 h 3558"/>
              <a:gd name="T10" fmla="*/ 7143 w 7144"/>
              <a:gd name="T11" fmla="*/ 1792 h 3558"/>
              <a:gd name="T12" fmla="*/ 5639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39" y="0"/>
                </a:moveTo>
                <a:lnTo>
                  <a:pt x="0" y="0"/>
                </a:lnTo>
                <a:lnTo>
                  <a:pt x="1475" y="1792"/>
                </a:lnTo>
                <a:lnTo>
                  <a:pt x="0" y="3557"/>
                </a:lnTo>
                <a:lnTo>
                  <a:pt x="5669" y="3557"/>
                </a:lnTo>
                <a:lnTo>
                  <a:pt x="7143" y="1792"/>
                </a:lnTo>
                <a:lnTo>
                  <a:pt x="5639"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69" name="Freeform 2">
            <a:extLst>
              <a:ext uri="{FF2B5EF4-FFF2-40B4-BE49-F238E27FC236}">
                <a16:creationId xmlns:a16="http://schemas.microsoft.com/office/drawing/2014/main" id="{0DD4D37C-6114-4996-8B5E-33CF31208335}"/>
              </a:ext>
            </a:extLst>
          </p:cNvPr>
          <p:cNvSpPr>
            <a:spLocks noChangeArrowheads="1"/>
          </p:cNvSpPr>
          <p:nvPr userDrawn="1"/>
        </p:nvSpPr>
        <p:spPr bwMode="auto">
          <a:xfrm>
            <a:off x="3322091" y="2559982"/>
            <a:ext cx="3216228" cy="1284702"/>
          </a:xfrm>
          <a:custGeom>
            <a:avLst/>
            <a:gdLst>
              <a:gd name="T0" fmla="*/ 5668 w 7144"/>
              <a:gd name="T1" fmla="*/ 0 h 3558"/>
              <a:gd name="T2" fmla="*/ 0 w 7144"/>
              <a:gd name="T3" fmla="*/ 0 h 3558"/>
              <a:gd name="T4" fmla="*/ 1475 w 7144"/>
              <a:gd name="T5" fmla="*/ 1792 h 3558"/>
              <a:gd name="T6" fmla="*/ 0 w 7144"/>
              <a:gd name="T7" fmla="*/ 3557 h 3558"/>
              <a:gd name="T8" fmla="*/ 5668 w 7144"/>
              <a:gd name="T9" fmla="*/ 3557 h 3558"/>
              <a:gd name="T10" fmla="*/ 7143 w 7144"/>
              <a:gd name="T11" fmla="*/ 1792 h 3558"/>
              <a:gd name="T12" fmla="*/ 5668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68" y="0"/>
                </a:moveTo>
                <a:lnTo>
                  <a:pt x="0" y="0"/>
                </a:lnTo>
                <a:lnTo>
                  <a:pt x="1475" y="1792"/>
                </a:lnTo>
                <a:lnTo>
                  <a:pt x="0" y="3557"/>
                </a:lnTo>
                <a:lnTo>
                  <a:pt x="5668" y="3557"/>
                </a:lnTo>
                <a:lnTo>
                  <a:pt x="7143" y="1792"/>
                </a:lnTo>
                <a:lnTo>
                  <a:pt x="5668"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0" name="Freeform 1">
            <a:extLst>
              <a:ext uri="{FF2B5EF4-FFF2-40B4-BE49-F238E27FC236}">
                <a16:creationId xmlns:a16="http://schemas.microsoft.com/office/drawing/2014/main" id="{15DA022E-CD5A-4777-88D3-FBE63F7FD9B4}"/>
              </a:ext>
            </a:extLst>
          </p:cNvPr>
          <p:cNvSpPr>
            <a:spLocks noChangeArrowheads="1"/>
          </p:cNvSpPr>
          <p:nvPr userDrawn="1"/>
        </p:nvSpPr>
        <p:spPr bwMode="auto">
          <a:xfrm>
            <a:off x="5994635" y="2559982"/>
            <a:ext cx="3216228" cy="1284702"/>
          </a:xfrm>
          <a:custGeom>
            <a:avLst/>
            <a:gdLst>
              <a:gd name="T0" fmla="*/ 5639 w 7144"/>
              <a:gd name="T1" fmla="*/ 0 h 3558"/>
              <a:gd name="T2" fmla="*/ 0 w 7144"/>
              <a:gd name="T3" fmla="*/ 0 h 3558"/>
              <a:gd name="T4" fmla="*/ 1475 w 7144"/>
              <a:gd name="T5" fmla="*/ 1792 h 3558"/>
              <a:gd name="T6" fmla="*/ 0 w 7144"/>
              <a:gd name="T7" fmla="*/ 3557 h 3558"/>
              <a:gd name="T8" fmla="*/ 5669 w 7144"/>
              <a:gd name="T9" fmla="*/ 3557 h 3558"/>
              <a:gd name="T10" fmla="*/ 7143 w 7144"/>
              <a:gd name="T11" fmla="*/ 1792 h 3558"/>
              <a:gd name="T12" fmla="*/ 5639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39" y="0"/>
                </a:moveTo>
                <a:lnTo>
                  <a:pt x="0" y="0"/>
                </a:lnTo>
                <a:lnTo>
                  <a:pt x="1475" y="1792"/>
                </a:lnTo>
                <a:lnTo>
                  <a:pt x="0" y="3557"/>
                </a:lnTo>
                <a:lnTo>
                  <a:pt x="5669" y="3557"/>
                </a:lnTo>
                <a:lnTo>
                  <a:pt x="7143" y="1792"/>
                </a:lnTo>
                <a:lnTo>
                  <a:pt x="5639"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1" name="Freeform 2">
            <a:extLst>
              <a:ext uri="{FF2B5EF4-FFF2-40B4-BE49-F238E27FC236}">
                <a16:creationId xmlns:a16="http://schemas.microsoft.com/office/drawing/2014/main" id="{C53A12BF-4FB5-483E-900D-CDDA640F5F7A}"/>
              </a:ext>
            </a:extLst>
          </p:cNvPr>
          <p:cNvSpPr>
            <a:spLocks noChangeArrowheads="1"/>
          </p:cNvSpPr>
          <p:nvPr userDrawn="1"/>
        </p:nvSpPr>
        <p:spPr bwMode="auto">
          <a:xfrm>
            <a:off x="8670973" y="2559982"/>
            <a:ext cx="3216228" cy="1284702"/>
          </a:xfrm>
          <a:custGeom>
            <a:avLst/>
            <a:gdLst>
              <a:gd name="T0" fmla="*/ 5668 w 7144"/>
              <a:gd name="T1" fmla="*/ 0 h 3558"/>
              <a:gd name="T2" fmla="*/ 0 w 7144"/>
              <a:gd name="T3" fmla="*/ 0 h 3558"/>
              <a:gd name="T4" fmla="*/ 1475 w 7144"/>
              <a:gd name="T5" fmla="*/ 1792 h 3558"/>
              <a:gd name="T6" fmla="*/ 0 w 7144"/>
              <a:gd name="T7" fmla="*/ 3557 h 3558"/>
              <a:gd name="T8" fmla="*/ 5668 w 7144"/>
              <a:gd name="T9" fmla="*/ 3557 h 3558"/>
              <a:gd name="T10" fmla="*/ 7143 w 7144"/>
              <a:gd name="T11" fmla="*/ 1792 h 3558"/>
              <a:gd name="T12" fmla="*/ 5668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68" y="0"/>
                </a:moveTo>
                <a:lnTo>
                  <a:pt x="0" y="0"/>
                </a:lnTo>
                <a:lnTo>
                  <a:pt x="1475" y="1792"/>
                </a:lnTo>
                <a:lnTo>
                  <a:pt x="0" y="3557"/>
                </a:lnTo>
                <a:lnTo>
                  <a:pt x="5668" y="3557"/>
                </a:lnTo>
                <a:lnTo>
                  <a:pt x="7143" y="1792"/>
                </a:lnTo>
                <a:lnTo>
                  <a:pt x="5668"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2" name="Text Placeholder 55">
            <a:extLst>
              <a:ext uri="{FF2B5EF4-FFF2-40B4-BE49-F238E27FC236}">
                <a16:creationId xmlns:a16="http://schemas.microsoft.com/office/drawing/2014/main" id="{261065B2-A760-43AD-B407-AC6B669E39B5}"/>
              </a:ext>
            </a:extLst>
          </p:cNvPr>
          <p:cNvSpPr>
            <a:spLocks noGrp="1"/>
          </p:cNvSpPr>
          <p:nvPr>
            <p:ph type="body" sz="quarter" idx="39" hasCustomPrompt="1"/>
          </p:nvPr>
        </p:nvSpPr>
        <p:spPr>
          <a:xfrm>
            <a:off x="3863928"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3" name="Text Placeholder 55">
            <a:extLst>
              <a:ext uri="{FF2B5EF4-FFF2-40B4-BE49-F238E27FC236}">
                <a16:creationId xmlns:a16="http://schemas.microsoft.com/office/drawing/2014/main" id="{1B349D51-BC96-4771-97CE-D15F6B78FD4A}"/>
              </a:ext>
            </a:extLst>
          </p:cNvPr>
          <p:cNvSpPr>
            <a:spLocks noGrp="1"/>
          </p:cNvSpPr>
          <p:nvPr>
            <p:ph type="body" sz="quarter" idx="40" hasCustomPrompt="1"/>
          </p:nvPr>
        </p:nvSpPr>
        <p:spPr>
          <a:xfrm>
            <a:off x="3863928"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74" name="Text Placeholder 55">
            <a:extLst>
              <a:ext uri="{FF2B5EF4-FFF2-40B4-BE49-F238E27FC236}">
                <a16:creationId xmlns:a16="http://schemas.microsoft.com/office/drawing/2014/main" id="{C069241E-56FB-4EAA-9752-CEC87D9A6D17}"/>
              </a:ext>
            </a:extLst>
          </p:cNvPr>
          <p:cNvSpPr>
            <a:spLocks noGrp="1"/>
          </p:cNvSpPr>
          <p:nvPr>
            <p:ph type="body" sz="quarter" idx="41" hasCustomPrompt="1"/>
          </p:nvPr>
        </p:nvSpPr>
        <p:spPr>
          <a:xfrm>
            <a:off x="6567399"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5" name="Text Placeholder 55">
            <a:extLst>
              <a:ext uri="{FF2B5EF4-FFF2-40B4-BE49-F238E27FC236}">
                <a16:creationId xmlns:a16="http://schemas.microsoft.com/office/drawing/2014/main" id="{EE4FBE5D-78AC-4EC2-9972-827D54D7D011}"/>
              </a:ext>
            </a:extLst>
          </p:cNvPr>
          <p:cNvSpPr>
            <a:spLocks noGrp="1"/>
          </p:cNvSpPr>
          <p:nvPr>
            <p:ph type="body" sz="quarter" idx="42" hasCustomPrompt="1"/>
          </p:nvPr>
        </p:nvSpPr>
        <p:spPr>
          <a:xfrm>
            <a:off x="6567399"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76" name="Text Placeholder 55">
            <a:extLst>
              <a:ext uri="{FF2B5EF4-FFF2-40B4-BE49-F238E27FC236}">
                <a16:creationId xmlns:a16="http://schemas.microsoft.com/office/drawing/2014/main" id="{F4E6D8D6-5942-48F4-9558-241AE3C4D65B}"/>
              </a:ext>
            </a:extLst>
          </p:cNvPr>
          <p:cNvSpPr>
            <a:spLocks noGrp="1"/>
          </p:cNvSpPr>
          <p:nvPr>
            <p:ph type="body" sz="quarter" idx="43" hasCustomPrompt="1"/>
          </p:nvPr>
        </p:nvSpPr>
        <p:spPr>
          <a:xfrm>
            <a:off x="9286724"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7" name="Text Placeholder 55">
            <a:extLst>
              <a:ext uri="{FF2B5EF4-FFF2-40B4-BE49-F238E27FC236}">
                <a16:creationId xmlns:a16="http://schemas.microsoft.com/office/drawing/2014/main" id="{E617A342-8F7C-452F-BFB6-47C7C972DCB3}"/>
              </a:ext>
            </a:extLst>
          </p:cNvPr>
          <p:cNvSpPr>
            <a:spLocks noGrp="1"/>
          </p:cNvSpPr>
          <p:nvPr>
            <p:ph type="body" sz="quarter" idx="44" hasCustomPrompt="1"/>
          </p:nvPr>
        </p:nvSpPr>
        <p:spPr>
          <a:xfrm>
            <a:off x="9286724"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grpSp>
        <p:nvGrpSpPr>
          <p:cNvPr id="78" name="Group 77">
            <a:extLst>
              <a:ext uri="{FF2B5EF4-FFF2-40B4-BE49-F238E27FC236}">
                <a16:creationId xmlns:a16="http://schemas.microsoft.com/office/drawing/2014/main" id="{7F3C5CE5-4889-4552-8522-7B82DCF7E3EB}"/>
              </a:ext>
            </a:extLst>
          </p:cNvPr>
          <p:cNvGrpSpPr/>
          <p:nvPr userDrawn="1"/>
        </p:nvGrpSpPr>
        <p:grpSpPr>
          <a:xfrm>
            <a:off x="1890337" y="2754645"/>
            <a:ext cx="943726" cy="891899"/>
            <a:chOff x="1420044" y="3221629"/>
            <a:chExt cx="894969" cy="845820"/>
          </a:xfrm>
        </p:grpSpPr>
        <p:sp>
          <p:nvSpPr>
            <p:cNvPr id="79" name="Freeform 66">
              <a:extLst>
                <a:ext uri="{FF2B5EF4-FFF2-40B4-BE49-F238E27FC236}">
                  <a16:creationId xmlns:a16="http://schemas.microsoft.com/office/drawing/2014/main" id="{BEF0F8A0-2E0A-4CBF-80F5-ABA606F538F5}"/>
                </a:ext>
              </a:extLst>
            </p:cNvPr>
            <p:cNvSpPr>
              <a:spLocks/>
            </p:cNvSpPr>
            <p:nvPr/>
          </p:nvSpPr>
          <p:spPr bwMode="auto">
            <a:xfrm>
              <a:off x="1420044" y="3221629"/>
              <a:ext cx="65151" cy="845820"/>
            </a:xfrm>
            <a:custGeom>
              <a:avLst/>
              <a:gdLst>
                <a:gd name="T0" fmla="*/ 8 w 17"/>
                <a:gd name="T1" fmla="*/ 222 h 222"/>
                <a:gd name="T2" fmla="*/ 0 w 17"/>
                <a:gd name="T3" fmla="*/ 213 h 222"/>
                <a:gd name="T4" fmla="*/ 0 w 17"/>
                <a:gd name="T5" fmla="*/ 8 h 222"/>
                <a:gd name="T6" fmla="*/ 8 w 17"/>
                <a:gd name="T7" fmla="*/ 0 h 222"/>
                <a:gd name="T8" fmla="*/ 17 w 17"/>
                <a:gd name="T9" fmla="*/ 8 h 222"/>
                <a:gd name="T10" fmla="*/ 17 w 17"/>
                <a:gd name="T11" fmla="*/ 213 h 222"/>
                <a:gd name="T12" fmla="*/ 8 w 17"/>
                <a:gd name="T13" fmla="*/ 222 h 222"/>
              </a:gdLst>
              <a:ahLst/>
              <a:cxnLst>
                <a:cxn ang="0">
                  <a:pos x="T0" y="T1"/>
                </a:cxn>
                <a:cxn ang="0">
                  <a:pos x="T2" y="T3"/>
                </a:cxn>
                <a:cxn ang="0">
                  <a:pos x="T4" y="T5"/>
                </a:cxn>
                <a:cxn ang="0">
                  <a:pos x="T6" y="T7"/>
                </a:cxn>
                <a:cxn ang="0">
                  <a:pos x="T8" y="T9"/>
                </a:cxn>
                <a:cxn ang="0">
                  <a:pos x="T10" y="T11"/>
                </a:cxn>
                <a:cxn ang="0">
                  <a:pos x="T12" y="T13"/>
                </a:cxn>
              </a:cxnLst>
              <a:rect l="0" t="0" r="r" b="b"/>
              <a:pathLst>
                <a:path w="17" h="222">
                  <a:moveTo>
                    <a:pt x="8" y="222"/>
                  </a:moveTo>
                  <a:cubicBezTo>
                    <a:pt x="4" y="222"/>
                    <a:pt x="0" y="218"/>
                    <a:pt x="0" y="213"/>
                  </a:cubicBezTo>
                  <a:cubicBezTo>
                    <a:pt x="0" y="8"/>
                    <a:pt x="0" y="8"/>
                    <a:pt x="0" y="8"/>
                  </a:cubicBezTo>
                  <a:cubicBezTo>
                    <a:pt x="0" y="4"/>
                    <a:pt x="4" y="0"/>
                    <a:pt x="8" y="0"/>
                  </a:cubicBezTo>
                  <a:cubicBezTo>
                    <a:pt x="13" y="0"/>
                    <a:pt x="17" y="4"/>
                    <a:pt x="17" y="8"/>
                  </a:cubicBezTo>
                  <a:cubicBezTo>
                    <a:pt x="17" y="213"/>
                    <a:pt x="17" y="213"/>
                    <a:pt x="17" y="213"/>
                  </a:cubicBezTo>
                  <a:cubicBezTo>
                    <a:pt x="17" y="218"/>
                    <a:pt x="13" y="222"/>
                    <a:pt x="8" y="222"/>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sp>
          <p:nvSpPr>
            <p:cNvPr id="80" name="Freeform 67">
              <a:extLst>
                <a:ext uri="{FF2B5EF4-FFF2-40B4-BE49-F238E27FC236}">
                  <a16:creationId xmlns:a16="http://schemas.microsoft.com/office/drawing/2014/main" id="{9AB640A6-6E78-422A-8498-A6D1071A5D57}"/>
                </a:ext>
              </a:extLst>
            </p:cNvPr>
            <p:cNvSpPr>
              <a:spLocks noEditPoints="1"/>
            </p:cNvSpPr>
            <p:nvPr/>
          </p:nvSpPr>
          <p:spPr bwMode="auto">
            <a:xfrm>
              <a:off x="1537773" y="3267349"/>
              <a:ext cx="777240" cy="648081"/>
            </a:xfrm>
            <a:custGeom>
              <a:avLst/>
              <a:gdLst>
                <a:gd name="T0" fmla="*/ 46 w 204"/>
                <a:gd name="T1" fmla="*/ 17 h 170"/>
                <a:gd name="T2" fmla="*/ 95 w 204"/>
                <a:gd name="T3" fmla="*/ 32 h 170"/>
                <a:gd name="T4" fmla="*/ 158 w 204"/>
                <a:gd name="T5" fmla="*/ 49 h 170"/>
                <a:gd name="T6" fmla="*/ 180 w 204"/>
                <a:gd name="T7" fmla="*/ 46 h 170"/>
                <a:gd name="T8" fmla="*/ 187 w 204"/>
                <a:gd name="T9" fmla="*/ 52 h 170"/>
                <a:gd name="T10" fmla="*/ 187 w 204"/>
                <a:gd name="T11" fmla="*/ 142 h 170"/>
                <a:gd name="T12" fmla="*/ 184 w 204"/>
                <a:gd name="T13" fmla="*/ 147 h 170"/>
                <a:gd name="T14" fmla="*/ 158 w 204"/>
                <a:gd name="T15" fmla="*/ 153 h 170"/>
                <a:gd name="T16" fmla="*/ 109 w 204"/>
                <a:gd name="T17" fmla="*/ 139 h 170"/>
                <a:gd name="T18" fmla="*/ 46 w 204"/>
                <a:gd name="T19" fmla="*/ 122 h 170"/>
                <a:gd name="T20" fmla="*/ 24 w 204"/>
                <a:gd name="T21" fmla="*/ 124 h 170"/>
                <a:gd name="T22" fmla="*/ 17 w 204"/>
                <a:gd name="T23" fmla="*/ 119 h 170"/>
                <a:gd name="T24" fmla="*/ 17 w 204"/>
                <a:gd name="T25" fmla="*/ 29 h 170"/>
                <a:gd name="T26" fmla="*/ 20 w 204"/>
                <a:gd name="T27" fmla="*/ 24 h 170"/>
                <a:gd name="T28" fmla="*/ 46 w 204"/>
                <a:gd name="T29" fmla="*/ 17 h 170"/>
                <a:gd name="T30" fmla="*/ 46 w 204"/>
                <a:gd name="T31" fmla="*/ 0 h 170"/>
                <a:gd name="T32" fmla="*/ 2 w 204"/>
                <a:gd name="T33" fmla="*/ 15 h 170"/>
                <a:gd name="T34" fmla="*/ 0 w 204"/>
                <a:gd name="T35" fmla="*/ 19 h 170"/>
                <a:gd name="T36" fmla="*/ 0 w 204"/>
                <a:gd name="T37" fmla="*/ 145 h 170"/>
                <a:gd name="T38" fmla="*/ 8 w 204"/>
                <a:gd name="T39" fmla="*/ 149 h 170"/>
                <a:gd name="T40" fmla="*/ 46 w 204"/>
                <a:gd name="T41" fmla="*/ 139 h 170"/>
                <a:gd name="T42" fmla="*/ 158 w 204"/>
                <a:gd name="T43" fmla="*/ 170 h 170"/>
                <a:gd name="T44" fmla="*/ 202 w 204"/>
                <a:gd name="T45" fmla="*/ 156 h 170"/>
                <a:gd name="T46" fmla="*/ 204 w 204"/>
                <a:gd name="T47" fmla="*/ 152 h 170"/>
                <a:gd name="T48" fmla="*/ 204 w 204"/>
                <a:gd name="T49" fmla="*/ 26 h 170"/>
                <a:gd name="T50" fmla="*/ 196 w 204"/>
                <a:gd name="T51" fmla="*/ 21 h 170"/>
                <a:gd name="T52" fmla="*/ 158 w 204"/>
                <a:gd name="T53" fmla="*/ 32 h 170"/>
                <a:gd name="T54" fmla="*/ 46 w 204"/>
                <a:gd name="T55"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4" h="170">
                  <a:moveTo>
                    <a:pt x="46" y="17"/>
                  </a:moveTo>
                  <a:cubicBezTo>
                    <a:pt x="62" y="17"/>
                    <a:pt x="78" y="24"/>
                    <a:pt x="95" y="32"/>
                  </a:cubicBezTo>
                  <a:cubicBezTo>
                    <a:pt x="115" y="40"/>
                    <a:pt x="135" y="49"/>
                    <a:pt x="158" y="49"/>
                  </a:cubicBezTo>
                  <a:cubicBezTo>
                    <a:pt x="165" y="49"/>
                    <a:pt x="173" y="48"/>
                    <a:pt x="180" y="46"/>
                  </a:cubicBezTo>
                  <a:cubicBezTo>
                    <a:pt x="183" y="45"/>
                    <a:pt x="187" y="48"/>
                    <a:pt x="187" y="52"/>
                  </a:cubicBezTo>
                  <a:cubicBezTo>
                    <a:pt x="187" y="142"/>
                    <a:pt x="187" y="142"/>
                    <a:pt x="187" y="142"/>
                  </a:cubicBezTo>
                  <a:cubicBezTo>
                    <a:pt x="187" y="144"/>
                    <a:pt x="186" y="146"/>
                    <a:pt x="184" y="147"/>
                  </a:cubicBezTo>
                  <a:cubicBezTo>
                    <a:pt x="175" y="151"/>
                    <a:pt x="167" y="153"/>
                    <a:pt x="158" y="153"/>
                  </a:cubicBezTo>
                  <a:cubicBezTo>
                    <a:pt x="142" y="153"/>
                    <a:pt x="126" y="146"/>
                    <a:pt x="109" y="139"/>
                  </a:cubicBezTo>
                  <a:cubicBezTo>
                    <a:pt x="89" y="130"/>
                    <a:pt x="69" y="122"/>
                    <a:pt x="46" y="122"/>
                  </a:cubicBezTo>
                  <a:cubicBezTo>
                    <a:pt x="39" y="122"/>
                    <a:pt x="31" y="123"/>
                    <a:pt x="24" y="124"/>
                  </a:cubicBezTo>
                  <a:cubicBezTo>
                    <a:pt x="21" y="125"/>
                    <a:pt x="17" y="123"/>
                    <a:pt x="17" y="119"/>
                  </a:cubicBezTo>
                  <a:cubicBezTo>
                    <a:pt x="17" y="29"/>
                    <a:pt x="17" y="29"/>
                    <a:pt x="17" y="29"/>
                  </a:cubicBezTo>
                  <a:cubicBezTo>
                    <a:pt x="17" y="27"/>
                    <a:pt x="18" y="25"/>
                    <a:pt x="20" y="24"/>
                  </a:cubicBezTo>
                  <a:cubicBezTo>
                    <a:pt x="29" y="20"/>
                    <a:pt x="37" y="17"/>
                    <a:pt x="46" y="17"/>
                  </a:cubicBezTo>
                  <a:moveTo>
                    <a:pt x="46" y="0"/>
                  </a:moveTo>
                  <a:cubicBezTo>
                    <a:pt x="32" y="0"/>
                    <a:pt x="18" y="4"/>
                    <a:pt x="2" y="15"/>
                  </a:cubicBezTo>
                  <a:cubicBezTo>
                    <a:pt x="1" y="16"/>
                    <a:pt x="0" y="17"/>
                    <a:pt x="0" y="19"/>
                  </a:cubicBezTo>
                  <a:cubicBezTo>
                    <a:pt x="0" y="61"/>
                    <a:pt x="0" y="103"/>
                    <a:pt x="0" y="145"/>
                  </a:cubicBezTo>
                  <a:cubicBezTo>
                    <a:pt x="0" y="149"/>
                    <a:pt x="5" y="151"/>
                    <a:pt x="8" y="149"/>
                  </a:cubicBezTo>
                  <a:cubicBezTo>
                    <a:pt x="22" y="142"/>
                    <a:pt x="34" y="139"/>
                    <a:pt x="46" y="139"/>
                  </a:cubicBezTo>
                  <a:cubicBezTo>
                    <a:pt x="85" y="139"/>
                    <a:pt x="119" y="170"/>
                    <a:pt x="158" y="170"/>
                  </a:cubicBezTo>
                  <a:cubicBezTo>
                    <a:pt x="172" y="170"/>
                    <a:pt x="186" y="167"/>
                    <a:pt x="202" y="156"/>
                  </a:cubicBezTo>
                  <a:cubicBezTo>
                    <a:pt x="203" y="155"/>
                    <a:pt x="204" y="154"/>
                    <a:pt x="204" y="152"/>
                  </a:cubicBezTo>
                  <a:cubicBezTo>
                    <a:pt x="204" y="26"/>
                    <a:pt x="204" y="26"/>
                    <a:pt x="204" y="26"/>
                  </a:cubicBezTo>
                  <a:cubicBezTo>
                    <a:pt x="204" y="22"/>
                    <a:pt x="199" y="19"/>
                    <a:pt x="196" y="21"/>
                  </a:cubicBezTo>
                  <a:cubicBezTo>
                    <a:pt x="182" y="29"/>
                    <a:pt x="170" y="32"/>
                    <a:pt x="158" y="32"/>
                  </a:cubicBezTo>
                  <a:cubicBezTo>
                    <a:pt x="119" y="32"/>
                    <a:pt x="85" y="0"/>
                    <a:pt x="4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grpSp>
        <p:nvGrpSpPr>
          <p:cNvPr id="81" name="Group 80">
            <a:extLst>
              <a:ext uri="{FF2B5EF4-FFF2-40B4-BE49-F238E27FC236}">
                <a16:creationId xmlns:a16="http://schemas.microsoft.com/office/drawing/2014/main" id="{868D0B46-5636-462C-9C0A-66B022555352}"/>
              </a:ext>
            </a:extLst>
          </p:cNvPr>
          <p:cNvGrpSpPr/>
          <p:nvPr userDrawn="1"/>
        </p:nvGrpSpPr>
        <p:grpSpPr>
          <a:xfrm>
            <a:off x="4448333" y="2726788"/>
            <a:ext cx="919621" cy="908773"/>
            <a:chOff x="3525202" y="3213628"/>
            <a:chExt cx="872109" cy="861822"/>
          </a:xfrm>
        </p:grpSpPr>
        <p:sp>
          <p:nvSpPr>
            <p:cNvPr id="82" name="Freeform 60">
              <a:extLst>
                <a:ext uri="{FF2B5EF4-FFF2-40B4-BE49-F238E27FC236}">
                  <a16:creationId xmlns:a16="http://schemas.microsoft.com/office/drawing/2014/main" id="{BBB642E4-31BC-4223-A51C-B461968DCF58}"/>
                </a:ext>
              </a:extLst>
            </p:cNvPr>
            <p:cNvSpPr>
              <a:spLocks noEditPoints="1"/>
            </p:cNvSpPr>
            <p:nvPr/>
          </p:nvSpPr>
          <p:spPr bwMode="auto">
            <a:xfrm>
              <a:off x="3525202" y="3213628"/>
              <a:ext cx="872109" cy="861822"/>
            </a:xfrm>
            <a:custGeom>
              <a:avLst/>
              <a:gdLst>
                <a:gd name="T0" fmla="*/ 199 w 229"/>
                <a:gd name="T1" fmla="*/ 21 h 226"/>
                <a:gd name="T2" fmla="*/ 148 w 229"/>
                <a:gd name="T3" fmla="*/ 0 h 226"/>
                <a:gd name="T4" fmla="*/ 102 w 229"/>
                <a:gd name="T5" fmla="*/ 17 h 226"/>
                <a:gd name="T6" fmla="*/ 89 w 229"/>
                <a:gd name="T7" fmla="*/ 117 h 226"/>
                <a:gd name="T8" fmla="*/ 90 w 229"/>
                <a:gd name="T9" fmla="*/ 118 h 226"/>
                <a:gd name="T10" fmla="*/ 88 w 229"/>
                <a:gd name="T11" fmla="*/ 121 h 226"/>
                <a:gd name="T12" fmla="*/ 87 w 229"/>
                <a:gd name="T13" fmla="*/ 122 h 226"/>
                <a:gd name="T14" fmla="*/ 6 w 229"/>
                <a:gd name="T15" fmla="*/ 204 h 226"/>
                <a:gd name="T16" fmla="*/ 3 w 229"/>
                <a:gd name="T17" fmla="*/ 207 h 226"/>
                <a:gd name="T18" fmla="*/ 3 w 229"/>
                <a:gd name="T19" fmla="*/ 220 h 226"/>
                <a:gd name="T20" fmla="*/ 14 w 229"/>
                <a:gd name="T21" fmla="*/ 225 h 226"/>
                <a:gd name="T22" fmla="*/ 22 w 229"/>
                <a:gd name="T23" fmla="*/ 220 h 226"/>
                <a:gd name="T24" fmla="*/ 89 w 229"/>
                <a:gd name="T25" fmla="*/ 152 h 226"/>
                <a:gd name="T26" fmla="*/ 103 w 229"/>
                <a:gd name="T27" fmla="*/ 138 h 226"/>
                <a:gd name="T28" fmla="*/ 105 w 229"/>
                <a:gd name="T29" fmla="*/ 136 h 226"/>
                <a:gd name="T30" fmla="*/ 107 w 229"/>
                <a:gd name="T31" fmla="*/ 134 h 226"/>
                <a:gd name="T32" fmla="*/ 109 w 229"/>
                <a:gd name="T33" fmla="*/ 135 h 226"/>
                <a:gd name="T34" fmla="*/ 209 w 229"/>
                <a:gd name="T35" fmla="*/ 115 h 226"/>
                <a:gd name="T36" fmla="*/ 199 w 229"/>
                <a:gd name="T37" fmla="*/ 21 h 226"/>
                <a:gd name="T38" fmla="*/ 149 w 229"/>
                <a:gd name="T39" fmla="*/ 124 h 226"/>
                <a:gd name="T40" fmla="*/ 149 w 229"/>
                <a:gd name="T41" fmla="*/ 124 h 226"/>
                <a:gd name="T42" fmla="*/ 98 w 229"/>
                <a:gd name="T43" fmla="*/ 74 h 226"/>
                <a:gd name="T44" fmla="*/ 113 w 229"/>
                <a:gd name="T45" fmla="*/ 38 h 226"/>
                <a:gd name="T46" fmla="*/ 149 w 229"/>
                <a:gd name="T47" fmla="*/ 23 h 226"/>
                <a:gd name="T48" fmla="*/ 149 w 229"/>
                <a:gd name="T49" fmla="*/ 23 h 226"/>
                <a:gd name="T50" fmla="*/ 184 w 229"/>
                <a:gd name="T51" fmla="*/ 38 h 226"/>
                <a:gd name="T52" fmla="*/ 199 w 229"/>
                <a:gd name="T53" fmla="*/ 73 h 226"/>
                <a:gd name="T54" fmla="*/ 149 w 229"/>
                <a:gd name="T55" fmla="*/ 124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9" h="226">
                  <a:moveTo>
                    <a:pt x="199" y="21"/>
                  </a:moveTo>
                  <a:cubicBezTo>
                    <a:pt x="185" y="7"/>
                    <a:pt x="167" y="0"/>
                    <a:pt x="148" y="0"/>
                  </a:cubicBezTo>
                  <a:cubicBezTo>
                    <a:pt x="132" y="0"/>
                    <a:pt x="115" y="6"/>
                    <a:pt x="102" y="17"/>
                  </a:cubicBezTo>
                  <a:cubicBezTo>
                    <a:pt x="72" y="42"/>
                    <a:pt x="66" y="84"/>
                    <a:pt x="89" y="117"/>
                  </a:cubicBezTo>
                  <a:cubicBezTo>
                    <a:pt x="90" y="118"/>
                    <a:pt x="90" y="118"/>
                    <a:pt x="90" y="118"/>
                  </a:cubicBezTo>
                  <a:cubicBezTo>
                    <a:pt x="88" y="121"/>
                    <a:pt x="88" y="121"/>
                    <a:pt x="88" y="121"/>
                  </a:cubicBezTo>
                  <a:cubicBezTo>
                    <a:pt x="88" y="121"/>
                    <a:pt x="87" y="122"/>
                    <a:pt x="87" y="122"/>
                  </a:cubicBezTo>
                  <a:cubicBezTo>
                    <a:pt x="6" y="204"/>
                    <a:pt x="6" y="204"/>
                    <a:pt x="6" y="204"/>
                  </a:cubicBezTo>
                  <a:cubicBezTo>
                    <a:pt x="5" y="205"/>
                    <a:pt x="4" y="206"/>
                    <a:pt x="3" y="207"/>
                  </a:cubicBezTo>
                  <a:cubicBezTo>
                    <a:pt x="0" y="211"/>
                    <a:pt x="0" y="216"/>
                    <a:pt x="3" y="220"/>
                  </a:cubicBezTo>
                  <a:cubicBezTo>
                    <a:pt x="5" y="223"/>
                    <a:pt x="9" y="226"/>
                    <a:pt x="14" y="225"/>
                  </a:cubicBezTo>
                  <a:cubicBezTo>
                    <a:pt x="17" y="224"/>
                    <a:pt x="19" y="223"/>
                    <a:pt x="22" y="220"/>
                  </a:cubicBezTo>
                  <a:cubicBezTo>
                    <a:pt x="44" y="198"/>
                    <a:pt x="67" y="175"/>
                    <a:pt x="89" y="152"/>
                  </a:cubicBezTo>
                  <a:cubicBezTo>
                    <a:pt x="103" y="138"/>
                    <a:pt x="103" y="138"/>
                    <a:pt x="103" y="138"/>
                  </a:cubicBezTo>
                  <a:cubicBezTo>
                    <a:pt x="104" y="137"/>
                    <a:pt x="104" y="137"/>
                    <a:pt x="105" y="136"/>
                  </a:cubicBezTo>
                  <a:cubicBezTo>
                    <a:pt x="107" y="134"/>
                    <a:pt x="107" y="134"/>
                    <a:pt x="107" y="134"/>
                  </a:cubicBezTo>
                  <a:cubicBezTo>
                    <a:pt x="109" y="135"/>
                    <a:pt x="109" y="135"/>
                    <a:pt x="109" y="135"/>
                  </a:cubicBezTo>
                  <a:cubicBezTo>
                    <a:pt x="147" y="159"/>
                    <a:pt x="190" y="144"/>
                    <a:pt x="209" y="115"/>
                  </a:cubicBezTo>
                  <a:cubicBezTo>
                    <a:pt x="229" y="85"/>
                    <a:pt x="225" y="45"/>
                    <a:pt x="199" y="21"/>
                  </a:cubicBezTo>
                  <a:close/>
                  <a:moveTo>
                    <a:pt x="149" y="124"/>
                  </a:moveTo>
                  <a:cubicBezTo>
                    <a:pt x="149" y="124"/>
                    <a:pt x="149" y="124"/>
                    <a:pt x="149" y="124"/>
                  </a:cubicBezTo>
                  <a:cubicBezTo>
                    <a:pt x="121" y="124"/>
                    <a:pt x="98" y="102"/>
                    <a:pt x="98" y="74"/>
                  </a:cubicBezTo>
                  <a:cubicBezTo>
                    <a:pt x="98" y="60"/>
                    <a:pt x="103" y="47"/>
                    <a:pt x="113" y="38"/>
                  </a:cubicBezTo>
                  <a:cubicBezTo>
                    <a:pt x="122" y="28"/>
                    <a:pt x="135" y="23"/>
                    <a:pt x="149" y="23"/>
                  </a:cubicBezTo>
                  <a:cubicBezTo>
                    <a:pt x="149" y="23"/>
                    <a:pt x="149" y="23"/>
                    <a:pt x="149" y="23"/>
                  </a:cubicBezTo>
                  <a:cubicBezTo>
                    <a:pt x="162" y="23"/>
                    <a:pt x="175" y="28"/>
                    <a:pt x="184" y="38"/>
                  </a:cubicBezTo>
                  <a:cubicBezTo>
                    <a:pt x="194" y="47"/>
                    <a:pt x="199" y="60"/>
                    <a:pt x="199" y="73"/>
                  </a:cubicBezTo>
                  <a:cubicBezTo>
                    <a:pt x="199" y="101"/>
                    <a:pt x="176" y="124"/>
                    <a:pt x="149" y="1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sp>
          <p:nvSpPr>
            <p:cNvPr id="83" name="Freeform 61">
              <a:extLst>
                <a:ext uri="{FF2B5EF4-FFF2-40B4-BE49-F238E27FC236}">
                  <a16:creationId xmlns:a16="http://schemas.microsoft.com/office/drawing/2014/main" id="{125AAEC8-D6A1-4562-8249-89856865DF22}"/>
                </a:ext>
              </a:extLst>
            </p:cNvPr>
            <p:cNvSpPr>
              <a:spLocks/>
            </p:cNvSpPr>
            <p:nvPr/>
          </p:nvSpPr>
          <p:spPr bwMode="auto">
            <a:xfrm>
              <a:off x="3948112" y="3350788"/>
              <a:ext cx="156591" cy="156591"/>
            </a:xfrm>
            <a:custGeom>
              <a:avLst/>
              <a:gdLst>
                <a:gd name="T0" fmla="*/ 38 w 41"/>
                <a:gd name="T1" fmla="*/ 0 h 41"/>
                <a:gd name="T2" fmla="*/ 36 w 41"/>
                <a:gd name="T3" fmla="*/ 0 h 41"/>
                <a:gd name="T4" fmla="*/ 35 w 41"/>
                <a:gd name="T5" fmla="*/ 0 h 41"/>
                <a:gd name="T6" fmla="*/ 34 w 41"/>
                <a:gd name="T7" fmla="*/ 0 h 41"/>
                <a:gd name="T8" fmla="*/ 34 w 41"/>
                <a:gd name="T9" fmla="*/ 0 h 41"/>
                <a:gd name="T10" fmla="*/ 30 w 41"/>
                <a:gd name="T11" fmla="*/ 1 h 41"/>
                <a:gd name="T12" fmla="*/ 0 w 41"/>
                <a:gd name="T13" fmla="*/ 30 h 41"/>
                <a:gd name="T14" fmla="*/ 0 w 41"/>
                <a:gd name="T15" fmla="*/ 39 h 41"/>
                <a:gd name="T16" fmla="*/ 3 w 41"/>
                <a:gd name="T17" fmla="*/ 41 h 41"/>
                <a:gd name="T18" fmla="*/ 6 w 41"/>
                <a:gd name="T19" fmla="*/ 38 h 41"/>
                <a:gd name="T20" fmla="*/ 6 w 41"/>
                <a:gd name="T21" fmla="*/ 36 h 41"/>
                <a:gd name="T22" fmla="*/ 6 w 41"/>
                <a:gd name="T23" fmla="*/ 36 h 41"/>
                <a:gd name="T24" fmla="*/ 33 w 41"/>
                <a:gd name="T25" fmla="*/ 7 h 41"/>
                <a:gd name="T26" fmla="*/ 35 w 41"/>
                <a:gd name="T27" fmla="*/ 7 h 41"/>
                <a:gd name="T28" fmla="*/ 39 w 41"/>
                <a:gd name="T29" fmla="*/ 6 h 41"/>
                <a:gd name="T30" fmla="*/ 41 w 41"/>
                <a:gd name="T31" fmla="*/ 3 h 41"/>
                <a:gd name="T32" fmla="*/ 38 w 41"/>
                <a:gd name="T33"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 h="41">
                  <a:moveTo>
                    <a:pt x="38" y="0"/>
                  </a:moveTo>
                  <a:cubicBezTo>
                    <a:pt x="38" y="0"/>
                    <a:pt x="37" y="0"/>
                    <a:pt x="36" y="0"/>
                  </a:cubicBezTo>
                  <a:cubicBezTo>
                    <a:pt x="36" y="0"/>
                    <a:pt x="36" y="0"/>
                    <a:pt x="35" y="0"/>
                  </a:cubicBezTo>
                  <a:cubicBezTo>
                    <a:pt x="34" y="0"/>
                    <a:pt x="34" y="0"/>
                    <a:pt x="34" y="0"/>
                  </a:cubicBezTo>
                  <a:cubicBezTo>
                    <a:pt x="34" y="0"/>
                    <a:pt x="34" y="0"/>
                    <a:pt x="34" y="0"/>
                  </a:cubicBezTo>
                  <a:cubicBezTo>
                    <a:pt x="32" y="0"/>
                    <a:pt x="31" y="0"/>
                    <a:pt x="30" y="1"/>
                  </a:cubicBezTo>
                  <a:cubicBezTo>
                    <a:pt x="14" y="5"/>
                    <a:pt x="4" y="14"/>
                    <a:pt x="0" y="30"/>
                  </a:cubicBezTo>
                  <a:cubicBezTo>
                    <a:pt x="0" y="33"/>
                    <a:pt x="0" y="36"/>
                    <a:pt x="0" y="39"/>
                  </a:cubicBezTo>
                  <a:cubicBezTo>
                    <a:pt x="0" y="40"/>
                    <a:pt x="2" y="41"/>
                    <a:pt x="3" y="41"/>
                  </a:cubicBezTo>
                  <a:cubicBezTo>
                    <a:pt x="5" y="41"/>
                    <a:pt x="6" y="40"/>
                    <a:pt x="6" y="38"/>
                  </a:cubicBezTo>
                  <a:cubicBezTo>
                    <a:pt x="6" y="38"/>
                    <a:pt x="6" y="37"/>
                    <a:pt x="6" y="36"/>
                  </a:cubicBezTo>
                  <a:cubicBezTo>
                    <a:pt x="6" y="36"/>
                    <a:pt x="6" y="36"/>
                    <a:pt x="6" y="36"/>
                  </a:cubicBezTo>
                  <a:cubicBezTo>
                    <a:pt x="7" y="19"/>
                    <a:pt x="20" y="8"/>
                    <a:pt x="33" y="7"/>
                  </a:cubicBezTo>
                  <a:cubicBezTo>
                    <a:pt x="33" y="7"/>
                    <a:pt x="34" y="7"/>
                    <a:pt x="35" y="7"/>
                  </a:cubicBezTo>
                  <a:cubicBezTo>
                    <a:pt x="36" y="6"/>
                    <a:pt x="37" y="6"/>
                    <a:pt x="39" y="6"/>
                  </a:cubicBezTo>
                  <a:cubicBezTo>
                    <a:pt x="40" y="6"/>
                    <a:pt x="41" y="4"/>
                    <a:pt x="41" y="3"/>
                  </a:cubicBezTo>
                  <a:cubicBezTo>
                    <a:pt x="41" y="1"/>
                    <a:pt x="40" y="0"/>
                    <a:pt x="38" y="0"/>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7030A0"/>
                </a:solidFill>
              </a:endParaRPr>
            </a:p>
          </p:txBody>
        </p:sp>
      </p:grpSp>
      <p:sp>
        <p:nvSpPr>
          <p:cNvPr id="84" name="Freeform 6">
            <a:extLst>
              <a:ext uri="{FF2B5EF4-FFF2-40B4-BE49-F238E27FC236}">
                <a16:creationId xmlns:a16="http://schemas.microsoft.com/office/drawing/2014/main" id="{B36933DC-FE69-4766-9AFD-29A65FB645F3}"/>
              </a:ext>
            </a:extLst>
          </p:cNvPr>
          <p:cNvSpPr>
            <a:spLocks noEditPoints="1"/>
          </p:cNvSpPr>
          <p:nvPr userDrawn="1"/>
        </p:nvSpPr>
        <p:spPr bwMode="auto">
          <a:xfrm>
            <a:off x="7164886" y="2771383"/>
            <a:ext cx="823199" cy="819583"/>
          </a:xfrm>
          <a:custGeom>
            <a:avLst/>
            <a:gdLst>
              <a:gd name="T0" fmla="*/ 198 w 205"/>
              <a:gd name="T1" fmla="*/ 15 h 204"/>
              <a:gd name="T2" fmla="*/ 189 w 205"/>
              <a:gd name="T3" fmla="*/ 6 h 204"/>
              <a:gd name="T4" fmla="*/ 173 w 205"/>
              <a:gd name="T5" fmla="*/ 0 h 204"/>
              <a:gd name="T6" fmla="*/ 158 w 205"/>
              <a:gd name="T7" fmla="*/ 6 h 204"/>
              <a:gd name="T8" fmla="*/ 146 w 205"/>
              <a:gd name="T9" fmla="*/ 18 h 204"/>
              <a:gd name="T10" fmla="*/ 27 w 205"/>
              <a:gd name="T11" fmla="*/ 137 h 204"/>
              <a:gd name="T12" fmla="*/ 27 w 205"/>
              <a:gd name="T13" fmla="*/ 137 h 204"/>
              <a:gd name="T14" fmla="*/ 27 w 205"/>
              <a:gd name="T15" fmla="*/ 137 h 204"/>
              <a:gd name="T16" fmla="*/ 26 w 205"/>
              <a:gd name="T17" fmla="*/ 138 h 204"/>
              <a:gd name="T18" fmla="*/ 26 w 205"/>
              <a:gd name="T19" fmla="*/ 138 h 204"/>
              <a:gd name="T20" fmla="*/ 26 w 205"/>
              <a:gd name="T21" fmla="*/ 139 h 204"/>
              <a:gd name="T22" fmla="*/ 25 w 205"/>
              <a:gd name="T23" fmla="*/ 139 h 204"/>
              <a:gd name="T24" fmla="*/ 1 w 205"/>
              <a:gd name="T25" fmla="*/ 195 h 204"/>
              <a:gd name="T26" fmla="*/ 3 w 205"/>
              <a:gd name="T27" fmla="*/ 202 h 204"/>
              <a:gd name="T28" fmla="*/ 7 w 205"/>
              <a:gd name="T29" fmla="*/ 204 h 204"/>
              <a:gd name="T30" fmla="*/ 10 w 205"/>
              <a:gd name="T31" fmla="*/ 203 h 204"/>
              <a:gd name="T32" fmla="*/ 65 w 205"/>
              <a:gd name="T33" fmla="*/ 179 h 204"/>
              <a:gd name="T34" fmla="*/ 66 w 205"/>
              <a:gd name="T35" fmla="*/ 179 h 204"/>
              <a:gd name="T36" fmla="*/ 66 w 205"/>
              <a:gd name="T37" fmla="*/ 178 h 204"/>
              <a:gd name="T38" fmla="*/ 67 w 205"/>
              <a:gd name="T39" fmla="*/ 178 h 204"/>
              <a:gd name="T40" fmla="*/ 67 w 205"/>
              <a:gd name="T41" fmla="*/ 178 h 204"/>
              <a:gd name="T42" fmla="*/ 186 w 205"/>
              <a:gd name="T43" fmla="*/ 59 h 204"/>
              <a:gd name="T44" fmla="*/ 198 w 205"/>
              <a:gd name="T45" fmla="*/ 47 h 204"/>
              <a:gd name="T46" fmla="*/ 205 w 205"/>
              <a:gd name="T47" fmla="*/ 31 h 204"/>
              <a:gd name="T48" fmla="*/ 198 w 205"/>
              <a:gd name="T49" fmla="*/ 15 h 204"/>
              <a:gd name="T50" fmla="*/ 33 w 205"/>
              <a:gd name="T51" fmla="*/ 153 h 204"/>
              <a:gd name="T52" fmla="*/ 52 w 205"/>
              <a:gd name="T53" fmla="*/ 171 h 204"/>
              <a:gd name="T54" fmla="*/ 20 w 205"/>
              <a:gd name="T55" fmla="*/ 185 h 204"/>
              <a:gd name="T56" fmla="*/ 33 w 205"/>
              <a:gd name="T57" fmla="*/ 153 h 204"/>
              <a:gd name="T58" fmla="*/ 63 w 205"/>
              <a:gd name="T59" fmla="*/ 164 h 204"/>
              <a:gd name="T60" fmla="*/ 40 w 205"/>
              <a:gd name="T61" fmla="*/ 142 h 204"/>
              <a:gd name="T62" fmla="*/ 150 w 205"/>
              <a:gd name="T63" fmla="*/ 32 h 204"/>
              <a:gd name="T64" fmla="*/ 173 w 205"/>
              <a:gd name="T65" fmla="*/ 54 h 204"/>
              <a:gd name="T66" fmla="*/ 63 w 205"/>
              <a:gd name="T67" fmla="*/ 164 h 204"/>
              <a:gd name="T68" fmla="*/ 189 w 205"/>
              <a:gd name="T69" fmla="*/ 38 h 204"/>
              <a:gd name="T70" fmla="*/ 182 w 205"/>
              <a:gd name="T71" fmla="*/ 45 h 204"/>
              <a:gd name="T72" fmla="*/ 160 w 205"/>
              <a:gd name="T73" fmla="*/ 23 h 204"/>
              <a:gd name="T74" fmla="*/ 167 w 205"/>
              <a:gd name="T75" fmla="*/ 15 h 204"/>
              <a:gd name="T76" fmla="*/ 173 w 205"/>
              <a:gd name="T77" fmla="*/ 13 h 204"/>
              <a:gd name="T78" fmla="*/ 180 w 205"/>
              <a:gd name="T79" fmla="*/ 15 h 204"/>
              <a:gd name="T80" fmla="*/ 189 w 205"/>
              <a:gd name="T81" fmla="*/ 24 h 204"/>
              <a:gd name="T82" fmla="*/ 192 w 205"/>
              <a:gd name="T83" fmla="*/ 31 h 204"/>
              <a:gd name="T84" fmla="*/ 189 w 205"/>
              <a:gd name="T85" fmla="*/ 38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5" h="204">
                <a:moveTo>
                  <a:pt x="198" y="15"/>
                </a:moveTo>
                <a:cubicBezTo>
                  <a:pt x="189" y="6"/>
                  <a:pt x="189" y="6"/>
                  <a:pt x="189" y="6"/>
                </a:cubicBezTo>
                <a:cubicBezTo>
                  <a:pt x="185" y="2"/>
                  <a:pt x="179" y="0"/>
                  <a:pt x="173" y="0"/>
                </a:cubicBezTo>
                <a:cubicBezTo>
                  <a:pt x="168" y="0"/>
                  <a:pt x="162" y="2"/>
                  <a:pt x="158" y="6"/>
                </a:cubicBezTo>
                <a:cubicBezTo>
                  <a:pt x="146" y="18"/>
                  <a:pt x="146" y="18"/>
                  <a:pt x="146" y="18"/>
                </a:cubicBezTo>
                <a:cubicBezTo>
                  <a:pt x="27" y="137"/>
                  <a:pt x="27" y="137"/>
                  <a:pt x="27" y="137"/>
                </a:cubicBezTo>
                <a:cubicBezTo>
                  <a:pt x="27" y="137"/>
                  <a:pt x="27" y="137"/>
                  <a:pt x="27" y="137"/>
                </a:cubicBezTo>
                <a:cubicBezTo>
                  <a:pt x="27" y="137"/>
                  <a:pt x="27" y="137"/>
                  <a:pt x="27" y="137"/>
                </a:cubicBezTo>
                <a:cubicBezTo>
                  <a:pt x="27" y="137"/>
                  <a:pt x="27" y="137"/>
                  <a:pt x="26" y="138"/>
                </a:cubicBezTo>
                <a:cubicBezTo>
                  <a:pt x="26" y="138"/>
                  <a:pt x="26" y="138"/>
                  <a:pt x="26" y="138"/>
                </a:cubicBezTo>
                <a:cubicBezTo>
                  <a:pt x="26" y="138"/>
                  <a:pt x="26" y="139"/>
                  <a:pt x="26" y="139"/>
                </a:cubicBezTo>
                <a:cubicBezTo>
                  <a:pt x="26" y="139"/>
                  <a:pt x="26" y="139"/>
                  <a:pt x="25" y="139"/>
                </a:cubicBezTo>
                <a:cubicBezTo>
                  <a:pt x="1" y="195"/>
                  <a:pt x="1" y="195"/>
                  <a:pt x="1" y="195"/>
                </a:cubicBezTo>
                <a:cubicBezTo>
                  <a:pt x="0" y="197"/>
                  <a:pt x="1" y="200"/>
                  <a:pt x="3" y="202"/>
                </a:cubicBezTo>
                <a:cubicBezTo>
                  <a:pt x="4" y="203"/>
                  <a:pt x="5" y="204"/>
                  <a:pt x="7" y="204"/>
                </a:cubicBezTo>
                <a:cubicBezTo>
                  <a:pt x="8" y="204"/>
                  <a:pt x="9" y="204"/>
                  <a:pt x="10" y="203"/>
                </a:cubicBezTo>
                <a:cubicBezTo>
                  <a:pt x="65" y="179"/>
                  <a:pt x="65" y="179"/>
                  <a:pt x="65" y="179"/>
                </a:cubicBezTo>
                <a:cubicBezTo>
                  <a:pt x="65" y="179"/>
                  <a:pt x="66" y="179"/>
                  <a:pt x="66" y="179"/>
                </a:cubicBezTo>
                <a:cubicBezTo>
                  <a:pt x="66" y="179"/>
                  <a:pt x="66" y="179"/>
                  <a:pt x="66" y="178"/>
                </a:cubicBezTo>
                <a:cubicBezTo>
                  <a:pt x="67" y="178"/>
                  <a:pt x="67" y="178"/>
                  <a:pt x="67" y="178"/>
                </a:cubicBezTo>
                <a:cubicBezTo>
                  <a:pt x="67" y="178"/>
                  <a:pt x="67" y="178"/>
                  <a:pt x="67" y="178"/>
                </a:cubicBezTo>
                <a:cubicBezTo>
                  <a:pt x="186" y="59"/>
                  <a:pt x="186" y="59"/>
                  <a:pt x="186" y="59"/>
                </a:cubicBezTo>
                <a:cubicBezTo>
                  <a:pt x="198" y="47"/>
                  <a:pt x="198" y="47"/>
                  <a:pt x="198" y="47"/>
                </a:cubicBezTo>
                <a:cubicBezTo>
                  <a:pt x="202" y="43"/>
                  <a:pt x="205" y="37"/>
                  <a:pt x="205" y="31"/>
                </a:cubicBezTo>
                <a:cubicBezTo>
                  <a:pt x="205" y="25"/>
                  <a:pt x="202" y="19"/>
                  <a:pt x="198" y="15"/>
                </a:cubicBezTo>
                <a:close/>
                <a:moveTo>
                  <a:pt x="33" y="153"/>
                </a:moveTo>
                <a:cubicBezTo>
                  <a:pt x="52" y="171"/>
                  <a:pt x="52" y="171"/>
                  <a:pt x="52" y="171"/>
                </a:cubicBezTo>
                <a:cubicBezTo>
                  <a:pt x="20" y="185"/>
                  <a:pt x="20" y="185"/>
                  <a:pt x="20" y="185"/>
                </a:cubicBezTo>
                <a:lnTo>
                  <a:pt x="33" y="153"/>
                </a:lnTo>
                <a:close/>
                <a:moveTo>
                  <a:pt x="63" y="164"/>
                </a:moveTo>
                <a:cubicBezTo>
                  <a:pt x="40" y="142"/>
                  <a:pt x="40" y="142"/>
                  <a:pt x="40" y="142"/>
                </a:cubicBezTo>
                <a:cubicBezTo>
                  <a:pt x="150" y="32"/>
                  <a:pt x="150" y="32"/>
                  <a:pt x="150" y="32"/>
                </a:cubicBezTo>
                <a:cubicBezTo>
                  <a:pt x="173" y="54"/>
                  <a:pt x="173" y="54"/>
                  <a:pt x="173" y="54"/>
                </a:cubicBezTo>
                <a:lnTo>
                  <a:pt x="63" y="164"/>
                </a:lnTo>
                <a:close/>
                <a:moveTo>
                  <a:pt x="189" y="38"/>
                </a:moveTo>
                <a:cubicBezTo>
                  <a:pt x="182" y="45"/>
                  <a:pt x="182" y="45"/>
                  <a:pt x="182" y="45"/>
                </a:cubicBezTo>
                <a:cubicBezTo>
                  <a:pt x="160" y="23"/>
                  <a:pt x="160" y="23"/>
                  <a:pt x="160" y="23"/>
                </a:cubicBezTo>
                <a:cubicBezTo>
                  <a:pt x="167" y="15"/>
                  <a:pt x="167" y="15"/>
                  <a:pt x="167" y="15"/>
                </a:cubicBezTo>
                <a:cubicBezTo>
                  <a:pt x="169" y="14"/>
                  <a:pt x="171" y="13"/>
                  <a:pt x="173" y="13"/>
                </a:cubicBezTo>
                <a:cubicBezTo>
                  <a:pt x="176" y="13"/>
                  <a:pt x="178" y="14"/>
                  <a:pt x="180" y="15"/>
                </a:cubicBezTo>
                <a:cubicBezTo>
                  <a:pt x="189" y="24"/>
                  <a:pt x="189" y="24"/>
                  <a:pt x="189" y="24"/>
                </a:cubicBezTo>
                <a:cubicBezTo>
                  <a:pt x="191" y="26"/>
                  <a:pt x="192" y="29"/>
                  <a:pt x="192" y="31"/>
                </a:cubicBezTo>
                <a:cubicBezTo>
                  <a:pt x="192" y="34"/>
                  <a:pt x="191" y="36"/>
                  <a:pt x="189" y="3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nvGrpSpPr>
          <p:cNvPr id="85" name="Group 84">
            <a:extLst>
              <a:ext uri="{FF2B5EF4-FFF2-40B4-BE49-F238E27FC236}">
                <a16:creationId xmlns:a16="http://schemas.microsoft.com/office/drawing/2014/main" id="{7358E257-82FE-4F8C-A9C0-812B0102F974}"/>
              </a:ext>
            </a:extLst>
          </p:cNvPr>
          <p:cNvGrpSpPr/>
          <p:nvPr userDrawn="1"/>
        </p:nvGrpSpPr>
        <p:grpSpPr>
          <a:xfrm>
            <a:off x="9792522" y="2757523"/>
            <a:ext cx="883463" cy="847304"/>
            <a:chOff x="9756203" y="3241060"/>
            <a:chExt cx="837819" cy="803529"/>
          </a:xfrm>
        </p:grpSpPr>
        <p:sp>
          <p:nvSpPr>
            <p:cNvPr id="86" name="Freeform 13">
              <a:extLst>
                <a:ext uri="{FF2B5EF4-FFF2-40B4-BE49-F238E27FC236}">
                  <a16:creationId xmlns:a16="http://schemas.microsoft.com/office/drawing/2014/main" id="{DAB9DC59-E499-4ED0-AB03-7D83647E2E06}"/>
                </a:ext>
              </a:extLst>
            </p:cNvPr>
            <p:cNvSpPr>
              <a:spLocks/>
            </p:cNvSpPr>
            <p:nvPr/>
          </p:nvSpPr>
          <p:spPr bwMode="auto">
            <a:xfrm>
              <a:off x="9896792" y="3263920"/>
              <a:ext cx="697230" cy="537210"/>
            </a:xfrm>
            <a:custGeom>
              <a:avLst/>
              <a:gdLst>
                <a:gd name="T0" fmla="*/ 178 w 183"/>
                <a:gd name="T1" fmla="*/ 2 h 141"/>
                <a:gd name="T2" fmla="*/ 172 w 183"/>
                <a:gd name="T3" fmla="*/ 0 h 141"/>
                <a:gd name="T4" fmla="*/ 165 w 183"/>
                <a:gd name="T5" fmla="*/ 3 h 141"/>
                <a:gd name="T6" fmla="*/ 69 w 183"/>
                <a:gd name="T7" fmla="*/ 116 h 141"/>
                <a:gd name="T8" fmla="*/ 69 w 183"/>
                <a:gd name="T9" fmla="*/ 116 h 141"/>
                <a:gd name="T10" fmla="*/ 18 w 183"/>
                <a:gd name="T11" fmla="*/ 59 h 141"/>
                <a:gd name="T12" fmla="*/ 11 w 183"/>
                <a:gd name="T13" fmla="*/ 56 h 141"/>
                <a:gd name="T14" fmla="*/ 5 w 183"/>
                <a:gd name="T15" fmla="*/ 58 h 141"/>
                <a:gd name="T16" fmla="*/ 4 w 183"/>
                <a:gd name="T17" fmla="*/ 73 h 141"/>
                <a:gd name="T18" fmla="*/ 61 w 183"/>
                <a:gd name="T19" fmla="*/ 138 h 141"/>
                <a:gd name="T20" fmla="*/ 69 w 183"/>
                <a:gd name="T21" fmla="*/ 141 h 141"/>
                <a:gd name="T22" fmla="*/ 69 w 183"/>
                <a:gd name="T23" fmla="*/ 141 h 141"/>
                <a:gd name="T24" fmla="*/ 76 w 183"/>
                <a:gd name="T25" fmla="*/ 137 h 141"/>
                <a:gd name="T26" fmla="*/ 156 w 183"/>
                <a:gd name="T27" fmla="*/ 44 h 141"/>
                <a:gd name="T28" fmla="*/ 163 w 183"/>
                <a:gd name="T29" fmla="*/ 36 h 141"/>
                <a:gd name="T30" fmla="*/ 179 w 183"/>
                <a:gd name="T31" fmla="*/ 17 h 141"/>
                <a:gd name="T32" fmla="*/ 178 w 183"/>
                <a:gd name="T33" fmla="*/ 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3" h="141">
                  <a:moveTo>
                    <a:pt x="178" y="2"/>
                  </a:moveTo>
                  <a:cubicBezTo>
                    <a:pt x="177" y="0"/>
                    <a:pt x="174" y="0"/>
                    <a:pt x="172" y="0"/>
                  </a:cubicBezTo>
                  <a:cubicBezTo>
                    <a:pt x="169" y="0"/>
                    <a:pt x="167" y="1"/>
                    <a:pt x="165" y="3"/>
                  </a:cubicBezTo>
                  <a:cubicBezTo>
                    <a:pt x="69" y="116"/>
                    <a:pt x="69" y="116"/>
                    <a:pt x="69" y="116"/>
                  </a:cubicBezTo>
                  <a:cubicBezTo>
                    <a:pt x="69" y="116"/>
                    <a:pt x="69" y="116"/>
                    <a:pt x="69" y="116"/>
                  </a:cubicBezTo>
                  <a:cubicBezTo>
                    <a:pt x="18" y="59"/>
                    <a:pt x="18" y="59"/>
                    <a:pt x="18" y="59"/>
                  </a:cubicBezTo>
                  <a:cubicBezTo>
                    <a:pt x="16" y="57"/>
                    <a:pt x="14" y="56"/>
                    <a:pt x="11" y="56"/>
                  </a:cubicBezTo>
                  <a:cubicBezTo>
                    <a:pt x="9" y="56"/>
                    <a:pt x="7" y="56"/>
                    <a:pt x="5" y="58"/>
                  </a:cubicBezTo>
                  <a:cubicBezTo>
                    <a:pt x="0" y="61"/>
                    <a:pt x="0" y="68"/>
                    <a:pt x="4" y="73"/>
                  </a:cubicBezTo>
                  <a:cubicBezTo>
                    <a:pt x="61" y="138"/>
                    <a:pt x="61" y="138"/>
                    <a:pt x="61" y="138"/>
                  </a:cubicBezTo>
                  <a:cubicBezTo>
                    <a:pt x="63" y="140"/>
                    <a:pt x="66" y="141"/>
                    <a:pt x="69" y="141"/>
                  </a:cubicBezTo>
                  <a:cubicBezTo>
                    <a:pt x="69" y="141"/>
                    <a:pt x="69" y="141"/>
                    <a:pt x="69" y="141"/>
                  </a:cubicBezTo>
                  <a:cubicBezTo>
                    <a:pt x="72" y="141"/>
                    <a:pt x="74" y="140"/>
                    <a:pt x="76" y="137"/>
                  </a:cubicBezTo>
                  <a:cubicBezTo>
                    <a:pt x="156" y="44"/>
                    <a:pt x="156" y="44"/>
                    <a:pt x="156" y="44"/>
                  </a:cubicBezTo>
                  <a:cubicBezTo>
                    <a:pt x="163" y="36"/>
                    <a:pt x="163" y="36"/>
                    <a:pt x="163" y="36"/>
                  </a:cubicBezTo>
                  <a:cubicBezTo>
                    <a:pt x="179" y="17"/>
                    <a:pt x="179" y="17"/>
                    <a:pt x="179" y="17"/>
                  </a:cubicBezTo>
                  <a:cubicBezTo>
                    <a:pt x="183" y="12"/>
                    <a:pt x="183" y="5"/>
                    <a:pt x="178" y="2"/>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7030A0"/>
                </a:solidFill>
              </a:endParaRPr>
            </a:p>
          </p:txBody>
        </p:sp>
        <p:sp>
          <p:nvSpPr>
            <p:cNvPr id="87" name="Freeform 14">
              <a:extLst>
                <a:ext uri="{FF2B5EF4-FFF2-40B4-BE49-F238E27FC236}">
                  <a16:creationId xmlns:a16="http://schemas.microsoft.com/office/drawing/2014/main" id="{6C4AA45E-B67E-46C9-9E48-A158EC132CD0}"/>
                </a:ext>
              </a:extLst>
            </p:cNvPr>
            <p:cNvSpPr>
              <a:spLocks/>
            </p:cNvSpPr>
            <p:nvPr/>
          </p:nvSpPr>
          <p:spPr bwMode="auto">
            <a:xfrm>
              <a:off x="9756203" y="3241060"/>
              <a:ext cx="800100" cy="803529"/>
            </a:xfrm>
            <a:custGeom>
              <a:avLst/>
              <a:gdLst>
                <a:gd name="T0" fmla="*/ 193 w 210"/>
                <a:gd name="T1" fmla="*/ 180 h 211"/>
                <a:gd name="T2" fmla="*/ 179 w 210"/>
                <a:gd name="T3" fmla="*/ 194 h 211"/>
                <a:gd name="T4" fmla="*/ 30 w 210"/>
                <a:gd name="T5" fmla="*/ 194 h 211"/>
                <a:gd name="T6" fmla="*/ 17 w 210"/>
                <a:gd name="T7" fmla="*/ 180 h 211"/>
                <a:gd name="T8" fmla="*/ 17 w 210"/>
                <a:gd name="T9" fmla="*/ 31 h 211"/>
                <a:gd name="T10" fmla="*/ 30 w 210"/>
                <a:gd name="T11" fmla="*/ 17 h 211"/>
                <a:gd name="T12" fmla="*/ 172 w 210"/>
                <a:gd name="T13" fmla="*/ 17 h 211"/>
                <a:gd name="T14" fmla="*/ 186 w 210"/>
                <a:gd name="T15" fmla="*/ 1 h 211"/>
                <a:gd name="T16" fmla="*/ 179 w 210"/>
                <a:gd name="T17" fmla="*/ 0 h 211"/>
                <a:gd name="T18" fmla="*/ 30 w 210"/>
                <a:gd name="T19" fmla="*/ 0 h 211"/>
                <a:gd name="T20" fmla="*/ 0 w 210"/>
                <a:gd name="T21" fmla="*/ 31 h 211"/>
                <a:gd name="T22" fmla="*/ 0 w 210"/>
                <a:gd name="T23" fmla="*/ 180 h 211"/>
                <a:gd name="T24" fmla="*/ 30 w 210"/>
                <a:gd name="T25" fmla="*/ 211 h 211"/>
                <a:gd name="T26" fmla="*/ 179 w 210"/>
                <a:gd name="T27" fmla="*/ 211 h 211"/>
                <a:gd name="T28" fmla="*/ 210 w 210"/>
                <a:gd name="T29" fmla="*/ 180 h 211"/>
                <a:gd name="T30" fmla="*/ 210 w 210"/>
                <a:gd name="T31" fmla="*/ 56 h 211"/>
                <a:gd name="T32" fmla="*/ 193 w 210"/>
                <a:gd name="T33" fmla="*/ 76 h 211"/>
                <a:gd name="T34" fmla="*/ 193 w 210"/>
                <a:gd name="T35" fmla="*/ 18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0" h="211">
                  <a:moveTo>
                    <a:pt x="193" y="180"/>
                  </a:moveTo>
                  <a:cubicBezTo>
                    <a:pt x="193" y="188"/>
                    <a:pt x="187" y="194"/>
                    <a:pt x="179" y="194"/>
                  </a:cubicBezTo>
                  <a:cubicBezTo>
                    <a:pt x="30" y="194"/>
                    <a:pt x="30" y="194"/>
                    <a:pt x="30" y="194"/>
                  </a:cubicBezTo>
                  <a:cubicBezTo>
                    <a:pt x="23" y="194"/>
                    <a:pt x="17" y="188"/>
                    <a:pt x="17" y="180"/>
                  </a:cubicBezTo>
                  <a:cubicBezTo>
                    <a:pt x="17" y="31"/>
                    <a:pt x="17" y="31"/>
                    <a:pt x="17" y="31"/>
                  </a:cubicBezTo>
                  <a:cubicBezTo>
                    <a:pt x="17" y="24"/>
                    <a:pt x="23" y="17"/>
                    <a:pt x="30" y="17"/>
                  </a:cubicBezTo>
                  <a:cubicBezTo>
                    <a:pt x="172" y="17"/>
                    <a:pt x="172" y="17"/>
                    <a:pt x="172" y="17"/>
                  </a:cubicBezTo>
                  <a:cubicBezTo>
                    <a:pt x="186" y="1"/>
                    <a:pt x="186" y="1"/>
                    <a:pt x="186" y="1"/>
                  </a:cubicBezTo>
                  <a:cubicBezTo>
                    <a:pt x="184" y="1"/>
                    <a:pt x="182" y="0"/>
                    <a:pt x="179" y="0"/>
                  </a:cubicBezTo>
                  <a:cubicBezTo>
                    <a:pt x="30" y="0"/>
                    <a:pt x="30" y="0"/>
                    <a:pt x="30" y="0"/>
                  </a:cubicBezTo>
                  <a:cubicBezTo>
                    <a:pt x="13" y="0"/>
                    <a:pt x="0" y="14"/>
                    <a:pt x="0" y="31"/>
                  </a:cubicBezTo>
                  <a:cubicBezTo>
                    <a:pt x="0" y="180"/>
                    <a:pt x="0" y="180"/>
                    <a:pt x="0" y="180"/>
                  </a:cubicBezTo>
                  <a:cubicBezTo>
                    <a:pt x="0" y="197"/>
                    <a:pt x="13" y="211"/>
                    <a:pt x="30" y="211"/>
                  </a:cubicBezTo>
                  <a:cubicBezTo>
                    <a:pt x="179" y="211"/>
                    <a:pt x="179" y="211"/>
                    <a:pt x="179" y="211"/>
                  </a:cubicBezTo>
                  <a:cubicBezTo>
                    <a:pt x="196" y="211"/>
                    <a:pt x="210" y="197"/>
                    <a:pt x="210" y="180"/>
                  </a:cubicBezTo>
                  <a:cubicBezTo>
                    <a:pt x="210" y="56"/>
                    <a:pt x="210" y="56"/>
                    <a:pt x="210" y="56"/>
                  </a:cubicBezTo>
                  <a:cubicBezTo>
                    <a:pt x="193" y="76"/>
                    <a:pt x="193" y="76"/>
                    <a:pt x="193" y="76"/>
                  </a:cubicBezTo>
                  <a:lnTo>
                    <a:pt x="193" y="18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spTree>
    <p:extLst>
      <p:ext uri="{BB962C8B-B14F-4D97-AF65-F5344CB8AC3E}">
        <p14:creationId xmlns:p14="http://schemas.microsoft.com/office/powerpoint/2010/main" val="2400426826"/>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userDrawn="1">
  <p:cSld name="Timeline 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26" name="Rectangle 25">
            <a:extLst>
              <a:ext uri="{FF2B5EF4-FFF2-40B4-BE49-F238E27FC236}">
                <a16:creationId xmlns:a16="http://schemas.microsoft.com/office/drawing/2014/main" id="{DDD7C2B2-BFA5-4A8B-B077-C4BB2D0F626A}"/>
              </a:ext>
            </a:extLst>
          </p:cNvPr>
          <p:cNvSpPr/>
          <p:nvPr userDrawn="1"/>
        </p:nvSpPr>
        <p:spPr>
          <a:xfrm flipV="1">
            <a:off x="1524" y="3888437"/>
            <a:ext cx="12188952" cy="68098"/>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lIns="243797" tIns="121899" rIns="243797" bIns="121899" rtlCol="0" anchor="ctr"/>
          <a:lstStyle/>
          <a:p>
            <a:pPr algn="ctr"/>
            <a:r>
              <a:rPr lang="en-US" sz="1800" dirty="0">
                <a:latin typeface="Subway Six-Inch Office" pitchFamily="50" charset="0"/>
              </a:rPr>
              <a:t> </a:t>
            </a:r>
          </a:p>
        </p:txBody>
      </p:sp>
      <p:sp>
        <p:nvSpPr>
          <p:cNvPr id="27" name="Oval 26">
            <a:extLst>
              <a:ext uri="{FF2B5EF4-FFF2-40B4-BE49-F238E27FC236}">
                <a16:creationId xmlns:a16="http://schemas.microsoft.com/office/drawing/2014/main" id="{B01493C9-ED70-44B6-9092-E97F4954212E}"/>
              </a:ext>
            </a:extLst>
          </p:cNvPr>
          <p:cNvSpPr/>
          <p:nvPr userDrawn="1"/>
        </p:nvSpPr>
        <p:spPr>
          <a:xfrm>
            <a:off x="3498564"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8" name="Oval 27">
            <a:extLst>
              <a:ext uri="{FF2B5EF4-FFF2-40B4-BE49-F238E27FC236}">
                <a16:creationId xmlns:a16="http://schemas.microsoft.com/office/drawing/2014/main" id="{9FDC38CE-C623-4A9B-93DD-ED4840E361B7}"/>
              </a:ext>
            </a:extLst>
          </p:cNvPr>
          <p:cNvSpPr/>
          <p:nvPr userDrawn="1"/>
        </p:nvSpPr>
        <p:spPr>
          <a:xfrm>
            <a:off x="632607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9" name="Oval 28">
            <a:extLst>
              <a:ext uri="{FF2B5EF4-FFF2-40B4-BE49-F238E27FC236}">
                <a16:creationId xmlns:a16="http://schemas.microsoft.com/office/drawing/2014/main" id="{E1E00338-6396-4E49-B06C-5F288564386A}"/>
              </a:ext>
            </a:extLst>
          </p:cNvPr>
          <p:cNvSpPr/>
          <p:nvPr userDrawn="1"/>
        </p:nvSpPr>
        <p:spPr>
          <a:xfrm>
            <a:off x="671052"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30" name="Group 29">
            <a:extLst>
              <a:ext uri="{FF2B5EF4-FFF2-40B4-BE49-F238E27FC236}">
                <a16:creationId xmlns:a16="http://schemas.microsoft.com/office/drawing/2014/main" id="{132D82B8-F76A-4737-916C-A1A2CB6B1C3C}"/>
              </a:ext>
            </a:extLst>
          </p:cNvPr>
          <p:cNvGrpSpPr/>
          <p:nvPr userDrawn="1"/>
        </p:nvGrpSpPr>
        <p:grpSpPr>
          <a:xfrm>
            <a:off x="461093" y="2666459"/>
            <a:ext cx="638796" cy="945933"/>
            <a:chOff x="2042802" y="2926963"/>
            <a:chExt cx="638796" cy="945933"/>
          </a:xfrm>
        </p:grpSpPr>
        <p:sp>
          <p:nvSpPr>
            <p:cNvPr id="31" name="Freeform 14">
              <a:extLst>
                <a:ext uri="{FF2B5EF4-FFF2-40B4-BE49-F238E27FC236}">
                  <a16:creationId xmlns:a16="http://schemas.microsoft.com/office/drawing/2014/main" id="{1AAA8EF3-8078-4693-BFF9-73D66DD69B09}"/>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9EFF"/>
            </a:solidFill>
            <a:ln w="38100" cmpd="sng">
              <a:noFill/>
            </a:ln>
            <a:effectLst/>
          </p:spPr>
          <p:txBody>
            <a:bodyPr wrap="none" anchor="ctr"/>
            <a:lstStyle/>
            <a:p>
              <a:endParaRPr lang="en-US" sz="1800" dirty="0">
                <a:solidFill>
                  <a:srgbClr val="009EFF"/>
                </a:solidFill>
                <a:latin typeface="+mj-lt"/>
              </a:endParaRPr>
            </a:p>
          </p:txBody>
        </p:sp>
        <p:sp>
          <p:nvSpPr>
            <p:cNvPr id="32" name="Oval 31">
              <a:extLst>
                <a:ext uri="{FF2B5EF4-FFF2-40B4-BE49-F238E27FC236}">
                  <a16:creationId xmlns:a16="http://schemas.microsoft.com/office/drawing/2014/main" id="{2B833ED8-2A48-4DCC-A98D-F8C17E77B700}"/>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solidFill>
                  <a:srgbClr val="009EFF"/>
                </a:solidFill>
                <a:latin typeface="+mj-lt"/>
              </a:endParaRPr>
            </a:p>
          </p:txBody>
        </p:sp>
      </p:grpSp>
      <p:grpSp>
        <p:nvGrpSpPr>
          <p:cNvPr id="33" name="Group 32">
            <a:extLst>
              <a:ext uri="{FF2B5EF4-FFF2-40B4-BE49-F238E27FC236}">
                <a16:creationId xmlns:a16="http://schemas.microsoft.com/office/drawing/2014/main" id="{D93995F3-0023-42FB-A296-B8C785D4D921}"/>
              </a:ext>
            </a:extLst>
          </p:cNvPr>
          <p:cNvGrpSpPr/>
          <p:nvPr userDrawn="1"/>
        </p:nvGrpSpPr>
        <p:grpSpPr>
          <a:xfrm>
            <a:off x="6122105" y="2666459"/>
            <a:ext cx="638796" cy="945933"/>
            <a:chOff x="2042802" y="2926963"/>
            <a:chExt cx="638796" cy="945933"/>
          </a:xfrm>
        </p:grpSpPr>
        <p:sp>
          <p:nvSpPr>
            <p:cNvPr id="34" name="Freeform 14">
              <a:extLst>
                <a:ext uri="{FF2B5EF4-FFF2-40B4-BE49-F238E27FC236}">
                  <a16:creationId xmlns:a16="http://schemas.microsoft.com/office/drawing/2014/main" id="{7893BEC7-8D31-481F-A9B7-FFB943E78C85}"/>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E74011"/>
            </a:solidFill>
            <a:ln w="38100" cmpd="sng">
              <a:noFill/>
            </a:ln>
            <a:effectLst/>
          </p:spPr>
          <p:txBody>
            <a:bodyPr wrap="none" anchor="ctr"/>
            <a:lstStyle/>
            <a:p>
              <a:endParaRPr lang="en-US" sz="1800" dirty="0">
                <a:latin typeface="+mj-lt"/>
              </a:endParaRPr>
            </a:p>
          </p:txBody>
        </p:sp>
        <p:sp>
          <p:nvSpPr>
            <p:cNvPr id="35" name="Oval 34">
              <a:extLst>
                <a:ext uri="{FF2B5EF4-FFF2-40B4-BE49-F238E27FC236}">
                  <a16:creationId xmlns:a16="http://schemas.microsoft.com/office/drawing/2014/main" id="{A5A4D980-C366-4EF3-AE44-F7102DB91090}"/>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36" name="Group 35">
            <a:extLst>
              <a:ext uri="{FF2B5EF4-FFF2-40B4-BE49-F238E27FC236}">
                <a16:creationId xmlns:a16="http://schemas.microsoft.com/office/drawing/2014/main" id="{B25DB66B-CA88-408B-A0C7-1A8B19EAB161}"/>
              </a:ext>
            </a:extLst>
          </p:cNvPr>
          <p:cNvGrpSpPr/>
          <p:nvPr userDrawn="1"/>
        </p:nvGrpSpPr>
        <p:grpSpPr>
          <a:xfrm rot="10800000">
            <a:off x="3292328" y="4242724"/>
            <a:ext cx="638796" cy="945933"/>
            <a:chOff x="2042802" y="2926963"/>
            <a:chExt cx="638796" cy="945933"/>
          </a:xfrm>
        </p:grpSpPr>
        <p:sp>
          <p:nvSpPr>
            <p:cNvPr id="37" name="Freeform 14">
              <a:extLst>
                <a:ext uri="{FF2B5EF4-FFF2-40B4-BE49-F238E27FC236}">
                  <a16:creationId xmlns:a16="http://schemas.microsoft.com/office/drawing/2014/main" id="{73DD69F9-E441-47D3-9255-6008485A4206}"/>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BE00"/>
            </a:solidFill>
            <a:ln w="38100" cmpd="sng">
              <a:noFill/>
            </a:ln>
            <a:effectLst/>
          </p:spPr>
          <p:txBody>
            <a:bodyPr wrap="none" anchor="ctr"/>
            <a:lstStyle/>
            <a:p>
              <a:endParaRPr lang="en-US" sz="1800" dirty="0">
                <a:latin typeface="+mj-lt"/>
              </a:endParaRPr>
            </a:p>
          </p:txBody>
        </p:sp>
        <p:sp>
          <p:nvSpPr>
            <p:cNvPr id="38" name="Oval 37">
              <a:extLst>
                <a:ext uri="{FF2B5EF4-FFF2-40B4-BE49-F238E27FC236}">
                  <a16:creationId xmlns:a16="http://schemas.microsoft.com/office/drawing/2014/main" id="{6E0B2106-48AC-412C-9612-006B6A8E5583}"/>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sp>
        <p:nvSpPr>
          <p:cNvPr id="39" name="Oval 38">
            <a:extLst>
              <a:ext uri="{FF2B5EF4-FFF2-40B4-BE49-F238E27FC236}">
                <a16:creationId xmlns:a16="http://schemas.microsoft.com/office/drawing/2014/main" id="{80B6A911-5B49-4E4F-9F8B-788A067C74CF}"/>
              </a:ext>
            </a:extLst>
          </p:cNvPr>
          <p:cNvSpPr/>
          <p:nvPr userDrawn="1"/>
        </p:nvSpPr>
        <p:spPr>
          <a:xfrm>
            <a:off x="915358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40" name="Group 39">
            <a:extLst>
              <a:ext uri="{FF2B5EF4-FFF2-40B4-BE49-F238E27FC236}">
                <a16:creationId xmlns:a16="http://schemas.microsoft.com/office/drawing/2014/main" id="{50DCDDB5-DA61-4D26-977D-F187286F38B3}"/>
              </a:ext>
            </a:extLst>
          </p:cNvPr>
          <p:cNvGrpSpPr/>
          <p:nvPr userDrawn="1"/>
        </p:nvGrpSpPr>
        <p:grpSpPr>
          <a:xfrm rot="10800000">
            <a:off x="8951664" y="4242724"/>
            <a:ext cx="638796" cy="945933"/>
            <a:chOff x="2042802" y="2926963"/>
            <a:chExt cx="638796" cy="945933"/>
          </a:xfrm>
        </p:grpSpPr>
        <p:sp>
          <p:nvSpPr>
            <p:cNvPr id="41" name="Freeform 14">
              <a:extLst>
                <a:ext uri="{FF2B5EF4-FFF2-40B4-BE49-F238E27FC236}">
                  <a16:creationId xmlns:a16="http://schemas.microsoft.com/office/drawing/2014/main" id="{01E4AAB5-CCC7-4F96-B12C-DA3E3A29426C}"/>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8100AF"/>
            </a:solidFill>
            <a:ln w="38100" cmpd="sng">
              <a:noFill/>
            </a:ln>
            <a:effectLst/>
          </p:spPr>
          <p:txBody>
            <a:bodyPr wrap="none" anchor="ctr"/>
            <a:lstStyle/>
            <a:p>
              <a:endParaRPr lang="en-US" sz="1800" dirty="0">
                <a:latin typeface="+mj-lt"/>
              </a:endParaRPr>
            </a:p>
          </p:txBody>
        </p:sp>
        <p:sp>
          <p:nvSpPr>
            <p:cNvPr id="42" name="Oval 41">
              <a:extLst>
                <a:ext uri="{FF2B5EF4-FFF2-40B4-BE49-F238E27FC236}">
                  <a16:creationId xmlns:a16="http://schemas.microsoft.com/office/drawing/2014/main" id="{6846D3BF-C15A-4415-B313-0DCAF6167623}"/>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sp>
        <p:nvSpPr>
          <p:cNvPr id="43" name="Text Placeholder 55">
            <a:extLst>
              <a:ext uri="{FF2B5EF4-FFF2-40B4-BE49-F238E27FC236}">
                <a16:creationId xmlns:a16="http://schemas.microsoft.com/office/drawing/2014/main" id="{08BBBF8D-A7CD-4333-B299-645B4E5230C0}"/>
              </a:ext>
            </a:extLst>
          </p:cNvPr>
          <p:cNvSpPr>
            <a:spLocks noGrp="1"/>
          </p:cNvSpPr>
          <p:nvPr>
            <p:ph type="body" sz="quarter" idx="13" hasCustomPrompt="1"/>
          </p:nvPr>
        </p:nvSpPr>
        <p:spPr>
          <a:xfrm>
            <a:off x="1137987" y="2376677"/>
            <a:ext cx="2088085" cy="503692"/>
          </a:xfrm>
        </p:spPr>
        <p:txBody>
          <a:bodyPr bIns="0" anchor="b" anchorCtr="0"/>
          <a:lstStyle>
            <a:lvl1pPr marL="0" indent="0" algn="l">
              <a:lnSpc>
                <a:spcPts val="2000"/>
              </a:lnSpc>
              <a:spcBef>
                <a:spcPts val="0"/>
              </a:spcBef>
              <a:buNone/>
              <a:defRPr sz="1600">
                <a:solidFill>
                  <a:srgbClr val="009EFF"/>
                </a:solidFill>
                <a:latin typeface="Arial" panose="020B0604020202020204" pitchFamily="34" charset="0"/>
                <a:cs typeface="Arial" panose="020B0604020202020204" pitchFamily="34" charset="0"/>
              </a:defRPr>
            </a:lvl1pPr>
          </a:lstStyle>
          <a:p>
            <a:pPr lvl="0"/>
            <a:r>
              <a:rPr lang="en-US" dirty="0"/>
              <a:t>1965: ITEM GOES HERE</a:t>
            </a:r>
          </a:p>
        </p:txBody>
      </p:sp>
      <p:sp>
        <p:nvSpPr>
          <p:cNvPr id="44" name="Text Placeholder 55">
            <a:extLst>
              <a:ext uri="{FF2B5EF4-FFF2-40B4-BE49-F238E27FC236}">
                <a16:creationId xmlns:a16="http://schemas.microsoft.com/office/drawing/2014/main" id="{629CA489-8940-4C35-814F-B512D563A1AF}"/>
              </a:ext>
            </a:extLst>
          </p:cNvPr>
          <p:cNvSpPr>
            <a:spLocks noGrp="1"/>
          </p:cNvSpPr>
          <p:nvPr>
            <p:ph type="body" sz="quarter" idx="38" hasCustomPrompt="1"/>
          </p:nvPr>
        </p:nvSpPr>
        <p:spPr>
          <a:xfrm>
            <a:off x="1137989" y="2982003"/>
            <a:ext cx="2088084" cy="825465"/>
          </a:xfrm>
        </p:spPr>
        <p:txBody>
          <a:bodyPr bIns="0"/>
          <a:lstStyle>
            <a:lvl1pPr marL="0" indent="0" algn="l">
              <a:lnSpc>
                <a:spcPts val="2000"/>
              </a:lnSpc>
              <a:spcBef>
                <a:spcPts val="600"/>
              </a:spcBef>
              <a:buNone/>
              <a:defRPr sz="1600">
                <a:solidFill>
                  <a:srgbClr val="009EF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5" name="Text Placeholder 55">
            <a:extLst>
              <a:ext uri="{FF2B5EF4-FFF2-40B4-BE49-F238E27FC236}">
                <a16:creationId xmlns:a16="http://schemas.microsoft.com/office/drawing/2014/main" id="{4F1DB194-587C-46AE-9693-0DFBDB2A5023}"/>
              </a:ext>
            </a:extLst>
          </p:cNvPr>
          <p:cNvSpPr>
            <a:spLocks noGrp="1"/>
          </p:cNvSpPr>
          <p:nvPr>
            <p:ph type="body" sz="quarter" idx="39" hasCustomPrompt="1"/>
          </p:nvPr>
        </p:nvSpPr>
        <p:spPr>
          <a:xfrm>
            <a:off x="4060211" y="4239568"/>
            <a:ext cx="2088085" cy="503692"/>
          </a:xfrm>
        </p:spPr>
        <p:txBody>
          <a:bodyPr bIns="0" anchor="b" anchorCtr="0"/>
          <a:lstStyle>
            <a:lvl1pPr marL="0" indent="0" algn="l">
              <a:lnSpc>
                <a:spcPts val="2000"/>
              </a:lnSpc>
              <a:spcBef>
                <a:spcPts val="0"/>
              </a:spcBef>
              <a:buNone/>
              <a:defRPr sz="1600">
                <a:solidFill>
                  <a:srgbClr val="00BE00"/>
                </a:solidFill>
                <a:latin typeface="Arial" panose="020B0604020202020204" pitchFamily="34" charset="0"/>
                <a:cs typeface="Arial" panose="020B0604020202020204" pitchFamily="34" charset="0"/>
              </a:defRPr>
            </a:lvl1pPr>
          </a:lstStyle>
          <a:p>
            <a:pPr lvl="0"/>
            <a:r>
              <a:rPr lang="en-US" dirty="0"/>
              <a:t>1974: ITEM GOES HERE</a:t>
            </a:r>
          </a:p>
        </p:txBody>
      </p:sp>
      <p:sp>
        <p:nvSpPr>
          <p:cNvPr id="46" name="Text Placeholder 55">
            <a:extLst>
              <a:ext uri="{FF2B5EF4-FFF2-40B4-BE49-F238E27FC236}">
                <a16:creationId xmlns:a16="http://schemas.microsoft.com/office/drawing/2014/main" id="{8C7BC640-A8E3-4927-A9D5-9C9F77500763}"/>
              </a:ext>
            </a:extLst>
          </p:cNvPr>
          <p:cNvSpPr>
            <a:spLocks noGrp="1"/>
          </p:cNvSpPr>
          <p:nvPr>
            <p:ph type="body" sz="quarter" idx="40" hasCustomPrompt="1"/>
          </p:nvPr>
        </p:nvSpPr>
        <p:spPr>
          <a:xfrm>
            <a:off x="4060212" y="4844896"/>
            <a:ext cx="2088084" cy="825465"/>
          </a:xfrm>
        </p:spPr>
        <p:txBody>
          <a:bodyPr bIns="0"/>
          <a:lstStyle>
            <a:lvl1pPr marL="0" indent="0" algn="l">
              <a:lnSpc>
                <a:spcPts val="2000"/>
              </a:lnSpc>
              <a:spcBef>
                <a:spcPts val="600"/>
              </a:spcBef>
              <a:buNone/>
              <a:defRPr sz="1600">
                <a:solidFill>
                  <a:srgbClr val="00BE00"/>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7" name="Text Placeholder 55">
            <a:extLst>
              <a:ext uri="{FF2B5EF4-FFF2-40B4-BE49-F238E27FC236}">
                <a16:creationId xmlns:a16="http://schemas.microsoft.com/office/drawing/2014/main" id="{1B6BAED6-3534-4522-93CA-0D7DE6B5B42E}"/>
              </a:ext>
            </a:extLst>
          </p:cNvPr>
          <p:cNvSpPr>
            <a:spLocks noGrp="1"/>
          </p:cNvSpPr>
          <p:nvPr>
            <p:ph type="body" sz="quarter" idx="41" hasCustomPrompt="1"/>
          </p:nvPr>
        </p:nvSpPr>
        <p:spPr>
          <a:xfrm>
            <a:off x="6880554" y="2376677"/>
            <a:ext cx="2088085" cy="503692"/>
          </a:xfrm>
        </p:spPr>
        <p:txBody>
          <a:bodyPr bIns="0" anchor="b" anchorCtr="0"/>
          <a:lstStyle>
            <a:lvl1pPr marL="0" indent="0" algn="l">
              <a:lnSpc>
                <a:spcPts val="2000"/>
              </a:lnSpc>
              <a:spcBef>
                <a:spcPts val="0"/>
              </a:spcBef>
              <a:buNone/>
              <a:defRPr sz="1600">
                <a:solidFill>
                  <a:srgbClr val="E74011"/>
                </a:solidFill>
                <a:latin typeface="Arial" panose="020B0604020202020204" pitchFamily="34" charset="0"/>
                <a:cs typeface="Arial" panose="020B0604020202020204" pitchFamily="34" charset="0"/>
              </a:defRPr>
            </a:lvl1pPr>
          </a:lstStyle>
          <a:p>
            <a:pPr lvl="0"/>
            <a:r>
              <a:rPr lang="en-US" dirty="0"/>
              <a:t>1982: ITEM GOES HERE</a:t>
            </a:r>
          </a:p>
        </p:txBody>
      </p:sp>
      <p:sp>
        <p:nvSpPr>
          <p:cNvPr id="48" name="Text Placeholder 55">
            <a:extLst>
              <a:ext uri="{FF2B5EF4-FFF2-40B4-BE49-F238E27FC236}">
                <a16:creationId xmlns:a16="http://schemas.microsoft.com/office/drawing/2014/main" id="{1CB45B4F-9A17-417A-92D3-10D78FA99E7A}"/>
              </a:ext>
            </a:extLst>
          </p:cNvPr>
          <p:cNvSpPr>
            <a:spLocks noGrp="1"/>
          </p:cNvSpPr>
          <p:nvPr>
            <p:ph type="body" sz="quarter" idx="42" hasCustomPrompt="1"/>
          </p:nvPr>
        </p:nvSpPr>
        <p:spPr>
          <a:xfrm>
            <a:off x="6880554" y="2982003"/>
            <a:ext cx="2088084" cy="825465"/>
          </a:xfrm>
        </p:spPr>
        <p:txBody>
          <a:bodyPr bIns="0"/>
          <a:lstStyle>
            <a:lvl1pPr marL="0" indent="0" algn="l">
              <a:lnSpc>
                <a:spcPts val="2000"/>
              </a:lnSpc>
              <a:spcBef>
                <a:spcPts val="600"/>
              </a:spcBef>
              <a:buNone/>
              <a:defRPr sz="1600">
                <a:solidFill>
                  <a:srgbClr val="E7401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9" name="Text Placeholder 55">
            <a:extLst>
              <a:ext uri="{FF2B5EF4-FFF2-40B4-BE49-F238E27FC236}">
                <a16:creationId xmlns:a16="http://schemas.microsoft.com/office/drawing/2014/main" id="{D91C9DD9-9EC7-421E-9806-37A2A7A4AB1E}"/>
              </a:ext>
            </a:extLst>
          </p:cNvPr>
          <p:cNvSpPr>
            <a:spLocks noGrp="1"/>
          </p:cNvSpPr>
          <p:nvPr>
            <p:ph type="body" sz="quarter" idx="43" hasCustomPrompt="1"/>
          </p:nvPr>
        </p:nvSpPr>
        <p:spPr>
          <a:xfrm>
            <a:off x="9710110" y="4239568"/>
            <a:ext cx="2088085" cy="503692"/>
          </a:xfrm>
        </p:spPr>
        <p:txBody>
          <a:bodyPr bIns="0" anchor="b" anchorCtr="0"/>
          <a:lstStyle>
            <a:lvl1pPr marL="0" indent="0" algn="l">
              <a:lnSpc>
                <a:spcPts val="2000"/>
              </a:lnSpc>
              <a:spcBef>
                <a:spcPts val="0"/>
              </a:spcBef>
              <a:buNone/>
              <a:defRPr sz="1600">
                <a:solidFill>
                  <a:srgbClr val="8100AF"/>
                </a:solidFill>
                <a:latin typeface="Arial" panose="020B0604020202020204" pitchFamily="34" charset="0"/>
                <a:cs typeface="Arial" panose="020B0604020202020204" pitchFamily="34" charset="0"/>
              </a:defRPr>
            </a:lvl1pPr>
          </a:lstStyle>
          <a:p>
            <a:pPr lvl="0"/>
            <a:r>
              <a:rPr lang="en-US" dirty="0"/>
              <a:t>2000: ITEM GOES HERE</a:t>
            </a:r>
          </a:p>
        </p:txBody>
      </p:sp>
      <p:sp>
        <p:nvSpPr>
          <p:cNvPr id="50" name="Text Placeholder 55">
            <a:extLst>
              <a:ext uri="{FF2B5EF4-FFF2-40B4-BE49-F238E27FC236}">
                <a16:creationId xmlns:a16="http://schemas.microsoft.com/office/drawing/2014/main" id="{FFD233C4-03D5-45B2-AD4B-2D9C7A132216}"/>
              </a:ext>
            </a:extLst>
          </p:cNvPr>
          <p:cNvSpPr>
            <a:spLocks noGrp="1"/>
          </p:cNvSpPr>
          <p:nvPr>
            <p:ph type="body" sz="quarter" idx="44" hasCustomPrompt="1"/>
          </p:nvPr>
        </p:nvSpPr>
        <p:spPr>
          <a:xfrm>
            <a:off x="9710110" y="4844896"/>
            <a:ext cx="2088084" cy="825465"/>
          </a:xfrm>
        </p:spPr>
        <p:txBody>
          <a:bodyPr bIns="0"/>
          <a:lstStyle>
            <a:lvl1pPr marL="0" indent="0" algn="l">
              <a:lnSpc>
                <a:spcPts val="2000"/>
              </a:lnSpc>
              <a:spcBef>
                <a:spcPts val="600"/>
              </a:spcBef>
              <a:buNone/>
              <a:defRPr sz="1600">
                <a:solidFill>
                  <a:srgbClr val="8100A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Tree>
    <p:extLst>
      <p:ext uri="{BB962C8B-B14F-4D97-AF65-F5344CB8AC3E}">
        <p14:creationId xmlns:p14="http://schemas.microsoft.com/office/powerpoint/2010/main" val="3052763455"/>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preserve="1" userDrawn="1">
  <p:cSld name="Timeline B">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7" name="Rectangle 6">
            <a:extLst>
              <a:ext uri="{FF2B5EF4-FFF2-40B4-BE49-F238E27FC236}">
                <a16:creationId xmlns:a16="http://schemas.microsoft.com/office/drawing/2014/main" id="{B2ADA329-9B7C-4886-A522-467214742846}"/>
              </a:ext>
            </a:extLst>
          </p:cNvPr>
          <p:cNvSpPr/>
          <p:nvPr userDrawn="1"/>
        </p:nvSpPr>
        <p:spPr>
          <a:xfrm flipV="1">
            <a:off x="3048" y="3888437"/>
            <a:ext cx="12188952" cy="68098"/>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lIns="243797" tIns="121899" rIns="243797" bIns="121899" rtlCol="0" anchor="ctr"/>
          <a:lstStyle/>
          <a:p>
            <a:pPr algn="ctr"/>
            <a:r>
              <a:rPr lang="en-US" sz="1800" dirty="0">
                <a:latin typeface="Subway Six-Inch Office" pitchFamily="50" charset="0"/>
              </a:rPr>
              <a:t> </a:t>
            </a:r>
          </a:p>
        </p:txBody>
      </p:sp>
      <p:sp>
        <p:nvSpPr>
          <p:cNvPr id="8" name="Oval 7">
            <a:extLst>
              <a:ext uri="{FF2B5EF4-FFF2-40B4-BE49-F238E27FC236}">
                <a16:creationId xmlns:a16="http://schemas.microsoft.com/office/drawing/2014/main" id="{1A102CCD-A803-4765-865C-CF851A52C206}"/>
              </a:ext>
            </a:extLst>
          </p:cNvPr>
          <p:cNvSpPr/>
          <p:nvPr userDrawn="1"/>
        </p:nvSpPr>
        <p:spPr>
          <a:xfrm>
            <a:off x="477229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9" name="Oval 8">
            <a:extLst>
              <a:ext uri="{FF2B5EF4-FFF2-40B4-BE49-F238E27FC236}">
                <a16:creationId xmlns:a16="http://schemas.microsoft.com/office/drawing/2014/main" id="{B66EA7C5-1F66-4F2C-BB66-5C75735B38D0}"/>
              </a:ext>
            </a:extLst>
          </p:cNvPr>
          <p:cNvSpPr/>
          <p:nvPr userDrawn="1"/>
        </p:nvSpPr>
        <p:spPr>
          <a:xfrm>
            <a:off x="7599807"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0" name="Oval 9">
            <a:extLst>
              <a:ext uri="{FF2B5EF4-FFF2-40B4-BE49-F238E27FC236}">
                <a16:creationId xmlns:a16="http://schemas.microsoft.com/office/drawing/2014/main" id="{9DDE2FE0-4153-4E40-91E1-0F00E7DD2BD6}"/>
              </a:ext>
            </a:extLst>
          </p:cNvPr>
          <p:cNvSpPr/>
          <p:nvPr userDrawn="1"/>
        </p:nvSpPr>
        <p:spPr>
          <a:xfrm>
            <a:off x="1944784"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11" name="Group 10">
            <a:extLst>
              <a:ext uri="{FF2B5EF4-FFF2-40B4-BE49-F238E27FC236}">
                <a16:creationId xmlns:a16="http://schemas.microsoft.com/office/drawing/2014/main" id="{6B86D487-716E-42F0-8715-49F9EDD0CBA9}"/>
              </a:ext>
            </a:extLst>
          </p:cNvPr>
          <p:cNvGrpSpPr/>
          <p:nvPr userDrawn="1"/>
        </p:nvGrpSpPr>
        <p:grpSpPr>
          <a:xfrm>
            <a:off x="1734825" y="2666459"/>
            <a:ext cx="638796" cy="945933"/>
            <a:chOff x="2042802" y="2926963"/>
            <a:chExt cx="638796" cy="945933"/>
          </a:xfrm>
        </p:grpSpPr>
        <p:sp>
          <p:nvSpPr>
            <p:cNvPr id="12" name="Freeform 14">
              <a:extLst>
                <a:ext uri="{FF2B5EF4-FFF2-40B4-BE49-F238E27FC236}">
                  <a16:creationId xmlns:a16="http://schemas.microsoft.com/office/drawing/2014/main" id="{1A940EE6-04A4-4E02-9445-D18E772565EF}"/>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FF0096"/>
            </a:solidFill>
            <a:ln w="38100" cmpd="sng">
              <a:noFill/>
            </a:ln>
            <a:effectLst/>
          </p:spPr>
          <p:txBody>
            <a:bodyPr wrap="none" anchor="ctr"/>
            <a:lstStyle/>
            <a:p>
              <a:endParaRPr lang="en-US" sz="1800" dirty="0">
                <a:latin typeface="+mj-lt"/>
              </a:endParaRPr>
            </a:p>
          </p:txBody>
        </p:sp>
        <p:sp>
          <p:nvSpPr>
            <p:cNvPr id="13" name="Oval 12">
              <a:extLst>
                <a:ext uri="{FF2B5EF4-FFF2-40B4-BE49-F238E27FC236}">
                  <a16:creationId xmlns:a16="http://schemas.microsoft.com/office/drawing/2014/main" id="{6E9D1B6C-2DCB-4F74-B303-6B1A14EDB46E}"/>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14" name="Group 13">
            <a:extLst>
              <a:ext uri="{FF2B5EF4-FFF2-40B4-BE49-F238E27FC236}">
                <a16:creationId xmlns:a16="http://schemas.microsoft.com/office/drawing/2014/main" id="{2F6EDBBF-2713-4817-94A0-0B3C1B511CDB}"/>
              </a:ext>
            </a:extLst>
          </p:cNvPr>
          <p:cNvGrpSpPr/>
          <p:nvPr userDrawn="1"/>
        </p:nvGrpSpPr>
        <p:grpSpPr>
          <a:xfrm>
            <a:off x="7395837" y="2666459"/>
            <a:ext cx="638796" cy="945933"/>
            <a:chOff x="2042802" y="2926963"/>
            <a:chExt cx="638796" cy="945933"/>
          </a:xfrm>
        </p:grpSpPr>
        <p:sp>
          <p:nvSpPr>
            <p:cNvPr id="15" name="Freeform 14">
              <a:extLst>
                <a:ext uri="{FF2B5EF4-FFF2-40B4-BE49-F238E27FC236}">
                  <a16:creationId xmlns:a16="http://schemas.microsoft.com/office/drawing/2014/main" id="{0E7C3EAE-BF16-4D14-B1DB-F0012EACAEC6}"/>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BE00"/>
            </a:solidFill>
            <a:ln w="38100" cmpd="sng">
              <a:noFill/>
            </a:ln>
            <a:effectLst/>
          </p:spPr>
          <p:txBody>
            <a:bodyPr wrap="none" anchor="ctr"/>
            <a:lstStyle/>
            <a:p>
              <a:endParaRPr lang="en-US" sz="1800" dirty="0">
                <a:latin typeface="+mj-lt"/>
              </a:endParaRPr>
            </a:p>
          </p:txBody>
        </p:sp>
        <p:sp>
          <p:nvSpPr>
            <p:cNvPr id="16" name="Oval 15">
              <a:extLst>
                <a:ext uri="{FF2B5EF4-FFF2-40B4-BE49-F238E27FC236}">
                  <a16:creationId xmlns:a16="http://schemas.microsoft.com/office/drawing/2014/main" id="{41BBA278-05CE-4484-9445-75DC57B01E62}"/>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17" name="Group 16">
            <a:extLst>
              <a:ext uri="{FF2B5EF4-FFF2-40B4-BE49-F238E27FC236}">
                <a16:creationId xmlns:a16="http://schemas.microsoft.com/office/drawing/2014/main" id="{3AE8449B-CF3D-4F5E-8BA2-C195AF180C52}"/>
              </a:ext>
            </a:extLst>
          </p:cNvPr>
          <p:cNvGrpSpPr/>
          <p:nvPr userDrawn="1"/>
        </p:nvGrpSpPr>
        <p:grpSpPr>
          <a:xfrm rot="10800000">
            <a:off x="4566060" y="4242724"/>
            <a:ext cx="638796" cy="945933"/>
            <a:chOff x="2042802" y="2926963"/>
            <a:chExt cx="638796" cy="945933"/>
          </a:xfrm>
        </p:grpSpPr>
        <p:sp>
          <p:nvSpPr>
            <p:cNvPr id="18" name="Freeform 14">
              <a:extLst>
                <a:ext uri="{FF2B5EF4-FFF2-40B4-BE49-F238E27FC236}">
                  <a16:creationId xmlns:a16="http://schemas.microsoft.com/office/drawing/2014/main" id="{150948DC-5A88-4B5C-A3E8-DA6792E5405C}"/>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9EFF"/>
            </a:solidFill>
            <a:ln w="38100" cmpd="sng">
              <a:noFill/>
            </a:ln>
            <a:effectLst/>
          </p:spPr>
          <p:txBody>
            <a:bodyPr wrap="none" anchor="ctr"/>
            <a:lstStyle/>
            <a:p>
              <a:endParaRPr lang="en-US" sz="1800" dirty="0">
                <a:latin typeface="+mj-lt"/>
              </a:endParaRPr>
            </a:p>
          </p:txBody>
        </p:sp>
        <p:sp>
          <p:nvSpPr>
            <p:cNvPr id="19" name="Oval 18">
              <a:extLst>
                <a:ext uri="{FF2B5EF4-FFF2-40B4-BE49-F238E27FC236}">
                  <a16:creationId xmlns:a16="http://schemas.microsoft.com/office/drawing/2014/main" id="{1682EBD5-277B-4472-B8E3-49113E2B3DE9}"/>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Subway Six-Inch Office" pitchFamily="50" charset="0"/>
              </a:endParaRPr>
            </a:p>
          </p:txBody>
        </p:sp>
      </p:grpSp>
      <p:sp>
        <p:nvSpPr>
          <p:cNvPr id="20" name="Text Placeholder 55">
            <a:extLst>
              <a:ext uri="{FF2B5EF4-FFF2-40B4-BE49-F238E27FC236}">
                <a16:creationId xmlns:a16="http://schemas.microsoft.com/office/drawing/2014/main" id="{A1CD7512-ECC4-4FD4-A939-E874C6ABF3E8}"/>
              </a:ext>
            </a:extLst>
          </p:cNvPr>
          <p:cNvSpPr>
            <a:spLocks noGrp="1"/>
          </p:cNvSpPr>
          <p:nvPr>
            <p:ph type="body" sz="quarter" idx="13" hasCustomPrompt="1"/>
          </p:nvPr>
        </p:nvSpPr>
        <p:spPr>
          <a:xfrm>
            <a:off x="2535703" y="2376677"/>
            <a:ext cx="2088085" cy="503692"/>
          </a:xfrm>
        </p:spPr>
        <p:txBody>
          <a:bodyPr bIns="0" anchor="b" anchorCtr="0"/>
          <a:lstStyle>
            <a:lvl1pPr marL="0" indent="0" algn="l">
              <a:lnSpc>
                <a:spcPts val="2000"/>
              </a:lnSpc>
              <a:spcBef>
                <a:spcPts val="0"/>
              </a:spcBef>
              <a:buNone/>
              <a:defRPr sz="1600">
                <a:solidFill>
                  <a:srgbClr val="FF0096"/>
                </a:solidFill>
                <a:latin typeface="Arial" panose="020B0604020202020204" pitchFamily="34" charset="0"/>
                <a:cs typeface="Arial" panose="020B0604020202020204" pitchFamily="34" charset="0"/>
              </a:defRPr>
            </a:lvl1pPr>
          </a:lstStyle>
          <a:p>
            <a:pPr lvl="0"/>
            <a:r>
              <a:rPr lang="en-US" dirty="0"/>
              <a:t>2003: ITEM GOES HERE</a:t>
            </a:r>
          </a:p>
        </p:txBody>
      </p:sp>
      <p:sp>
        <p:nvSpPr>
          <p:cNvPr id="21" name="Text Placeholder 55">
            <a:extLst>
              <a:ext uri="{FF2B5EF4-FFF2-40B4-BE49-F238E27FC236}">
                <a16:creationId xmlns:a16="http://schemas.microsoft.com/office/drawing/2014/main" id="{88454EC6-7C85-4D82-B6C3-01A921D3537E}"/>
              </a:ext>
            </a:extLst>
          </p:cNvPr>
          <p:cNvSpPr>
            <a:spLocks noGrp="1"/>
          </p:cNvSpPr>
          <p:nvPr>
            <p:ph type="body" sz="quarter" idx="38" hasCustomPrompt="1"/>
          </p:nvPr>
        </p:nvSpPr>
        <p:spPr>
          <a:xfrm>
            <a:off x="2535705" y="2982003"/>
            <a:ext cx="2088084" cy="825465"/>
          </a:xfrm>
        </p:spPr>
        <p:txBody>
          <a:bodyPr bIns="0"/>
          <a:lstStyle>
            <a:lvl1pPr marL="0" indent="0" algn="l">
              <a:lnSpc>
                <a:spcPts val="2000"/>
              </a:lnSpc>
              <a:spcBef>
                <a:spcPts val="600"/>
              </a:spcBef>
              <a:buNone/>
              <a:defRPr sz="1600">
                <a:solidFill>
                  <a:srgbClr val="FF0096"/>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22" name="Text Placeholder 55">
            <a:extLst>
              <a:ext uri="{FF2B5EF4-FFF2-40B4-BE49-F238E27FC236}">
                <a16:creationId xmlns:a16="http://schemas.microsoft.com/office/drawing/2014/main" id="{B45F9AC5-33AD-4047-90F9-B4EFD14ACF67}"/>
              </a:ext>
            </a:extLst>
          </p:cNvPr>
          <p:cNvSpPr>
            <a:spLocks noGrp="1"/>
          </p:cNvSpPr>
          <p:nvPr>
            <p:ph type="body" sz="quarter" idx="39" hasCustomPrompt="1"/>
          </p:nvPr>
        </p:nvSpPr>
        <p:spPr>
          <a:xfrm>
            <a:off x="5333943" y="4239568"/>
            <a:ext cx="2088085" cy="503692"/>
          </a:xfrm>
        </p:spPr>
        <p:txBody>
          <a:bodyPr bIns="0" anchor="b" anchorCtr="0"/>
          <a:lstStyle>
            <a:lvl1pPr marL="0" indent="0" algn="l">
              <a:lnSpc>
                <a:spcPts val="2000"/>
              </a:lnSpc>
              <a:spcBef>
                <a:spcPts val="0"/>
              </a:spcBef>
              <a:buNone/>
              <a:defRPr sz="1600">
                <a:solidFill>
                  <a:srgbClr val="009EFF"/>
                </a:solidFill>
                <a:latin typeface="Arial" panose="020B0604020202020204" pitchFamily="34" charset="0"/>
                <a:cs typeface="Arial" panose="020B0604020202020204" pitchFamily="34" charset="0"/>
              </a:defRPr>
            </a:lvl1pPr>
          </a:lstStyle>
          <a:p>
            <a:pPr lvl="0"/>
            <a:r>
              <a:rPr lang="en-US" dirty="0"/>
              <a:t>2008: ITEM GOES HERE</a:t>
            </a:r>
          </a:p>
        </p:txBody>
      </p:sp>
      <p:sp>
        <p:nvSpPr>
          <p:cNvPr id="23" name="Text Placeholder 55">
            <a:extLst>
              <a:ext uri="{FF2B5EF4-FFF2-40B4-BE49-F238E27FC236}">
                <a16:creationId xmlns:a16="http://schemas.microsoft.com/office/drawing/2014/main" id="{2EAC20B3-3C92-44BA-A862-E3C8E568AC37}"/>
              </a:ext>
            </a:extLst>
          </p:cNvPr>
          <p:cNvSpPr>
            <a:spLocks noGrp="1"/>
          </p:cNvSpPr>
          <p:nvPr>
            <p:ph type="body" sz="quarter" idx="40" hasCustomPrompt="1"/>
          </p:nvPr>
        </p:nvSpPr>
        <p:spPr>
          <a:xfrm>
            <a:off x="5333944" y="4844896"/>
            <a:ext cx="2088084" cy="825465"/>
          </a:xfrm>
        </p:spPr>
        <p:txBody>
          <a:bodyPr bIns="0"/>
          <a:lstStyle>
            <a:lvl1pPr marL="0" indent="0" algn="l">
              <a:lnSpc>
                <a:spcPts val="2000"/>
              </a:lnSpc>
              <a:spcBef>
                <a:spcPts val="600"/>
              </a:spcBef>
              <a:buNone/>
              <a:defRPr sz="1600">
                <a:solidFill>
                  <a:srgbClr val="009EF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24" name="Text Placeholder 55">
            <a:extLst>
              <a:ext uri="{FF2B5EF4-FFF2-40B4-BE49-F238E27FC236}">
                <a16:creationId xmlns:a16="http://schemas.microsoft.com/office/drawing/2014/main" id="{3555C930-DFCA-4939-9A11-A2BFCFE68B2B}"/>
              </a:ext>
            </a:extLst>
          </p:cNvPr>
          <p:cNvSpPr>
            <a:spLocks noGrp="1"/>
          </p:cNvSpPr>
          <p:nvPr>
            <p:ph type="body" sz="quarter" idx="41" hasCustomPrompt="1"/>
          </p:nvPr>
        </p:nvSpPr>
        <p:spPr>
          <a:xfrm>
            <a:off x="8154286" y="2376677"/>
            <a:ext cx="2088085" cy="503692"/>
          </a:xfrm>
        </p:spPr>
        <p:txBody>
          <a:bodyPr bIns="0" anchor="b" anchorCtr="0"/>
          <a:lstStyle>
            <a:lvl1pPr marL="0" indent="0" algn="l">
              <a:lnSpc>
                <a:spcPts val="2000"/>
              </a:lnSpc>
              <a:spcBef>
                <a:spcPts val="0"/>
              </a:spcBef>
              <a:buNone/>
              <a:defRPr sz="1600">
                <a:solidFill>
                  <a:srgbClr val="00BE00"/>
                </a:solidFill>
                <a:latin typeface="Arial" panose="020B0604020202020204" pitchFamily="34" charset="0"/>
                <a:cs typeface="Arial" panose="020B0604020202020204" pitchFamily="34" charset="0"/>
              </a:defRPr>
            </a:lvl1pPr>
          </a:lstStyle>
          <a:p>
            <a:pPr lvl="0"/>
            <a:r>
              <a:rPr lang="en-US" dirty="0"/>
              <a:t>2018: ITEM GOES HERE</a:t>
            </a:r>
          </a:p>
        </p:txBody>
      </p:sp>
      <p:sp>
        <p:nvSpPr>
          <p:cNvPr id="25" name="Text Placeholder 55">
            <a:extLst>
              <a:ext uri="{FF2B5EF4-FFF2-40B4-BE49-F238E27FC236}">
                <a16:creationId xmlns:a16="http://schemas.microsoft.com/office/drawing/2014/main" id="{7B991D95-8427-40B5-9196-3B802007670C}"/>
              </a:ext>
            </a:extLst>
          </p:cNvPr>
          <p:cNvSpPr>
            <a:spLocks noGrp="1"/>
          </p:cNvSpPr>
          <p:nvPr>
            <p:ph type="body" sz="quarter" idx="42" hasCustomPrompt="1"/>
          </p:nvPr>
        </p:nvSpPr>
        <p:spPr>
          <a:xfrm>
            <a:off x="8154286" y="2982003"/>
            <a:ext cx="2088084" cy="825465"/>
          </a:xfrm>
        </p:spPr>
        <p:txBody>
          <a:bodyPr bIns="0"/>
          <a:lstStyle>
            <a:lvl1pPr marL="0" indent="0" algn="l">
              <a:lnSpc>
                <a:spcPts val="2000"/>
              </a:lnSpc>
              <a:spcBef>
                <a:spcPts val="600"/>
              </a:spcBef>
              <a:buNone/>
              <a:defRPr sz="1600">
                <a:solidFill>
                  <a:srgbClr val="00BE00"/>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Tree>
    <p:extLst>
      <p:ext uri="{BB962C8B-B14F-4D97-AF65-F5344CB8AC3E}">
        <p14:creationId xmlns:p14="http://schemas.microsoft.com/office/powerpoint/2010/main" val="999648084"/>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6858000"/>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grpSp>
        <p:nvGrpSpPr>
          <p:cNvPr id="7" name="Group 6">
            <a:extLst>
              <a:ext uri="{FF2B5EF4-FFF2-40B4-BE49-F238E27FC236}">
                <a16:creationId xmlns:a16="http://schemas.microsoft.com/office/drawing/2014/main" id="{FEC41B81-45A6-497E-8A3F-A34C7D73B68C}"/>
              </a:ext>
            </a:extLst>
          </p:cNvPr>
          <p:cNvGrpSpPr/>
          <p:nvPr userDrawn="1"/>
        </p:nvGrpSpPr>
        <p:grpSpPr>
          <a:xfrm>
            <a:off x="1410174" y="2809869"/>
            <a:ext cx="9371652" cy="1238262"/>
            <a:chOff x="838201" y="2775738"/>
            <a:chExt cx="9371652" cy="1238262"/>
          </a:xfrm>
        </p:grpSpPr>
        <p:pic>
          <p:nvPicPr>
            <p:cNvPr id="2" name="Picture 1">
              <a:extLst>
                <a:ext uri="{FF2B5EF4-FFF2-40B4-BE49-F238E27FC236}">
                  <a16:creationId xmlns:a16="http://schemas.microsoft.com/office/drawing/2014/main" id="{0DD9CAF6-D9E4-48D9-A876-9E3AD838CA4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5429112" y="2844000"/>
              <a:ext cx="4780741" cy="1170000"/>
            </a:xfrm>
            <a:prstGeom prst="rect">
              <a:avLst/>
            </a:prstGeom>
          </p:spPr>
        </p:pic>
        <p:pic>
          <p:nvPicPr>
            <p:cNvPr id="3" name="Picture 2">
              <a:extLst>
                <a:ext uri="{FF2B5EF4-FFF2-40B4-BE49-F238E27FC236}">
                  <a16:creationId xmlns:a16="http://schemas.microsoft.com/office/drawing/2014/main" id="{9D951CC7-CD80-436A-A5C0-01C53160FD70}"/>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838201" y="2775738"/>
              <a:ext cx="3752712" cy="1170000"/>
            </a:xfrm>
            <a:prstGeom prst="rect">
              <a:avLst/>
            </a:prstGeom>
          </p:spPr>
        </p:pic>
      </p:grpSp>
    </p:spTree>
    <p:extLst>
      <p:ext uri="{BB962C8B-B14F-4D97-AF65-F5344CB8AC3E}">
        <p14:creationId xmlns:p14="http://schemas.microsoft.com/office/powerpoint/2010/main" val="2637378805"/>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title" preserve="1">
  <p:cSld name="Cover 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6858000"/>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85B9181-00FB-4E86-93D8-8FA469DE1D3D}"/>
              </a:ext>
            </a:extLst>
          </p:cNvPr>
          <p:cNvSpPr>
            <a:spLocks noGrp="1"/>
          </p:cNvSpPr>
          <p:nvPr>
            <p:ph type="ctrTitle" hasCustomPrompt="1"/>
          </p:nvPr>
        </p:nvSpPr>
        <p:spPr>
          <a:xfrm>
            <a:off x="1524000" y="1122363"/>
            <a:ext cx="9144000" cy="2387600"/>
          </a:xfrm>
        </p:spPr>
        <p:txBody>
          <a:bodyPr anchor="b"/>
          <a:lstStyle>
            <a:lvl1pPr algn="ctr">
              <a:defRPr sz="5000" b="1">
                <a:solidFill>
                  <a:schemeClr val="bg1"/>
                </a:solidFill>
                <a:latin typeface="Arial" panose="020B0604020202020204" pitchFamily="34" charset="0"/>
                <a:cs typeface="Arial" panose="020B0604020202020204" pitchFamily="34" charset="0"/>
              </a:defRPr>
            </a:lvl1pPr>
          </a:lstStyle>
          <a:p>
            <a:r>
              <a:rPr lang="en-US" dirty="0"/>
              <a:t>Type your presentation title here in sentence case.</a:t>
            </a:r>
            <a:endParaRPr lang="en-GB" dirty="0"/>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hasCustomPrompt="1"/>
          </p:nvPr>
        </p:nvSpPr>
        <p:spPr>
          <a:xfrm>
            <a:off x="1523999" y="4381499"/>
            <a:ext cx="9143999" cy="1799239"/>
          </a:xfrm>
        </p:spPr>
        <p:txBody>
          <a:bodyPr/>
          <a:lstStyle>
            <a:lvl1pPr marL="0" indent="0" algn="ctr">
              <a:buNone/>
              <a:defRPr sz="2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&lt;Insert presenter name&gt;</a:t>
            </a:r>
          </a:p>
          <a:p>
            <a:r>
              <a:rPr lang="en-US" dirty="0"/>
              <a:t>&lt;Insert presenter job title&gt;</a:t>
            </a:r>
          </a:p>
          <a:p>
            <a:endParaRPr lang="en-US" dirty="0"/>
          </a:p>
          <a:p>
            <a:r>
              <a:rPr lang="en-GB" dirty="0"/>
              <a:t>Wednesday, 09 September 2020</a:t>
            </a:r>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pic>
        <p:nvPicPr>
          <p:cNvPr id="19" name="Picture 18">
            <a:extLst>
              <a:ext uri="{FF2B5EF4-FFF2-40B4-BE49-F238E27FC236}">
                <a16:creationId xmlns:a16="http://schemas.microsoft.com/office/drawing/2014/main" id="{4296A872-B17B-48E1-B670-B6B4F268901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88320" y="6058742"/>
            <a:ext cx="1197141" cy="629999"/>
          </a:xfrm>
          <a:prstGeom prst="rect">
            <a:avLst/>
          </a:prstGeom>
        </p:spPr>
      </p:pic>
      <p:pic>
        <p:nvPicPr>
          <p:cNvPr id="7" name="Picture 6">
            <a:extLst>
              <a:ext uri="{FF2B5EF4-FFF2-40B4-BE49-F238E27FC236}">
                <a16:creationId xmlns:a16="http://schemas.microsoft.com/office/drawing/2014/main" id="{C2C08448-0E38-4F19-9371-4D3C0385F3E2}"/>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9533891" y="6053066"/>
            <a:ext cx="2475529" cy="629999"/>
          </a:xfrm>
          <a:prstGeom prst="rect">
            <a:avLst/>
          </a:prstGeom>
        </p:spPr>
      </p:pic>
    </p:spTree>
    <p:extLst>
      <p:ext uri="{BB962C8B-B14F-4D97-AF65-F5344CB8AC3E}">
        <p14:creationId xmlns:p14="http://schemas.microsoft.com/office/powerpoint/2010/main" val="3424258215"/>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title" preserve="1">
  <p:cSld name="Title Slide (Purpl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5918129"/>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85B9181-00FB-4E86-93D8-8FA469DE1D3D}"/>
              </a:ext>
            </a:extLst>
          </p:cNvPr>
          <p:cNvSpPr>
            <a:spLocks noGrp="1"/>
          </p:cNvSpPr>
          <p:nvPr>
            <p:ph type="ctrTitle"/>
          </p:nvPr>
        </p:nvSpPr>
        <p:spPr>
          <a:xfrm>
            <a:off x="1524000" y="1122363"/>
            <a:ext cx="9144000" cy="2387600"/>
          </a:xfrm>
        </p:spPr>
        <p:txBody>
          <a:bodyPr anchor="b"/>
          <a:lstStyle>
            <a:lvl1pPr algn="ctr">
              <a:defRPr sz="5000">
                <a:solidFill>
                  <a:schemeClr val="bg1"/>
                </a:solidFill>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p:nvPr>
        </p:nvSpPr>
        <p:spPr>
          <a:xfrm>
            <a:off x="1524000" y="3602038"/>
            <a:ext cx="9144000" cy="1655762"/>
          </a:xfrm>
        </p:spPr>
        <p:txBody>
          <a:bodyPr/>
          <a:lstStyle>
            <a:lvl1pPr marL="0" indent="0" algn="ctr">
              <a:buNone/>
              <a:defRPr sz="2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903697338"/>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A74AE222-B9C9-42F3-96F1-973D18EDF8B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454220222"/>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A69C-BC08-41BD-9FC1-5D2CDFA36E9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46C69F4-F3BA-4BE6-8F3B-FD16195D70D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FFD4D136-C64D-4E6E-9504-392D481BBCE7}"/>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72DD13E2-FC99-473B-BB5F-02EEFD8807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CB058F-32FB-43BF-95B3-8127D15BAA72}"/>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1525365874"/>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262EC0-C4CA-4562-8536-BFFB5011E3DE}"/>
              </a:ext>
            </a:extLst>
          </p:cNvPr>
          <p:cNvSpPr>
            <a:spLocks noGrp="1"/>
          </p:cNvSpPr>
          <p:nvPr>
            <p:ph type="title"/>
          </p:nvPr>
        </p:nvSpPr>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3346C947-17FF-4A60-B834-7BE380B62257}"/>
              </a:ext>
            </a:extLst>
          </p:cNvPr>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a:extLst>
              <a:ext uri="{FF2B5EF4-FFF2-40B4-BE49-F238E27FC236}">
                <a16:creationId xmlns:a16="http://schemas.microsoft.com/office/drawing/2014/main" id="{D0946815-9938-40BC-82A6-1B5F421061D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A242765-852B-4FD5-9337-0C4F8CAFA476}"/>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52446F60-C286-456A-B9D8-2E7890CBD7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E49960E-0C98-42F3-9D51-42FA50817EFA}"/>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477895583"/>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E771F-15A8-4E65-86FB-80CAFD5FB4DF}"/>
              </a:ext>
            </a:extLst>
          </p:cNvPr>
          <p:cNvSpPr>
            <a:spLocks noGrp="1"/>
          </p:cNvSpPr>
          <p:nvPr>
            <p:ph type="title"/>
          </p:nvPr>
        </p:nvSpPr>
        <p:spPr>
          <a:xfrm>
            <a:off x="839788" y="365125"/>
            <a:ext cx="10515600" cy="1325563"/>
          </a:xfrm>
        </p:spPr>
        <p:txBody>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9BD695EF-731A-4F33-A8EE-7F7E5174DA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C9BC53-7A18-4DB9-A3D9-988A9D7D267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3113DD9-B7A8-4712-B3C5-A69E2469EB6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C6F5053-96C2-449A-832B-FA885CE3EB4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C35D321-4F72-42C9-A4B9-35CBDA585DBC}"/>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8" name="Footer Placeholder 7">
            <a:extLst>
              <a:ext uri="{FF2B5EF4-FFF2-40B4-BE49-F238E27FC236}">
                <a16:creationId xmlns:a16="http://schemas.microsoft.com/office/drawing/2014/main" id="{DC477578-E348-4763-B109-4DFC416C951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B764DD2-402B-40E7-8B0A-F138C099CADA}"/>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872610495"/>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82ADCF-311A-4BC4-A790-64999A605D0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7C30226-7E7D-458B-84D9-57A93C854DC1}"/>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4" name="Footer Placeholder 3">
            <a:extLst>
              <a:ext uri="{FF2B5EF4-FFF2-40B4-BE49-F238E27FC236}">
                <a16:creationId xmlns:a16="http://schemas.microsoft.com/office/drawing/2014/main" id="{1028244E-B46F-4B4A-B501-5E3C0F56636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16C9674-3E80-4B3E-90AA-29A0EDD2FE73}"/>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093843304"/>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3427BF1-57CD-4BA8-BD48-D72074D5AAF6}"/>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3" name="Footer Placeholder 2">
            <a:extLst>
              <a:ext uri="{FF2B5EF4-FFF2-40B4-BE49-F238E27FC236}">
                <a16:creationId xmlns:a16="http://schemas.microsoft.com/office/drawing/2014/main" id="{BAC4A647-23B5-4EEE-AC86-0456EA64120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2807E73-BB96-4C59-9C91-BDD67991A576}"/>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830190033"/>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3F2D6-9037-473D-81DA-0628C6DE87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DCCCDD7-0D65-4C4A-8708-593DEE5CFE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AB43887-57BF-4EC8-8529-3AA68AB99F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0EA569-3E7D-4C46-8836-4784D25E8C57}"/>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EE86B87E-460A-498A-9BE5-153C3CB984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CE9BC03-AC6B-4181-BFE9-88060E959D81}"/>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322937741"/>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49E547-8CAB-4A03-A8E9-AC05B6415D0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5608C75-343D-42BE-B9AC-1CE99E0E4C1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EDB5A6D-1951-400C-8DCF-C7914782B8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015EC01-5577-4313-A869-06B7CD804248}"/>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956BF77E-86FC-4C6D-B3D1-C9C9AD1E57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68D0C08-1DF2-4E32-90D8-A4007E329E01}"/>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902527985"/>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5E020-043D-4077-AC99-C49DD74B6F4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C737DDE-B517-4B25-91E6-AFEA0F8B299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52F80DC-1E48-46C5-A1AC-A1CECAC97EF3}"/>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7B0FBE0A-1827-4290-919D-042637A317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2A2A37-05C2-4A1F-AF6E-033DC9913544}"/>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545620084"/>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0595BCA-911E-41FE-BB4E-22E31183872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A9C214D-C2C2-496A-8A43-BCE39FEA3AA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0675821-B71B-4E67-97A4-7D9DB9C962BE}"/>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F75369C4-C65E-4753-B9E9-9064F37B2F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D5C714-CFC5-43DE-8ECD-965BF7D65B68}"/>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4042548023"/>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showMasterSp="0" preserve="1" userDrawn="1">
  <p:cSld name="Full frame imag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26AC3629-21CA-41B1-BB87-076728A65CC7}"/>
              </a:ext>
            </a:extLst>
          </p:cNvPr>
          <p:cNvSpPr>
            <a:spLocks noGrp="1"/>
          </p:cNvSpPr>
          <p:nvPr>
            <p:ph type="pic" sz="quarter" idx="10" hasCustomPrompt="1"/>
          </p:nvPr>
        </p:nvSpPr>
        <p:spPr>
          <a:xfrm>
            <a:off x="0" y="0"/>
            <a:ext cx="12192000" cy="6858000"/>
          </a:xfrm>
        </p:spPr>
        <p:txBody>
          <a:bodyPr anchor="ctr"/>
          <a:lstStyle>
            <a:lvl1pPr marL="0" indent="0" algn="ctr">
              <a:buNone/>
              <a:defRPr>
                <a:solidFill>
                  <a:srgbClr val="7030A0"/>
                </a:solidFill>
              </a:defRPr>
            </a:lvl1pPr>
          </a:lstStyle>
          <a:p>
            <a:r>
              <a:rPr lang="en-US" dirty="0"/>
              <a:t>Full frame image</a:t>
            </a:r>
          </a:p>
        </p:txBody>
      </p:sp>
    </p:spTree>
    <p:extLst>
      <p:ext uri="{BB962C8B-B14F-4D97-AF65-F5344CB8AC3E}">
        <p14:creationId xmlns:p14="http://schemas.microsoft.com/office/powerpoint/2010/main" val="27944239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6.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E697B6B-58C3-4D1D-9D2A-DFDA171AD483}"/>
              </a:ext>
            </a:extLst>
          </p:cNvPr>
          <p:cNvSpPr/>
          <p:nvPr userDrawn="1"/>
        </p:nvSpPr>
        <p:spPr>
          <a:xfrm>
            <a:off x="8153400" y="0"/>
            <a:ext cx="4038600" cy="5918129"/>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Picture Placeholder 16">
            <a:extLst>
              <a:ext uri="{FF2B5EF4-FFF2-40B4-BE49-F238E27FC236}">
                <a16:creationId xmlns:a16="http://schemas.microsoft.com/office/drawing/2014/main" id="{9108BCCC-826A-4032-87BA-87F17E1F0675}"/>
              </a:ext>
            </a:extLst>
          </p:cNvPr>
          <p:cNvSpPr>
            <a:spLocks noGrp="1"/>
          </p:cNvSpPr>
          <p:nvPr>
            <p:ph type="pic" sz="quarter" idx="13"/>
          </p:nvPr>
        </p:nvSpPr>
        <p:spPr>
          <a:xfrm>
            <a:off x="0" y="0"/>
            <a:ext cx="8153400" cy="5918129"/>
          </a:xfrm>
          <a:solidFill>
            <a:schemeClr val="bg1">
              <a:lumMod val="95000"/>
            </a:schemeClr>
          </a:solidFill>
        </p:spPr>
        <p:txBody>
          <a:bodyPr bIns="0" anchor="ctr"/>
          <a:lstStyle>
            <a:lvl1pPr marL="0" indent="0" algn="ctr">
              <a:buNone/>
              <a:defRPr>
                <a:solidFill>
                  <a:srgbClr val="7030A0"/>
                </a:solidFill>
              </a:defRPr>
            </a:lvl1pPr>
          </a:lstStyle>
          <a:p>
            <a:r>
              <a:rPr lang="en-US" dirty="0"/>
              <a:t>Click icon to add picture</a:t>
            </a:r>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hasCustomPrompt="1"/>
          </p:nvPr>
        </p:nvSpPr>
        <p:spPr>
          <a:xfrm>
            <a:off x="8610600" y="485775"/>
            <a:ext cx="3133725" cy="4095750"/>
          </a:xfrm>
        </p:spPr>
        <p:txBody>
          <a:bodyPr>
            <a:normAutofit/>
          </a:bodyPr>
          <a:lstStyle>
            <a:lvl1pPr marL="0" indent="0" algn="ctr">
              <a:buNone/>
              <a:defRPr sz="2500" b="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dirty="0"/>
              <a:t>Sed </a:t>
            </a:r>
            <a:r>
              <a:rPr lang="en-US" dirty="0" err="1"/>
              <a:t>ut</a:t>
            </a:r>
            <a:r>
              <a:rPr lang="en-US" dirty="0"/>
              <a:t> </a:t>
            </a:r>
            <a:r>
              <a:rPr lang="en-US" dirty="0" err="1"/>
              <a:t>eros</a:t>
            </a:r>
            <a:r>
              <a:rPr lang="en-US" dirty="0"/>
              <a:t> </a:t>
            </a:r>
            <a:r>
              <a:rPr lang="en-US" dirty="0" err="1"/>
              <a:t>dapibus</a:t>
            </a:r>
            <a:r>
              <a:rPr lang="en-US" dirty="0"/>
              <a:t>, convallis dui </a:t>
            </a:r>
            <a:r>
              <a:rPr lang="en-US" dirty="0" err="1"/>
              <a:t>eget</a:t>
            </a:r>
            <a:r>
              <a:rPr lang="en-US" dirty="0"/>
              <a:t>, </a:t>
            </a:r>
            <a:r>
              <a:rPr lang="en-US" dirty="0" err="1"/>
              <a:t>ultrices</a:t>
            </a:r>
            <a:r>
              <a:rPr lang="en-US" dirty="0"/>
              <a:t> </a:t>
            </a:r>
            <a:r>
              <a:rPr lang="en-US" dirty="0" err="1"/>
              <a:t>eros</a:t>
            </a:r>
            <a:r>
              <a:rPr lang="en-US" dirty="0"/>
              <a:t>. Nunc sit </a:t>
            </a:r>
            <a:r>
              <a:rPr lang="en-US" dirty="0" err="1"/>
              <a:t>amet</a:t>
            </a:r>
            <a:r>
              <a:rPr lang="en-US" dirty="0"/>
              <a:t> </a:t>
            </a:r>
            <a:r>
              <a:rPr lang="en-US" dirty="0" err="1"/>
              <a:t>eros</a:t>
            </a:r>
            <a:r>
              <a:rPr lang="en-US" dirty="0"/>
              <a:t> vitae ipsum </a:t>
            </a:r>
            <a:r>
              <a:rPr lang="en-US" dirty="0" err="1"/>
              <a:t>egestas</a:t>
            </a:r>
            <a:r>
              <a:rPr lang="en-US" dirty="0"/>
              <a:t> lacinia </a:t>
            </a:r>
            <a:r>
              <a:rPr lang="en-US" dirty="0" err="1"/>
              <a:t>nec</a:t>
            </a:r>
            <a:r>
              <a:rPr lang="en-US" dirty="0"/>
              <a:t> a </a:t>
            </a:r>
            <a:r>
              <a:rPr lang="en-US" dirty="0" err="1"/>
              <a:t>augue</a:t>
            </a:r>
            <a:r>
              <a:rPr lang="en-US" dirty="0"/>
              <a:t>. Proin </a:t>
            </a:r>
            <a:r>
              <a:rPr lang="en-US" dirty="0" err="1"/>
              <a:t>laoreet</a:t>
            </a:r>
            <a:r>
              <a:rPr lang="en-US" dirty="0"/>
              <a:t> </a:t>
            </a:r>
            <a:r>
              <a:rPr lang="en-US" dirty="0" err="1"/>
              <a:t>bibendum</a:t>
            </a:r>
            <a:r>
              <a:rPr lang="en-US" dirty="0"/>
              <a:t> </a:t>
            </a:r>
            <a:r>
              <a:rPr lang="en-US" dirty="0" err="1"/>
              <a:t>eros</a:t>
            </a:r>
            <a:r>
              <a:rPr lang="en-US" dirty="0"/>
              <a:t>, in </a:t>
            </a:r>
            <a:r>
              <a:rPr lang="en-US" dirty="0" err="1"/>
              <a:t>lobortis</a:t>
            </a:r>
            <a:r>
              <a:rPr lang="en-US" dirty="0"/>
              <a:t> magna </a:t>
            </a:r>
            <a:r>
              <a:rPr lang="en-US" dirty="0" err="1"/>
              <a:t>malesuada</a:t>
            </a:r>
            <a:r>
              <a:rPr lang="en-US" dirty="0"/>
              <a:t> vel. Nunc </a:t>
            </a:r>
            <a:r>
              <a:rPr lang="en-US" dirty="0" err="1"/>
              <a:t>tristique</a:t>
            </a:r>
            <a:r>
              <a:rPr lang="en-US" dirty="0"/>
              <a:t> pulvinar </a:t>
            </a:r>
            <a:r>
              <a:rPr lang="en-US" dirty="0" err="1"/>
              <a:t>sagittis</a:t>
            </a:r>
            <a:r>
              <a:rPr lang="en-US" dirty="0"/>
              <a:t>.</a:t>
            </a:r>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17" name="Text Placeholder 13">
            <a:extLst>
              <a:ext uri="{FF2B5EF4-FFF2-40B4-BE49-F238E27FC236}">
                <a16:creationId xmlns:a16="http://schemas.microsoft.com/office/drawing/2014/main" id="{ADC89ECD-45DC-46F4-A717-9F18D07A1AFF}"/>
              </a:ext>
            </a:extLst>
          </p:cNvPr>
          <p:cNvSpPr>
            <a:spLocks noGrp="1"/>
          </p:cNvSpPr>
          <p:nvPr>
            <p:ph type="body" sz="quarter" idx="14" hasCustomPrompt="1"/>
          </p:nvPr>
        </p:nvSpPr>
        <p:spPr>
          <a:xfrm>
            <a:off x="8620125" y="4918522"/>
            <a:ext cx="3124200" cy="662609"/>
          </a:xfrm>
        </p:spPr>
        <p:txBody>
          <a:bodyPr bIns="0"/>
          <a:lstStyle>
            <a:lvl1pPr marL="0" indent="0" algn="ctr">
              <a:lnSpc>
                <a:spcPts val="2200"/>
              </a:lnSpc>
              <a:spcBef>
                <a:spcPts val="0"/>
              </a:spcBef>
              <a:buNone/>
              <a:defRPr sz="1800" b="1">
                <a:solidFill>
                  <a:schemeClr val="bg1"/>
                </a:solidFill>
                <a:latin typeface="Arial" panose="020B0604020202020204" pitchFamily="34" charset="0"/>
                <a:cs typeface="Arial" panose="020B0604020202020204" pitchFamily="34" charset="0"/>
              </a:defRPr>
            </a:lvl1pPr>
            <a:lvl2pPr marL="457166" indent="0">
              <a:buNone/>
              <a:defRPr sz="1800">
                <a:solidFill>
                  <a:schemeClr val="bg1"/>
                </a:solidFill>
                <a:latin typeface="+mj-lt"/>
              </a:defRPr>
            </a:lvl2pPr>
            <a:lvl3pPr marL="914330" indent="0">
              <a:buNone/>
              <a:defRPr sz="1800">
                <a:solidFill>
                  <a:schemeClr val="bg1"/>
                </a:solidFill>
                <a:latin typeface="+mj-lt"/>
              </a:defRPr>
            </a:lvl3pPr>
            <a:lvl4pPr marL="1371496" indent="0">
              <a:buNone/>
              <a:defRPr sz="1800">
                <a:solidFill>
                  <a:schemeClr val="bg1"/>
                </a:solidFill>
                <a:latin typeface="+mj-lt"/>
              </a:defRPr>
            </a:lvl4pPr>
            <a:lvl5pPr marL="1828664" indent="0">
              <a:buNone/>
              <a:defRPr sz="1800">
                <a:solidFill>
                  <a:schemeClr val="bg1"/>
                </a:solidFill>
                <a:latin typeface="+mj-lt"/>
              </a:defRPr>
            </a:lvl5pPr>
          </a:lstStyle>
          <a:p>
            <a:pPr lvl="0"/>
            <a:r>
              <a:rPr lang="en-US" dirty="0"/>
              <a:t>NAME GOES HERE</a:t>
            </a:r>
          </a:p>
        </p:txBody>
      </p:sp>
      <p:sp>
        <p:nvSpPr>
          <p:cNvPr id="19" name="Freeform 71">
            <a:extLst>
              <a:ext uri="{FF2B5EF4-FFF2-40B4-BE49-F238E27FC236}">
                <a16:creationId xmlns:a16="http://schemas.microsoft.com/office/drawing/2014/main" id="{5AE9737E-E058-4FCF-B558-4F889444FF8C}"/>
              </a:ext>
            </a:extLst>
          </p:cNvPr>
          <p:cNvSpPr>
            <a:spLocks noChangeArrowheads="1"/>
          </p:cNvSpPr>
          <p:nvPr userDrawn="1"/>
        </p:nvSpPr>
        <p:spPr bwMode="auto">
          <a:xfrm rot="11131217">
            <a:off x="8299962" y="377161"/>
            <a:ext cx="464389" cy="344844"/>
          </a:xfrm>
          <a:custGeom>
            <a:avLst/>
            <a:gdLst>
              <a:gd name="T0" fmla="*/ 70 w 444"/>
              <a:gd name="T1" fmla="*/ 0 h 329"/>
              <a:gd name="T2" fmla="*/ 70 w 444"/>
              <a:gd name="T3" fmla="*/ 0 h 329"/>
              <a:gd name="T4" fmla="*/ 0 w 444"/>
              <a:gd name="T5" fmla="*/ 70 h 329"/>
              <a:gd name="T6" fmla="*/ 70 w 444"/>
              <a:gd name="T7" fmla="*/ 150 h 329"/>
              <a:gd name="T8" fmla="*/ 0 w 444"/>
              <a:gd name="T9" fmla="*/ 291 h 329"/>
              <a:gd name="T10" fmla="*/ 0 w 444"/>
              <a:gd name="T11" fmla="*/ 328 h 329"/>
              <a:gd name="T12" fmla="*/ 70 w 444"/>
              <a:gd name="T13" fmla="*/ 0 h 329"/>
              <a:gd name="T14" fmla="*/ 275 w 444"/>
              <a:gd name="T15" fmla="*/ 0 h 329"/>
              <a:gd name="T16" fmla="*/ 275 w 444"/>
              <a:gd name="T17" fmla="*/ 0 h 329"/>
              <a:gd name="T18" fmla="*/ 204 w 444"/>
              <a:gd name="T19" fmla="*/ 70 h 329"/>
              <a:gd name="T20" fmla="*/ 275 w 444"/>
              <a:gd name="T21" fmla="*/ 150 h 329"/>
              <a:gd name="T22" fmla="*/ 204 w 444"/>
              <a:gd name="T23" fmla="*/ 291 h 329"/>
              <a:gd name="T24" fmla="*/ 204 w 444"/>
              <a:gd name="T25" fmla="*/ 328 h 329"/>
              <a:gd name="T26" fmla="*/ 275 w 444"/>
              <a:gd name="T27" fmla="*/ 0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4" h="329">
                <a:moveTo>
                  <a:pt x="70" y="0"/>
                </a:moveTo>
                <a:lnTo>
                  <a:pt x="70" y="0"/>
                </a:lnTo>
                <a:cubicBezTo>
                  <a:pt x="26" y="0"/>
                  <a:pt x="0" y="35"/>
                  <a:pt x="0" y="70"/>
                </a:cubicBezTo>
                <a:cubicBezTo>
                  <a:pt x="0" y="115"/>
                  <a:pt x="26" y="150"/>
                  <a:pt x="70" y="150"/>
                </a:cubicBezTo>
                <a:cubicBezTo>
                  <a:pt x="142" y="150"/>
                  <a:pt x="98" y="291"/>
                  <a:pt x="0" y="291"/>
                </a:cubicBezTo>
                <a:cubicBezTo>
                  <a:pt x="0" y="328"/>
                  <a:pt x="0" y="328"/>
                  <a:pt x="0" y="328"/>
                </a:cubicBezTo>
                <a:cubicBezTo>
                  <a:pt x="168" y="328"/>
                  <a:pt x="239" y="0"/>
                  <a:pt x="70" y="0"/>
                </a:cubicBezTo>
                <a:close/>
                <a:moveTo>
                  <a:pt x="275" y="0"/>
                </a:moveTo>
                <a:lnTo>
                  <a:pt x="275" y="0"/>
                </a:lnTo>
                <a:cubicBezTo>
                  <a:pt x="239" y="0"/>
                  <a:pt x="204" y="35"/>
                  <a:pt x="204" y="70"/>
                </a:cubicBezTo>
                <a:cubicBezTo>
                  <a:pt x="204" y="115"/>
                  <a:pt x="239" y="150"/>
                  <a:pt x="275" y="150"/>
                </a:cubicBezTo>
                <a:cubicBezTo>
                  <a:pt x="354" y="150"/>
                  <a:pt x="301" y="291"/>
                  <a:pt x="204" y="291"/>
                </a:cubicBezTo>
                <a:cubicBezTo>
                  <a:pt x="204" y="328"/>
                  <a:pt x="204" y="328"/>
                  <a:pt x="204" y="328"/>
                </a:cubicBezTo>
                <a:cubicBezTo>
                  <a:pt x="381" y="328"/>
                  <a:pt x="443" y="0"/>
                  <a:pt x="275" y="0"/>
                </a:cubicBezTo>
                <a:close/>
              </a:path>
            </a:pathLst>
          </a:custGeom>
          <a:solidFill>
            <a:srgbClr val="7C00AA"/>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800" dirty="0"/>
          </a:p>
        </p:txBody>
      </p:sp>
      <p:sp>
        <p:nvSpPr>
          <p:cNvPr id="21" name="Freeform 71">
            <a:extLst>
              <a:ext uri="{FF2B5EF4-FFF2-40B4-BE49-F238E27FC236}">
                <a16:creationId xmlns:a16="http://schemas.microsoft.com/office/drawing/2014/main" id="{3E581861-B194-4B74-B3F5-E98E24952677}"/>
              </a:ext>
            </a:extLst>
          </p:cNvPr>
          <p:cNvSpPr>
            <a:spLocks noChangeArrowheads="1"/>
          </p:cNvSpPr>
          <p:nvPr userDrawn="1"/>
        </p:nvSpPr>
        <p:spPr bwMode="auto">
          <a:xfrm>
            <a:off x="11606084" y="4232758"/>
            <a:ext cx="464389" cy="344844"/>
          </a:xfrm>
          <a:custGeom>
            <a:avLst/>
            <a:gdLst>
              <a:gd name="T0" fmla="*/ 70 w 444"/>
              <a:gd name="T1" fmla="*/ 0 h 329"/>
              <a:gd name="T2" fmla="*/ 70 w 444"/>
              <a:gd name="T3" fmla="*/ 0 h 329"/>
              <a:gd name="T4" fmla="*/ 0 w 444"/>
              <a:gd name="T5" fmla="*/ 70 h 329"/>
              <a:gd name="T6" fmla="*/ 70 w 444"/>
              <a:gd name="T7" fmla="*/ 150 h 329"/>
              <a:gd name="T8" fmla="*/ 0 w 444"/>
              <a:gd name="T9" fmla="*/ 291 h 329"/>
              <a:gd name="T10" fmla="*/ 0 w 444"/>
              <a:gd name="T11" fmla="*/ 328 h 329"/>
              <a:gd name="T12" fmla="*/ 70 w 444"/>
              <a:gd name="T13" fmla="*/ 0 h 329"/>
              <a:gd name="T14" fmla="*/ 275 w 444"/>
              <a:gd name="T15" fmla="*/ 0 h 329"/>
              <a:gd name="T16" fmla="*/ 275 w 444"/>
              <a:gd name="T17" fmla="*/ 0 h 329"/>
              <a:gd name="T18" fmla="*/ 204 w 444"/>
              <a:gd name="T19" fmla="*/ 70 h 329"/>
              <a:gd name="T20" fmla="*/ 275 w 444"/>
              <a:gd name="T21" fmla="*/ 150 h 329"/>
              <a:gd name="T22" fmla="*/ 204 w 444"/>
              <a:gd name="T23" fmla="*/ 291 h 329"/>
              <a:gd name="T24" fmla="*/ 204 w 444"/>
              <a:gd name="T25" fmla="*/ 328 h 329"/>
              <a:gd name="T26" fmla="*/ 275 w 444"/>
              <a:gd name="T27" fmla="*/ 0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4" h="329">
                <a:moveTo>
                  <a:pt x="70" y="0"/>
                </a:moveTo>
                <a:lnTo>
                  <a:pt x="70" y="0"/>
                </a:lnTo>
                <a:cubicBezTo>
                  <a:pt x="26" y="0"/>
                  <a:pt x="0" y="35"/>
                  <a:pt x="0" y="70"/>
                </a:cubicBezTo>
                <a:cubicBezTo>
                  <a:pt x="0" y="115"/>
                  <a:pt x="26" y="150"/>
                  <a:pt x="70" y="150"/>
                </a:cubicBezTo>
                <a:cubicBezTo>
                  <a:pt x="142" y="150"/>
                  <a:pt x="98" y="291"/>
                  <a:pt x="0" y="291"/>
                </a:cubicBezTo>
                <a:cubicBezTo>
                  <a:pt x="0" y="328"/>
                  <a:pt x="0" y="328"/>
                  <a:pt x="0" y="328"/>
                </a:cubicBezTo>
                <a:cubicBezTo>
                  <a:pt x="168" y="328"/>
                  <a:pt x="239" y="0"/>
                  <a:pt x="70" y="0"/>
                </a:cubicBezTo>
                <a:close/>
                <a:moveTo>
                  <a:pt x="275" y="0"/>
                </a:moveTo>
                <a:lnTo>
                  <a:pt x="275" y="0"/>
                </a:lnTo>
                <a:cubicBezTo>
                  <a:pt x="239" y="0"/>
                  <a:pt x="204" y="35"/>
                  <a:pt x="204" y="70"/>
                </a:cubicBezTo>
                <a:cubicBezTo>
                  <a:pt x="204" y="115"/>
                  <a:pt x="239" y="150"/>
                  <a:pt x="275" y="150"/>
                </a:cubicBezTo>
                <a:cubicBezTo>
                  <a:pt x="354" y="150"/>
                  <a:pt x="301" y="291"/>
                  <a:pt x="204" y="291"/>
                </a:cubicBezTo>
                <a:cubicBezTo>
                  <a:pt x="204" y="328"/>
                  <a:pt x="204" y="328"/>
                  <a:pt x="204" y="328"/>
                </a:cubicBezTo>
                <a:cubicBezTo>
                  <a:pt x="381" y="328"/>
                  <a:pt x="443" y="0"/>
                  <a:pt x="275" y="0"/>
                </a:cubicBezTo>
                <a:close/>
              </a:path>
            </a:pathLst>
          </a:custGeom>
          <a:solidFill>
            <a:srgbClr val="7C00AA"/>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800" dirty="0"/>
          </a:p>
        </p:txBody>
      </p:sp>
    </p:spTree>
    <p:extLst>
      <p:ext uri="{BB962C8B-B14F-4D97-AF65-F5344CB8AC3E}">
        <p14:creationId xmlns:p14="http://schemas.microsoft.com/office/powerpoint/2010/main" val="534277230"/>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preserve="1" userDrawn="1">
  <p:cSld name="Six Bullets">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1879742"/>
            <a:ext cx="12192000" cy="4038387"/>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7" name="Rectangle 6">
            <a:extLst>
              <a:ext uri="{FF2B5EF4-FFF2-40B4-BE49-F238E27FC236}">
                <a16:creationId xmlns:a16="http://schemas.microsoft.com/office/drawing/2014/main" id="{DE5DE7D4-A14F-4329-8ABE-6502646CDFD8}"/>
              </a:ext>
            </a:extLst>
          </p:cNvPr>
          <p:cNvSpPr/>
          <p:nvPr userDrawn="1"/>
        </p:nvSpPr>
        <p:spPr>
          <a:xfrm>
            <a:off x="0" y="0"/>
            <a:ext cx="12192000" cy="18797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 Placeholder 23">
            <a:extLst>
              <a:ext uri="{FF2B5EF4-FFF2-40B4-BE49-F238E27FC236}">
                <a16:creationId xmlns:a16="http://schemas.microsoft.com/office/drawing/2014/main" id="{5048FBC3-2AD6-40DB-B6EB-C13A634A9CA9}"/>
              </a:ext>
            </a:extLst>
          </p:cNvPr>
          <p:cNvSpPr>
            <a:spLocks noGrp="1"/>
          </p:cNvSpPr>
          <p:nvPr>
            <p:ph type="body" sz="quarter" idx="16" hasCustomPrompt="1"/>
          </p:nvPr>
        </p:nvSpPr>
        <p:spPr>
          <a:xfrm>
            <a:off x="1702904" y="2538929"/>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14" name="Text Placeholder 23">
            <a:extLst>
              <a:ext uri="{FF2B5EF4-FFF2-40B4-BE49-F238E27FC236}">
                <a16:creationId xmlns:a16="http://schemas.microsoft.com/office/drawing/2014/main" id="{282900B5-9BBA-420F-96C4-F940F00C54CD}"/>
              </a:ext>
            </a:extLst>
          </p:cNvPr>
          <p:cNvSpPr>
            <a:spLocks noGrp="1"/>
          </p:cNvSpPr>
          <p:nvPr>
            <p:ph type="body" sz="quarter" idx="22" hasCustomPrompt="1"/>
          </p:nvPr>
        </p:nvSpPr>
        <p:spPr>
          <a:xfrm>
            <a:off x="1702904" y="2098298"/>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#1</a:t>
            </a:r>
          </a:p>
        </p:txBody>
      </p:sp>
      <p:sp>
        <p:nvSpPr>
          <p:cNvPr id="15" name="Oval 14">
            <a:extLst>
              <a:ext uri="{FF2B5EF4-FFF2-40B4-BE49-F238E27FC236}">
                <a16:creationId xmlns:a16="http://schemas.microsoft.com/office/drawing/2014/main" id="{99BB555C-53B3-49D5-9ADC-9C4C659D48E6}"/>
              </a:ext>
            </a:extLst>
          </p:cNvPr>
          <p:cNvSpPr/>
          <p:nvPr userDrawn="1"/>
        </p:nvSpPr>
        <p:spPr>
          <a:xfrm>
            <a:off x="457203" y="2098299"/>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6" name="Text Placeholder 23">
            <a:extLst>
              <a:ext uri="{FF2B5EF4-FFF2-40B4-BE49-F238E27FC236}">
                <a16:creationId xmlns:a16="http://schemas.microsoft.com/office/drawing/2014/main" id="{FA8A436E-7F5D-4ED8-87F2-789EDC1E9F28}"/>
              </a:ext>
            </a:extLst>
          </p:cNvPr>
          <p:cNvSpPr>
            <a:spLocks noGrp="1"/>
          </p:cNvSpPr>
          <p:nvPr>
            <p:ph type="body" sz="quarter" idx="24" hasCustomPrompt="1"/>
          </p:nvPr>
        </p:nvSpPr>
        <p:spPr>
          <a:xfrm>
            <a:off x="1702904" y="383433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a:t>
            </a:r>
          </a:p>
        </p:txBody>
      </p:sp>
      <p:sp>
        <p:nvSpPr>
          <p:cNvPr id="17" name="Text Placeholder 23">
            <a:extLst>
              <a:ext uri="{FF2B5EF4-FFF2-40B4-BE49-F238E27FC236}">
                <a16:creationId xmlns:a16="http://schemas.microsoft.com/office/drawing/2014/main" id="{4CBC4D9E-EF50-477E-ADD8-B89BD9D124A1}"/>
              </a:ext>
            </a:extLst>
          </p:cNvPr>
          <p:cNvSpPr>
            <a:spLocks noGrp="1"/>
          </p:cNvSpPr>
          <p:nvPr>
            <p:ph type="body" sz="quarter" idx="25" hasCustomPrompt="1"/>
          </p:nvPr>
        </p:nvSpPr>
        <p:spPr>
          <a:xfrm>
            <a:off x="1702904" y="339369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#2</a:t>
            </a:r>
          </a:p>
        </p:txBody>
      </p:sp>
      <p:sp>
        <p:nvSpPr>
          <p:cNvPr id="18" name="Oval 17">
            <a:extLst>
              <a:ext uri="{FF2B5EF4-FFF2-40B4-BE49-F238E27FC236}">
                <a16:creationId xmlns:a16="http://schemas.microsoft.com/office/drawing/2014/main" id="{8B69728E-4AD5-4356-8BF8-C4C1A7A9AD59}"/>
              </a:ext>
            </a:extLst>
          </p:cNvPr>
          <p:cNvSpPr/>
          <p:nvPr userDrawn="1"/>
        </p:nvSpPr>
        <p:spPr>
          <a:xfrm>
            <a:off x="457203" y="339370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9" name="Text Placeholder 23">
            <a:extLst>
              <a:ext uri="{FF2B5EF4-FFF2-40B4-BE49-F238E27FC236}">
                <a16:creationId xmlns:a16="http://schemas.microsoft.com/office/drawing/2014/main" id="{A994DD7B-3118-4A54-BB55-FA0A2F7126F9}"/>
              </a:ext>
            </a:extLst>
          </p:cNvPr>
          <p:cNvSpPr>
            <a:spLocks noGrp="1"/>
          </p:cNvSpPr>
          <p:nvPr>
            <p:ph type="body" sz="quarter" idx="27" hasCustomPrompt="1"/>
          </p:nvPr>
        </p:nvSpPr>
        <p:spPr>
          <a:xfrm>
            <a:off x="1702904" y="5122271"/>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20" name="Text Placeholder 23">
            <a:extLst>
              <a:ext uri="{FF2B5EF4-FFF2-40B4-BE49-F238E27FC236}">
                <a16:creationId xmlns:a16="http://schemas.microsoft.com/office/drawing/2014/main" id="{BC920BD8-F63A-4284-A5C8-BE2741C7EA8F}"/>
              </a:ext>
            </a:extLst>
          </p:cNvPr>
          <p:cNvSpPr>
            <a:spLocks noGrp="1"/>
          </p:cNvSpPr>
          <p:nvPr>
            <p:ph type="body" sz="quarter" idx="28" hasCustomPrompt="1"/>
          </p:nvPr>
        </p:nvSpPr>
        <p:spPr>
          <a:xfrm>
            <a:off x="1702904" y="4681640"/>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#3</a:t>
            </a:r>
          </a:p>
        </p:txBody>
      </p:sp>
      <p:sp>
        <p:nvSpPr>
          <p:cNvPr id="21" name="Oval 20">
            <a:extLst>
              <a:ext uri="{FF2B5EF4-FFF2-40B4-BE49-F238E27FC236}">
                <a16:creationId xmlns:a16="http://schemas.microsoft.com/office/drawing/2014/main" id="{36F7FCD0-9022-4A0F-BA44-46CBB8B58EE4}"/>
              </a:ext>
            </a:extLst>
          </p:cNvPr>
          <p:cNvSpPr/>
          <p:nvPr userDrawn="1"/>
        </p:nvSpPr>
        <p:spPr>
          <a:xfrm>
            <a:off x="457203" y="4681641"/>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2" name="Text Placeholder 23">
            <a:extLst>
              <a:ext uri="{FF2B5EF4-FFF2-40B4-BE49-F238E27FC236}">
                <a16:creationId xmlns:a16="http://schemas.microsoft.com/office/drawing/2014/main" id="{9BCF573E-633D-440A-8832-5D9D16BFC13F}"/>
              </a:ext>
            </a:extLst>
          </p:cNvPr>
          <p:cNvSpPr>
            <a:spLocks noGrp="1"/>
          </p:cNvSpPr>
          <p:nvPr>
            <p:ph type="body" sz="quarter" idx="30" hasCustomPrompt="1"/>
          </p:nvPr>
        </p:nvSpPr>
        <p:spPr>
          <a:xfrm>
            <a:off x="7456001" y="383433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23" name="Text Placeholder 23">
            <a:extLst>
              <a:ext uri="{FF2B5EF4-FFF2-40B4-BE49-F238E27FC236}">
                <a16:creationId xmlns:a16="http://schemas.microsoft.com/office/drawing/2014/main" id="{43591F31-12A2-41B8-B0F0-AC9F3757BE82}"/>
              </a:ext>
            </a:extLst>
          </p:cNvPr>
          <p:cNvSpPr>
            <a:spLocks noGrp="1"/>
          </p:cNvSpPr>
          <p:nvPr>
            <p:ph type="body" sz="quarter" idx="31" hasCustomPrompt="1"/>
          </p:nvPr>
        </p:nvSpPr>
        <p:spPr>
          <a:xfrm>
            <a:off x="7456001" y="339369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#5</a:t>
            </a:r>
          </a:p>
        </p:txBody>
      </p:sp>
      <p:sp>
        <p:nvSpPr>
          <p:cNvPr id="24" name="Oval 23">
            <a:extLst>
              <a:ext uri="{FF2B5EF4-FFF2-40B4-BE49-F238E27FC236}">
                <a16:creationId xmlns:a16="http://schemas.microsoft.com/office/drawing/2014/main" id="{46309C22-2BA2-40E5-B71A-673841EFE282}"/>
              </a:ext>
            </a:extLst>
          </p:cNvPr>
          <p:cNvSpPr/>
          <p:nvPr userDrawn="1"/>
        </p:nvSpPr>
        <p:spPr>
          <a:xfrm>
            <a:off x="6210300" y="339370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5" name="Text Placeholder 23">
            <a:extLst>
              <a:ext uri="{FF2B5EF4-FFF2-40B4-BE49-F238E27FC236}">
                <a16:creationId xmlns:a16="http://schemas.microsoft.com/office/drawing/2014/main" id="{BC5B9D14-B737-4954-B013-DBC63F582FD8}"/>
              </a:ext>
            </a:extLst>
          </p:cNvPr>
          <p:cNvSpPr>
            <a:spLocks noGrp="1"/>
          </p:cNvSpPr>
          <p:nvPr>
            <p:ph type="body" sz="quarter" idx="33" hasCustomPrompt="1"/>
          </p:nvPr>
        </p:nvSpPr>
        <p:spPr>
          <a:xfrm>
            <a:off x="7456001" y="252982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a:t>
            </a:r>
          </a:p>
        </p:txBody>
      </p:sp>
      <p:sp>
        <p:nvSpPr>
          <p:cNvPr id="26" name="Text Placeholder 23">
            <a:extLst>
              <a:ext uri="{FF2B5EF4-FFF2-40B4-BE49-F238E27FC236}">
                <a16:creationId xmlns:a16="http://schemas.microsoft.com/office/drawing/2014/main" id="{9BF78926-8000-4E98-A199-13901734DB50}"/>
              </a:ext>
            </a:extLst>
          </p:cNvPr>
          <p:cNvSpPr>
            <a:spLocks noGrp="1"/>
          </p:cNvSpPr>
          <p:nvPr>
            <p:ph type="body" sz="quarter" idx="34" hasCustomPrompt="1"/>
          </p:nvPr>
        </p:nvSpPr>
        <p:spPr>
          <a:xfrm>
            <a:off x="7456001" y="208918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#4</a:t>
            </a:r>
          </a:p>
        </p:txBody>
      </p:sp>
      <p:sp>
        <p:nvSpPr>
          <p:cNvPr id="27" name="Oval 26">
            <a:extLst>
              <a:ext uri="{FF2B5EF4-FFF2-40B4-BE49-F238E27FC236}">
                <a16:creationId xmlns:a16="http://schemas.microsoft.com/office/drawing/2014/main" id="{68E1D16B-7B66-428E-AB09-78CEB13528AB}"/>
              </a:ext>
            </a:extLst>
          </p:cNvPr>
          <p:cNvSpPr/>
          <p:nvPr userDrawn="1"/>
        </p:nvSpPr>
        <p:spPr>
          <a:xfrm>
            <a:off x="6210300" y="208919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8" name="Text Placeholder 5">
            <a:extLst>
              <a:ext uri="{FF2B5EF4-FFF2-40B4-BE49-F238E27FC236}">
                <a16:creationId xmlns:a16="http://schemas.microsoft.com/office/drawing/2014/main" id="{E53CB882-1E6B-4961-9331-02EFB80604C1}"/>
              </a:ext>
            </a:extLst>
          </p:cNvPr>
          <p:cNvSpPr>
            <a:spLocks noGrp="1"/>
          </p:cNvSpPr>
          <p:nvPr>
            <p:ph type="body" sz="quarter" idx="35" hasCustomPrompt="1"/>
          </p:nvPr>
        </p:nvSpPr>
        <p:spPr>
          <a:xfrm>
            <a:off x="6354727" y="2221549"/>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4</a:t>
            </a:r>
          </a:p>
        </p:txBody>
      </p:sp>
      <p:sp>
        <p:nvSpPr>
          <p:cNvPr id="29" name="Text Placeholder 23">
            <a:extLst>
              <a:ext uri="{FF2B5EF4-FFF2-40B4-BE49-F238E27FC236}">
                <a16:creationId xmlns:a16="http://schemas.microsoft.com/office/drawing/2014/main" id="{A67710E3-DE69-45F0-A1EC-3C992160D31E}"/>
              </a:ext>
            </a:extLst>
          </p:cNvPr>
          <p:cNvSpPr>
            <a:spLocks noGrp="1"/>
          </p:cNvSpPr>
          <p:nvPr>
            <p:ph type="body" sz="quarter" idx="36" hasCustomPrompt="1"/>
          </p:nvPr>
        </p:nvSpPr>
        <p:spPr>
          <a:xfrm>
            <a:off x="7456001" y="5088318"/>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30" name="Text Placeholder 23">
            <a:extLst>
              <a:ext uri="{FF2B5EF4-FFF2-40B4-BE49-F238E27FC236}">
                <a16:creationId xmlns:a16="http://schemas.microsoft.com/office/drawing/2014/main" id="{3CE38EA0-9523-425C-BBB9-F3D546B748CF}"/>
              </a:ext>
            </a:extLst>
          </p:cNvPr>
          <p:cNvSpPr>
            <a:spLocks noGrp="1"/>
          </p:cNvSpPr>
          <p:nvPr>
            <p:ph type="body" sz="quarter" idx="37" hasCustomPrompt="1"/>
          </p:nvPr>
        </p:nvSpPr>
        <p:spPr>
          <a:xfrm>
            <a:off x="7456001" y="4647687"/>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#6</a:t>
            </a:r>
          </a:p>
        </p:txBody>
      </p:sp>
      <p:sp>
        <p:nvSpPr>
          <p:cNvPr id="31" name="Oval 30">
            <a:extLst>
              <a:ext uri="{FF2B5EF4-FFF2-40B4-BE49-F238E27FC236}">
                <a16:creationId xmlns:a16="http://schemas.microsoft.com/office/drawing/2014/main" id="{187C40E5-72D6-468E-B57C-CB8AA9AD030B}"/>
              </a:ext>
            </a:extLst>
          </p:cNvPr>
          <p:cNvSpPr/>
          <p:nvPr userDrawn="1"/>
        </p:nvSpPr>
        <p:spPr>
          <a:xfrm>
            <a:off x="6210300" y="4647688"/>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32" name="Text Placeholder 5">
            <a:extLst>
              <a:ext uri="{FF2B5EF4-FFF2-40B4-BE49-F238E27FC236}">
                <a16:creationId xmlns:a16="http://schemas.microsoft.com/office/drawing/2014/main" id="{DA04E595-34AF-4821-85CD-C51C5677A761}"/>
              </a:ext>
            </a:extLst>
          </p:cNvPr>
          <p:cNvSpPr>
            <a:spLocks noGrp="1"/>
          </p:cNvSpPr>
          <p:nvPr>
            <p:ph type="body" sz="quarter" idx="38" hasCustomPrompt="1"/>
          </p:nvPr>
        </p:nvSpPr>
        <p:spPr>
          <a:xfrm>
            <a:off x="6354727" y="3561632"/>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5</a:t>
            </a:r>
          </a:p>
        </p:txBody>
      </p:sp>
      <p:sp>
        <p:nvSpPr>
          <p:cNvPr id="33" name="Text Placeholder 5">
            <a:extLst>
              <a:ext uri="{FF2B5EF4-FFF2-40B4-BE49-F238E27FC236}">
                <a16:creationId xmlns:a16="http://schemas.microsoft.com/office/drawing/2014/main" id="{7070842C-4E7E-4667-8584-08E013FA09F5}"/>
              </a:ext>
            </a:extLst>
          </p:cNvPr>
          <p:cNvSpPr>
            <a:spLocks noGrp="1"/>
          </p:cNvSpPr>
          <p:nvPr>
            <p:ph type="body" sz="quarter" idx="39" hasCustomPrompt="1"/>
          </p:nvPr>
        </p:nvSpPr>
        <p:spPr>
          <a:xfrm>
            <a:off x="6354727" y="4808368"/>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6</a:t>
            </a:r>
          </a:p>
        </p:txBody>
      </p:sp>
      <p:sp>
        <p:nvSpPr>
          <p:cNvPr id="34" name="Text Placeholder 5">
            <a:extLst>
              <a:ext uri="{FF2B5EF4-FFF2-40B4-BE49-F238E27FC236}">
                <a16:creationId xmlns:a16="http://schemas.microsoft.com/office/drawing/2014/main" id="{CC4F7D02-9992-4B6D-8A5B-8CD56F92B387}"/>
              </a:ext>
            </a:extLst>
          </p:cNvPr>
          <p:cNvSpPr>
            <a:spLocks noGrp="1"/>
          </p:cNvSpPr>
          <p:nvPr>
            <p:ph type="body" sz="quarter" idx="40" hasCustomPrompt="1"/>
          </p:nvPr>
        </p:nvSpPr>
        <p:spPr>
          <a:xfrm>
            <a:off x="600760" y="2221549"/>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1</a:t>
            </a:r>
          </a:p>
        </p:txBody>
      </p:sp>
      <p:sp>
        <p:nvSpPr>
          <p:cNvPr id="35" name="Text Placeholder 5">
            <a:extLst>
              <a:ext uri="{FF2B5EF4-FFF2-40B4-BE49-F238E27FC236}">
                <a16:creationId xmlns:a16="http://schemas.microsoft.com/office/drawing/2014/main" id="{66A1D3DC-B4E9-4BD1-8836-CD42324F4054}"/>
              </a:ext>
            </a:extLst>
          </p:cNvPr>
          <p:cNvSpPr>
            <a:spLocks noGrp="1"/>
          </p:cNvSpPr>
          <p:nvPr>
            <p:ph type="body" sz="quarter" idx="41" hasCustomPrompt="1"/>
          </p:nvPr>
        </p:nvSpPr>
        <p:spPr>
          <a:xfrm>
            <a:off x="600760" y="3561632"/>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2</a:t>
            </a:r>
          </a:p>
        </p:txBody>
      </p:sp>
      <p:sp>
        <p:nvSpPr>
          <p:cNvPr id="36" name="Text Placeholder 5">
            <a:extLst>
              <a:ext uri="{FF2B5EF4-FFF2-40B4-BE49-F238E27FC236}">
                <a16:creationId xmlns:a16="http://schemas.microsoft.com/office/drawing/2014/main" id="{2E7D8FC6-84B6-444A-847D-1C894DD50CCD}"/>
              </a:ext>
            </a:extLst>
          </p:cNvPr>
          <p:cNvSpPr>
            <a:spLocks noGrp="1"/>
          </p:cNvSpPr>
          <p:nvPr>
            <p:ph type="body" sz="quarter" idx="42" hasCustomPrompt="1"/>
          </p:nvPr>
        </p:nvSpPr>
        <p:spPr>
          <a:xfrm>
            <a:off x="600760" y="4808368"/>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3</a:t>
            </a:r>
          </a:p>
        </p:txBody>
      </p:sp>
      <p:sp>
        <p:nvSpPr>
          <p:cNvPr id="37" name="Title 1">
            <a:extLst>
              <a:ext uri="{FF2B5EF4-FFF2-40B4-BE49-F238E27FC236}">
                <a16:creationId xmlns:a16="http://schemas.microsoft.com/office/drawing/2014/main" id="{5A4A6758-8273-45C7-98F5-4CEDEA81A3B4}"/>
              </a:ext>
            </a:extLst>
          </p:cNvPr>
          <p:cNvSpPr>
            <a:spLocks noGrp="1"/>
          </p:cNvSpPr>
          <p:nvPr>
            <p:ph type="title"/>
          </p:nvPr>
        </p:nvSpPr>
        <p:spPr>
          <a:xfrm>
            <a:off x="838200" y="365125"/>
            <a:ext cx="10515600" cy="1325563"/>
          </a:xfrm>
        </p:spPr>
        <p:txBody>
          <a:bodyPr/>
          <a:lstStyle/>
          <a:p>
            <a:r>
              <a:rPr lang="en-US" dirty="0"/>
              <a:t>Click to edit Master title style</a:t>
            </a:r>
            <a:endParaRPr lang="en-GB" dirty="0"/>
          </a:p>
        </p:txBody>
      </p:sp>
    </p:spTree>
    <p:extLst>
      <p:ext uri="{BB962C8B-B14F-4D97-AF65-F5344CB8AC3E}">
        <p14:creationId xmlns:p14="http://schemas.microsoft.com/office/powerpoint/2010/main" val="4113986651"/>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preserve="1" userDrawn="1">
  <p:cSld name="Process Diagra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66" name="Text Placeholder 55">
            <a:extLst>
              <a:ext uri="{FF2B5EF4-FFF2-40B4-BE49-F238E27FC236}">
                <a16:creationId xmlns:a16="http://schemas.microsoft.com/office/drawing/2014/main" id="{E5ADCE9E-E4AD-4AEF-A94F-41393D48498C}"/>
              </a:ext>
            </a:extLst>
          </p:cNvPr>
          <p:cNvSpPr>
            <a:spLocks noGrp="1"/>
          </p:cNvSpPr>
          <p:nvPr>
            <p:ph type="body" sz="quarter" idx="13" hasCustomPrompt="1"/>
          </p:nvPr>
        </p:nvSpPr>
        <p:spPr>
          <a:xfrm>
            <a:off x="1263926"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67" name="Text Placeholder 55">
            <a:extLst>
              <a:ext uri="{FF2B5EF4-FFF2-40B4-BE49-F238E27FC236}">
                <a16:creationId xmlns:a16="http://schemas.microsoft.com/office/drawing/2014/main" id="{D9145788-952E-4941-8CF5-0D9CDD4DE788}"/>
              </a:ext>
            </a:extLst>
          </p:cNvPr>
          <p:cNvSpPr>
            <a:spLocks noGrp="1"/>
          </p:cNvSpPr>
          <p:nvPr>
            <p:ph type="body" sz="quarter" idx="38" hasCustomPrompt="1"/>
          </p:nvPr>
        </p:nvSpPr>
        <p:spPr>
          <a:xfrm>
            <a:off x="1263926"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68" name="Freeform 1">
            <a:extLst>
              <a:ext uri="{FF2B5EF4-FFF2-40B4-BE49-F238E27FC236}">
                <a16:creationId xmlns:a16="http://schemas.microsoft.com/office/drawing/2014/main" id="{9E42FE19-48E1-463D-9A23-E3802B916889}"/>
              </a:ext>
            </a:extLst>
          </p:cNvPr>
          <p:cNvSpPr>
            <a:spLocks noChangeArrowheads="1"/>
          </p:cNvSpPr>
          <p:nvPr userDrawn="1"/>
        </p:nvSpPr>
        <p:spPr bwMode="auto">
          <a:xfrm>
            <a:off x="647701" y="2559982"/>
            <a:ext cx="3216228" cy="1284702"/>
          </a:xfrm>
          <a:custGeom>
            <a:avLst/>
            <a:gdLst>
              <a:gd name="T0" fmla="*/ 5639 w 7144"/>
              <a:gd name="T1" fmla="*/ 0 h 3558"/>
              <a:gd name="T2" fmla="*/ 0 w 7144"/>
              <a:gd name="T3" fmla="*/ 0 h 3558"/>
              <a:gd name="T4" fmla="*/ 1475 w 7144"/>
              <a:gd name="T5" fmla="*/ 1792 h 3558"/>
              <a:gd name="T6" fmla="*/ 0 w 7144"/>
              <a:gd name="T7" fmla="*/ 3557 h 3558"/>
              <a:gd name="T8" fmla="*/ 5669 w 7144"/>
              <a:gd name="T9" fmla="*/ 3557 h 3558"/>
              <a:gd name="T10" fmla="*/ 7143 w 7144"/>
              <a:gd name="T11" fmla="*/ 1792 h 3558"/>
              <a:gd name="T12" fmla="*/ 5639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39" y="0"/>
                </a:moveTo>
                <a:lnTo>
                  <a:pt x="0" y="0"/>
                </a:lnTo>
                <a:lnTo>
                  <a:pt x="1475" y="1792"/>
                </a:lnTo>
                <a:lnTo>
                  <a:pt x="0" y="3557"/>
                </a:lnTo>
                <a:lnTo>
                  <a:pt x="5669" y="3557"/>
                </a:lnTo>
                <a:lnTo>
                  <a:pt x="7143" y="1792"/>
                </a:lnTo>
                <a:lnTo>
                  <a:pt x="5639"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69" name="Freeform 2">
            <a:extLst>
              <a:ext uri="{FF2B5EF4-FFF2-40B4-BE49-F238E27FC236}">
                <a16:creationId xmlns:a16="http://schemas.microsoft.com/office/drawing/2014/main" id="{0DD4D37C-6114-4996-8B5E-33CF31208335}"/>
              </a:ext>
            </a:extLst>
          </p:cNvPr>
          <p:cNvSpPr>
            <a:spLocks noChangeArrowheads="1"/>
          </p:cNvSpPr>
          <p:nvPr userDrawn="1"/>
        </p:nvSpPr>
        <p:spPr bwMode="auto">
          <a:xfrm>
            <a:off x="3322091" y="2559982"/>
            <a:ext cx="3216228" cy="1284702"/>
          </a:xfrm>
          <a:custGeom>
            <a:avLst/>
            <a:gdLst>
              <a:gd name="T0" fmla="*/ 5668 w 7144"/>
              <a:gd name="T1" fmla="*/ 0 h 3558"/>
              <a:gd name="T2" fmla="*/ 0 w 7144"/>
              <a:gd name="T3" fmla="*/ 0 h 3558"/>
              <a:gd name="T4" fmla="*/ 1475 w 7144"/>
              <a:gd name="T5" fmla="*/ 1792 h 3558"/>
              <a:gd name="T6" fmla="*/ 0 w 7144"/>
              <a:gd name="T7" fmla="*/ 3557 h 3558"/>
              <a:gd name="T8" fmla="*/ 5668 w 7144"/>
              <a:gd name="T9" fmla="*/ 3557 h 3558"/>
              <a:gd name="T10" fmla="*/ 7143 w 7144"/>
              <a:gd name="T11" fmla="*/ 1792 h 3558"/>
              <a:gd name="T12" fmla="*/ 5668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68" y="0"/>
                </a:moveTo>
                <a:lnTo>
                  <a:pt x="0" y="0"/>
                </a:lnTo>
                <a:lnTo>
                  <a:pt x="1475" y="1792"/>
                </a:lnTo>
                <a:lnTo>
                  <a:pt x="0" y="3557"/>
                </a:lnTo>
                <a:lnTo>
                  <a:pt x="5668" y="3557"/>
                </a:lnTo>
                <a:lnTo>
                  <a:pt x="7143" y="1792"/>
                </a:lnTo>
                <a:lnTo>
                  <a:pt x="5668"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0" name="Freeform 1">
            <a:extLst>
              <a:ext uri="{FF2B5EF4-FFF2-40B4-BE49-F238E27FC236}">
                <a16:creationId xmlns:a16="http://schemas.microsoft.com/office/drawing/2014/main" id="{15DA022E-CD5A-4777-88D3-FBE63F7FD9B4}"/>
              </a:ext>
            </a:extLst>
          </p:cNvPr>
          <p:cNvSpPr>
            <a:spLocks noChangeArrowheads="1"/>
          </p:cNvSpPr>
          <p:nvPr userDrawn="1"/>
        </p:nvSpPr>
        <p:spPr bwMode="auto">
          <a:xfrm>
            <a:off x="5994635" y="2559982"/>
            <a:ext cx="3216228" cy="1284702"/>
          </a:xfrm>
          <a:custGeom>
            <a:avLst/>
            <a:gdLst>
              <a:gd name="T0" fmla="*/ 5639 w 7144"/>
              <a:gd name="T1" fmla="*/ 0 h 3558"/>
              <a:gd name="T2" fmla="*/ 0 w 7144"/>
              <a:gd name="T3" fmla="*/ 0 h 3558"/>
              <a:gd name="T4" fmla="*/ 1475 w 7144"/>
              <a:gd name="T5" fmla="*/ 1792 h 3558"/>
              <a:gd name="T6" fmla="*/ 0 w 7144"/>
              <a:gd name="T7" fmla="*/ 3557 h 3558"/>
              <a:gd name="T8" fmla="*/ 5669 w 7144"/>
              <a:gd name="T9" fmla="*/ 3557 h 3558"/>
              <a:gd name="T10" fmla="*/ 7143 w 7144"/>
              <a:gd name="T11" fmla="*/ 1792 h 3558"/>
              <a:gd name="T12" fmla="*/ 5639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39" y="0"/>
                </a:moveTo>
                <a:lnTo>
                  <a:pt x="0" y="0"/>
                </a:lnTo>
                <a:lnTo>
                  <a:pt x="1475" y="1792"/>
                </a:lnTo>
                <a:lnTo>
                  <a:pt x="0" y="3557"/>
                </a:lnTo>
                <a:lnTo>
                  <a:pt x="5669" y="3557"/>
                </a:lnTo>
                <a:lnTo>
                  <a:pt x="7143" y="1792"/>
                </a:lnTo>
                <a:lnTo>
                  <a:pt x="5639"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1" name="Freeform 2">
            <a:extLst>
              <a:ext uri="{FF2B5EF4-FFF2-40B4-BE49-F238E27FC236}">
                <a16:creationId xmlns:a16="http://schemas.microsoft.com/office/drawing/2014/main" id="{C53A12BF-4FB5-483E-900D-CDDA640F5F7A}"/>
              </a:ext>
            </a:extLst>
          </p:cNvPr>
          <p:cNvSpPr>
            <a:spLocks noChangeArrowheads="1"/>
          </p:cNvSpPr>
          <p:nvPr userDrawn="1"/>
        </p:nvSpPr>
        <p:spPr bwMode="auto">
          <a:xfrm>
            <a:off x="8670973" y="2559982"/>
            <a:ext cx="3216228" cy="1284702"/>
          </a:xfrm>
          <a:custGeom>
            <a:avLst/>
            <a:gdLst>
              <a:gd name="T0" fmla="*/ 5668 w 7144"/>
              <a:gd name="T1" fmla="*/ 0 h 3558"/>
              <a:gd name="T2" fmla="*/ 0 w 7144"/>
              <a:gd name="T3" fmla="*/ 0 h 3558"/>
              <a:gd name="T4" fmla="*/ 1475 w 7144"/>
              <a:gd name="T5" fmla="*/ 1792 h 3558"/>
              <a:gd name="T6" fmla="*/ 0 w 7144"/>
              <a:gd name="T7" fmla="*/ 3557 h 3558"/>
              <a:gd name="T8" fmla="*/ 5668 w 7144"/>
              <a:gd name="T9" fmla="*/ 3557 h 3558"/>
              <a:gd name="T10" fmla="*/ 7143 w 7144"/>
              <a:gd name="T11" fmla="*/ 1792 h 3558"/>
              <a:gd name="T12" fmla="*/ 5668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68" y="0"/>
                </a:moveTo>
                <a:lnTo>
                  <a:pt x="0" y="0"/>
                </a:lnTo>
                <a:lnTo>
                  <a:pt x="1475" y="1792"/>
                </a:lnTo>
                <a:lnTo>
                  <a:pt x="0" y="3557"/>
                </a:lnTo>
                <a:lnTo>
                  <a:pt x="5668" y="3557"/>
                </a:lnTo>
                <a:lnTo>
                  <a:pt x="7143" y="1792"/>
                </a:lnTo>
                <a:lnTo>
                  <a:pt x="5668"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2" name="Text Placeholder 55">
            <a:extLst>
              <a:ext uri="{FF2B5EF4-FFF2-40B4-BE49-F238E27FC236}">
                <a16:creationId xmlns:a16="http://schemas.microsoft.com/office/drawing/2014/main" id="{261065B2-A760-43AD-B407-AC6B669E39B5}"/>
              </a:ext>
            </a:extLst>
          </p:cNvPr>
          <p:cNvSpPr>
            <a:spLocks noGrp="1"/>
          </p:cNvSpPr>
          <p:nvPr>
            <p:ph type="body" sz="quarter" idx="39" hasCustomPrompt="1"/>
          </p:nvPr>
        </p:nvSpPr>
        <p:spPr>
          <a:xfrm>
            <a:off x="3863928"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3" name="Text Placeholder 55">
            <a:extLst>
              <a:ext uri="{FF2B5EF4-FFF2-40B4-BE49-F238E27FC236}">
                <a16:creationId xmlns:a16="http://schemas.microsoft.com/office/drawing/2014/main" id="{1B349D51-BC96-4771-97CE-D15F6B78FD4A}"/>
              </a:ext>
            </a:extLst>
          </p:cNvPr>
          <p:cNvSpPr>
            <a:spLocks noGrp="1"/>
          </p:cNvSpPr>
          <p:nvPr>
            <p:ph type="body" sz="quarter" idx="40" hasCustomPrompt="1"/>
          </p:nvPr>
        </p:nvSpPr>
        <p:spPr>
          <a:xfrm>
            <a:off x="3863928"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74" name="Text Placeholder 55">
            <a:extLst>
              <a:ext uri="{FF2B5EF4-FFF2-40B4-BE49-F238E27FC236}">
                <a16:creationId xmlns:a16="http://schemas.microsoft.com/office/drawing/2014/main" id="{C069241E-56FB-4EAA-9752-CEC87D9A6D17}"/>
              </a:ext>
            </a:extLst>
          </p:cNvPr>
          <p:cNvSpPr>
            <a:spLocks noGrp="1"/>
          </p:cNvSpPr>
          <p:nvPr>
            <p:ph type="body" sz="quarter" idx="41" hasCustomPrompt="1"/>
          </p:nvPr>
        </p:nvSpPr>
        <p:spPr>
          <a:xfrm>
            <a:off x="6567399"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5" name="Text Placeholder 55">
            <a:extLst>
              <a:ext uri="{FF2B5EF4-FFF2-40B4-BE49-F238E27FC236}">
                <a16:creationId xmlns:a16="http://schemas.microsoft.com/office/drawing/2014/main" id="{EE4FBE5D-78AC-4EC2-9972-827D54D7D011}"/>
              </a:ext>
            </a:extLst>
          </p:cNvPr>
          <p:cNvSpPr>
            <a:spLocks noGrp="1"/>
          </p:cNvSpPr>
          <p:nvPr>
            <p:ph type="body" sz="quarter" idx="42" hasCustomPrompt="1"/>
          </p:nvPr>
        </p:nvSpPr>
        <p:spPr>
          <a:xfrm>
            <a:off x="6567399"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76" name="Text Placeholder 55">
            <a:extLst>
              <a:ext uri="{FF2B5EF4-FFF2-40B4-BE49-F238E27FC236}">
                <a16:creationId xmlns:a16="http://schemas.microsoft.com/office/drawing/2014/main" id="{F4E6D8D6-5942-48F4-9558-241AE3C4D65B}"/>
              </a:ext>
            </a:extLst>
          </p:cNvPr>
          <p:cNvSpPr>
            <a:spLocks noGrp="1"/>
          </p:cNvSpPr>
          <p:nvPr>
            <p:ph type="body" sz="quarter" idx="43" hasCustomPrompt="1"/>
          </p:nvPr>
        </p:nvSpPr>
        <p:spPr>
          <a:xfrm>
            <a:off x="9286724"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7" name="Text Placeholder 55">
            <a:extLst>
              <a:ext uri="{FF2B5EF4-FFF2-40B4-BE49-F238E27FC236}">
                <a16:creationId xmlns:a16="http://schemas.microsoft.com/office/drawing/2014/main" id="{E617A342-8F7C-452F-BFB6-47C7C972DCB3}"/>
              </a:ext>
            </a:extLst>
          </p:cNvPr>
          <p:cNvSpPr>
            <a:spLocks noGrp="1"/>
          </p:cNvSpPr>
          <p:nvPr>
            <p:ph type="body" sz="quarter" idx="44" hasCustomPrompt="1"/>
          </p:nvPr>
        </p:nvSpPr>
        <p:spPr>
          <a:xfrm>
            <a:off x="9286724"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grpSp>
        <p:nvGrpSpPr>
          <p:cNvPr id="78" name="Group 77">
            <a:extLst>
              <a:ext uri="{FF2B5EF4-FFF2-40B4-BE49-F238E27FC236}">
                <a16:creationId xmlns:a16="http://schemas.microsoft.com/office/drawing/2014/main" id="{7F3C5CE5-4889-4552-8522-7B82DCF7E3EB}"/>
              </a:ext>
            </a:extLst>
          </p:cNvPr>
          <p:cNvGrpSpPr/>
          <p:nvPr userDrawn="1"/>
        </p:nvGrpSpPr>
        <p:grpSpPr>
          <a:xfrm>
            <a:off x="1890337" y="2754645"/>
            <a:ext cx="943726" cy="891899"/>
            <a:chOff x="1420044" y="3221629"/>
            <a:chExt cx="894969" cy="845820"/>
          </a:xfrm>
        </p:grpSpPr>
        <p:sp>
          <p:nvSpPr>
            <p:cNvPr id="79" name="Freeform 66">
              <a:extLst>
                <a:ext uri="{FF2B5EF4-FFF2-40B4-BE49-F238E27FC236}">
                  <a16:creationId xmlns:a16="http://schemas.microsoft.com/office/drawing/2014/main" id="{BEF0F8A0-2E0A-4CBF-80F5-ABA606F538F5}"/>
                </a:ext>
              </a:extLst>
            </p:cNvPr>
            <p:cNvSpPr>
              <a:spLocks/>
            </p:cNvSpPr>
            <p:nvPr/>
          </p:nvSpPr>
          <p:spPr bwMode="auto">
            <a:xfrm>
              <a:off x="1420044" y="3221629"/>
              <a:ext cx="65151" cy="845820"/>
            </a:xfrm>
            <a:custGeom>
              <a:avLst/>
              <a:gdLst>
                <a:gd name="T0" fmla="*/ 8 w 17"/>
                <a:gd name="T1" fmla="*/ 222 h 222"/>
                <a:gd name="T2" fmla="*/ 0 w 17"/>
                <a:gd name="T3" fmla="*/ 213 h 222"/>
                <a:gd name="T4" fmla="*/ 0 w 17"/>
                <a:gd name="T5" fmla="*/ 8 h 222"/>
                <a:gd name="T6" fmla="*/ 8 w 17"/>
                <a:gd name="T7" fmla="*/ 0 h 222"/>
                <a:gd name="T8" fmla="*/ 17 w 17"/>
                <a:gd name="T9" fmla="*/ 8 h 222"/>
                <a:gd name="T10" fmla="*/ 17 w 17"/>
                <a:gd name="T11" fmla="*/ 213 h 222"/>
                <a:gd name="T12" fmla="*/ 8 w 17"/>
                <a:gd name="T13" fmla="*/ 222 h 222"/>
              </a:gdLst>
              <a:ahLst/>
              <a:cxnLst>
                <a:cxn ang="0">
                  <a:pos x="T0" y="T1"/>
                </a:cxn>
                <a:cxn ang="0">
                  <a:pos x="T2" y="T3"/>
                </a:cxn>
                <a:cxn ang="0">
                  <a:pos x="T4" y="T5"/>
                </a:cxn>
                <a:cxn ang="0">
                  <a:pos x="T6" y="T7"/>
                </a:cxn>
                <a:cxn ang="0">
                  <a:pos x="T8" y="T9"/>
                </a:cxn>
                <a:cxn ang="0">
                  <a:pos x="T10" y="T11"/>
                </a:cxn>
                <a:cxn ang="0">
                  <a:pos x="T12" y="T13"/>
                </a:cxn>
              </a:cxnLst>
              <a:rect l="0" t="0" r="r" b="b"/>
              <a:pathLst>
                <a:path w="17" h="222">
                  <a:moveTo>
                    <a:pt x="8" y="222"/>
                  </a:moveTo>
                  <a:cubicBezTo>
                    <a:pt x="4" y="222"/>
                    <a:pt x="0" y="218"/>
                    <a:pt x="0" y="213"/>
                  </a:cubicBezTo>
                  <a:cubicBezTo>
                    <a:pt x="0" y="8"/>
                    <a:pt x="0" y="8"/>
                    <a:pt x="0" y="8"/>
                  </a:cubicBezTo>
                  <a:cubicBezTo>
                    <a:pt x="0" y="4"/>
                    <a:pt x="4" y="0"/>
                    <a:pt x="8" y="0"/>
                  </a:cubicBezTo>
                  <a:cubicBezTo>
                    <a:pt x="13" y="0"/>
                    <a:pt x="17" y="4"/>
                    <a:pt x="17" y="8"/>
                  </a:cubicBezTo>
                  <a:cubicBezTo>
                    <a:pt x="17" y="213"/>
                    <a:pt x="17" y="213"/>
                    <a:pt x="17" y="213"/>
                  </a:cubicBezTo>
                  <a:cubicBezTo>
                    <a:pt x="17" y="218"/>
                    <a:pt x="13" y="222"/>
                    <a:pt x="8" y="222"/>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sp>
          <p:nvSpPr>
            <p:cNvPr id="80" name="Freeform 67">
              <a:extLst>
                <a:ext uri="{FF2B5EF4-FFF2-40B4-BE49-F238E27FC236}">
                  <a16:creationId xmlns:a16="http://schemas.microsoft.com/office/drawing/2014/main" id="{9AB640A6-6E78-422A-8498-A6D1071A5D57}"/>
                </a:ext>
              </a:extLst>
            </p:cNvPr>
            <p:cNvSpPr>
              <a:spLocks noEditPoints="1"/>
            </p:cNvSpPr>
            <p:nvPr/>
          </p:nvSpPr>
          <p:spPr bwMode="auto">
            <a:xfrm>
              <a:off x="1537773" y="3267349"/>
              <a:ext cx="777240" cy="648081"/>
            </a:xfrm>
            <a:custGeom>
              <a:avLst/>
              <a:gdLst>
                <a:gd name="T0" fmla="*/ 46 w 204"/>
                <a:gd name="T1" fmla="*/ 17 h 170"/>
                <a:gd name="T2" fmla="*/ 95 w 204"/>
                <a:gd name="T3" fmla="*/ 32 h 170"/>
                <a:gd name="T4" fmla="*/ 158 w 204"/>
                <a:gd name="T5" fmla="*/ 49 h 170"/>
                <a:gd name="T6" fmla="*/ 180 w 204"/>
                <a:gd name="T7" fmla="*/ 46 h 170"/>
                <a:gd name="T8" fmla="*/ 187 w 204"/>
                <a:gd name="T9" fmla="*/ 52 h 170"/>
                <a:gd name="T10" fmla="*/ 187 w 204"/>
                <a:gd name="T11" fmla="*/ 142 h 170"/>
                <a:gd name="T12" fmla="*/ 184 w 204"/>
                <a:gd name="T13" fmla="*/ 147 h 170"/>
                <a:gd name="T14" fmla="*/ 158 w 204"/>
                <a:gd name="T15" fmla="*/ 153 h 170"/>
                <a:gd name="T16" fmla="*/ 109 w 204"/>
                <a:gd name="T17" fmla="*/ 139 h 170"/>
                <a:gd name="T18" fmla="*/ 46 w 204"/>
                <a:gd name="T19" fmla="*/ 122 h 170"/>
                <a:gd name="T20" fmla="*/ 24 w 204"/>
                <a:gd name="T21" fmla="*/ 124 h 170"/>
                <a:gd name="T22" fmla="*/ 17 w 204"/>
                <a:gd name="T23" fmla="*/ 119 h 170"/>
                <a:gd name="T24" fmla="*/ 17 w 204"/>
                <a:gd name="T25" fmla="*/ 29 h 170"/>
                <a:gd name="T26" fmla="*/ 20 w 204"/>
                <a:gd name="T27" fmla="*/ 24 h 170"/>
                <a:gd name="T28" fmla="*/ 46 w 204"/>
                <a:gd name="T29" fmla="*/ 17 h 170"/>
                <a:gd name="T30" fmla="*/ 46 w 204"/>
                <a:gd name="T31" fmla="*/ 0 h 170"/>
                <a:gd name="T32" fmla="*/ 2 w 204"/>
                <a:gd name="T33" fmla="*/ 15 h 170"/>
                <a:gd name="T34" fmla="*/ 0 w 204"/>
                <a:gd name="T35" fmla="*/ 19 h 170"/>
                <a:gd name="T36" fmla="*/ 0 w 204"/>
                <a:gd name="T37" fmla="*/ 145 h 170"/>
                <a:gd name="T38" fmla="*/ 8 w 204"/>
                <a:gd name="T39" fmla="*/ 149 h 170"/>
                <a:gd name="T40" fmla="*/ 46 w 204"/>
                <a:gd name="T41" fmla="*/ 139 h 170"/>
                <a:gd name="T42" fmla="*/ 158 w 204"/>
                <a:gd name="T43" fmla="*/ 170 h 170"/>
                <a:gd name="T44" fmla="*/ 202 w 204"/>
                <a:gd name="T45" fmla="*/ 156 h 170"/>
                <a:gd name="T46" fmla="*/ 204 w 204"/>
                <a:gd name="T47" fmla="*/ 152 h 170"/>
                <a:gd name="T48" fmla="*/ 204 w 204"/>
                <a:gd name="T49" fmla="*/ 26 h 170"/>
                <a:gd name="T50" fmla="*/ 196 w 204"/>
                <a:gd name="T51" fmla="*/ 21 h 170"/>
                <a:gd name="T52" fmla="*/ 158 w 204"/>
                <a:gd name="T53" fmla="*/ 32 h 170"/>
                <a:gd name="T54" fmla="*/ 46 w 204"/>
                <a:gd name="T55"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4" h="170">
                  <a:moveTo>
                    <a:pt x="46" y="17"/>
                  </a:moveTo>
                  <a:cubicBezTo>
                    <a:pt x="62" y="17"/>
                    <a:pt x="78" y="24"/>
                    <a:pt x="95" y="32"/>
                  </a:cubicBezTo>
                  <a:cubicBezTo>
                    <a:pt x="115" y="40"/>
                    <a:pt x="135" y="49"/>
                    <a:pt x="158" y="49"/>
                  </a:cubicBezTo>
                  <a:cubicBezTo>
                    <a:pt x="165" y="49"/>
                    <a:pt x="173" y="48"/>
                    <a:pt x="180" y="46"/>
                  </a:cubicBezTo>
                  <a:cubicBezTo>
                    <a:pt x="183" y="45"/>
                    <a:pt x="187" y="48"/>
                    <a:pt x="187" y="52"/>
                  </a:cubicBezTo>
                  <a:cubicBezTo>
                    <a:pt x="187" y="142"/>
                    <a:pt x="187" y="142"/>
                    <a:pt x="187" y="142"/>
                  </a:cubicBezTo>
                  <a:cubicBezTo>
                    <a:pt x="187" y="144"/>
                    <a:pt x="186" y="146"/>
                    <a:pt x="184" y="147"/>
                  </a:cubicBezTo>
                  <a:cubicBezTo>
                    <a:pt x="175" y="151"/>
                    <a:pt x="167" y="153"/>
                    <a:pt x="158" y="153"/>
                  </a:cubicBezTo>
                  <a:cubicBezTo>
                    <a:pt x="142" y="153"/>
                    <a:pt x="126" y="146"/>
                    <a:pt x="109" y="139"/>
                  </a:cubicBezTo>
                  <a:cubicBezTo>
                    <a:pt x="89" y="130"/>
                    <a:pt x="69" y="122"/>
                    <a:pt x="46" y="122"/>
                  </a:cubicBezTo>
                  <a:cubicBezTo>
                    <a:pt x="39" y="122"/>
                    <a:pt x="31" y="123"/>
                    <a:pt x="24" y="124"/>
                  </a:cubicBezTo>
                  <a:cubicBezTo>
                    <a:pt x="21" y="125"/>
                    <a:pt x="17" y="123"/>
                    <a:pt x="17" y="119"/>
                  </a:cubicBezTo>
                  <a:cubicBezTo>
                    <a:pt x="17" y="29"/>
                    <a:pt x="17" y="29"/>
                    <a:pt x="17" y="29"/>
                  </a:cubicBezTo>
                  <a:cubicBezTo>
                    <a:pt x="17" y="27"/>
                    <a:pt x="18" y="25"/>
                    <a:pt x="20" y="24"/>
                  </a:cubicBezTo>
                  <a:cubicBezTo>
                    <a:pt x="29" y="20"/>
                    <a:pt x="37" y="17"/>
                    <a:pt x="46" y="17"/>
                  </a:cubicBezTo>
                  <a:moveTo>
                    <a:pt x="46" y="0"/>
                  </a:moveTo>
                  <a:cubicBezTo>
                    <a:pt x="32" y="0"/>
                    <a:pt x="18" y="4"/>
                    <a:pt x="2" y="15"/>
                  </a:cubicBezTo>
                  <a:cubicBezTo>
                    <a:pt x="1" y="16"/>
                    <a:pt x="0" y="17"/>
                    <a:pt x="0" y="19"/>
                  </a:cubicBezTo>
                  <a:cubicBezTo>
                    <a:pt x="0" y="61"/>
                    <a:pt x="0" y="103"/>
                    <a:pt x="0" y="145"/>
                  </a:cubicBezTo>
                  <a:cubicBezTo>
                    <a:pt x="0" y="149"/>
                    <a:pt x="5" y="151"/>
                    <a:pt x="8" y="149"/>
                  </a:cubicBezTo>
                  <a:cubicBezTo>
                    <a:pt x="22" y="142"/>
                    <a:pt x="34" y="139"/>
                    <a:pt x="46" y="139"/>
                  </a:cubicBezTo>
                  <a:cubicBezTo>
                    <a:pt x="85" y="139"/>
                    <a:pt x="119" y="170"/>
                    <a:pt x="158" y="170"/>
                  </a:cubicBezTo>
                  <a:cubicBezTo>
                    <a:pt x="172" y="170"/>
                    <a:pt x="186" y="167"/>
                    <a:pt x="202" y="156"/>
                  </a:cubicBezTo>
                  <a:cubicBezTo>
                    <a:pt x="203" y="155"/>
                    <a:pt x="204" y="154"/>
                    <a:pt x="204" y="152"/>
                  </a:cubicBezTo>
                  <a:cubicBezTo>
                    <a:pt x="204" y="26"/>
                    <a:pt x="204" y="26"/>
                    <a:pt x="204" y="26"/>
                  </a:cubicBezTo>
                  <a:cubicBezTo>
                    <a:pt x="204" y="22"/>
                    <a:pt x="199" y="19"/>
                    <a:pt x="196" y="21"/>
                  </a:cubicBezTo>
                  <a:cubicBezTo>
                    <a:pt x="182" y="29"/>
                    <a:pt x="170" y="32"/>
                    <a:pt x="158" y="32"/>
                  </a:cubicBezTo>
                  <a:cubicBezTo>
                    <a:pt x="119" y="32"/>
                    <a:pt x="85" y="0"/>
                    <a:pt x="4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grpSp>
        <p:nvGrpSpPr>
          <p:cNvPr id="81" name="Group 80">
            <a:extLst>
              <a:ext uri="{FF2B5EF4-FFF2-40B4-BE49-F238E27FC236}">
                <a16:creationId xmlns:a16="http://schemas.microsoft.com/office/drawing/2014/main" id="{868D0B46-5636-462C-9C0A-66B022555352}"/>
              </a:ext>
            </a:extLst>
          </p:cNvPr>
          <p:cNvGrpSpPr/>
          <p:nvPr userDrawn="1"/>
        </p:nvGrpSpPr>
        <p:grpSpPr>
          <a:xfrm>
            <a:off x="4448333" y="2726788"/>
            <a:ext cx="919621" cy="908773"/>
            <a:chOff x="3525202" y="3213628"/>
            <a:chExt cx="872109" cy="861822"/>
          </a:xfrm>
        </p:grpSpPr>
        <p:sp>
          <p:nvSpPr>
            <p:cNvPr id="82" name="Freeform 60">
              <a:extLst>
                <a:ext uri="{FF2B5EF4-FFF2-40B4-BE49-F238E27FC236}">
                  <a16:creationId xmlns:a16="http://schemas.microsoft.com/office/drawing/2014/main" id="{BBB642E4-31BC-4223-A51C-B461968DCF58}"/>
                </a:ext>
              </a:extLst>
            </p:cNvPr>
            <p:cNvSpPr>
              <a:spLocks noEditPoints="1"/>
            </p:cNvSpPr>
            <p:nvPr/>
          </p:nvSpPr>
          <p:spPr bwMode="auto">
            <a:xfrm>
              <a:off x="3525202" y="3213628"/>
              <a:ext cx="872109" cy="861822"/>
            </a:xfrm>
            <a:custGeom>
              <a:avLst/>
              <a:gdLst>
                <a:gd name="T0" fmla="*/ 199 w 229"/>
                <a:gd name="T1" fmla="*/ 21 h 226"/>
                <a:gd name="T2" fmla="*/ 148 w 229"/>
                <a:gd name="T3" fmla="*/ 0 h 226"/>
                <a:gd name="T4" fmla="*/ 102 w 229"/>
                <a:gd name="T5" fmla="*/ 17 h 226"/>
                <a:gd name="T6" fmla="*/ 89 w 229"/>
                <a:gd name="T7" fmla="*/ 117 h 226"/>
                <a:gd name="T8" fmla="*/ 90 w 229"/>
                <a:gd name="T9" fmla="*/ 118 h 226"/>
                <a:gd name="T10" fmla="*/ 88 w 229"/>
                <a:gd name="T11" fmla="*/ 121 h 226"/>
                <a:gd name="T12" fmla="*/ 87 w 229"/>
                <a:gd name="T13" fmla="*/ 122 h 226"/>
                <a:gd name="T14" fmla="*/ 6 w 229"/>
                <a:gd name="T15" fmla="*/ 204 h 226"/>
                <a:gd name="T16" fmla="*/ 3 w 229"/>
                <a:gd name="T17" fmla="*/ 207 h 226"/>
                <a:gd name="T18" fmla="*/ 3 w 229"/>
                <a:gd name="T19" fmla="*/ 220 h 226"/>
                <a:gd name="T20" fmla="*/ 14 w 229"/>
                <a:gd name="T21" fmla="*/ 225 h 226"/>
                <a:gd name="T22" fmla="*/ 22 w 229"/>
                <a:gd name="T23" fmla="*/ 220 h 226"/>
                <a:gd name="T24" fmla="*/ 89 w 229"/>
                <a:gd name="T25" fmla="*/ 152 h 226"/>
                <a:gd name="T26" fmla="*/ 103 w 229"/>
                <a:gd name="T27" fmla="*/ 138 h 226"/>
                <a:gd name="T28" fmla="*/ 105 w 229"/>
                <a:gd name="T29" fmla="*/ 136 h 226"/>
                <a:gd name="T30" fmla="*/ 107 w 229"/>
                <a:gd name="T31" fmla="*/ 134 h 226"/>
                <a:gd name="T32" fmla="*/ 109 w 229"/>
                <a:gd name="T33" fmla="*/ 135 h 226"/>
                <a:gd name="T34" fmla="*/ 209 w 229"/>
                <a:gd name="T35" fmla="*/ 115 h 226"/>
                <a:gd name="T36" fmla="*/ 199 w 229"/>
                <a:gd name="T37" fmla="*/ 21 h 226"/>
                <a:gd name="T38" fmla="*/ 149 w 229"/>
                <a:gd name="T39" fmla="*/ 124 h 226"/>
                <a:gd name="T40" fmla="*/ 149 w 229"/>
                <a:gd name="T41" fmla="*/ 124 h 226"/>
                <a:gd name="T42" fmla="*/ 98 w 229"/>
                <a:gd name="T43" fmla="*/ 74 h 226"/>
                <a:gd name="T44" fmla="*/ 113 w 229"/>
                <a:gd name="T45" fmla="*/ 38 h 226"/>
                <a:gd name="T46" fmla="*/ 149 w 229"/>
                <a:gd name="T47" fmla="*/ 23 h 226"/>
                <a:gd name="T48" fmla="*/ 149 w 229"/>
                <a:gd name="T49" fmla="*/ 23 h 226"/>
                <a:gd name="T50" fmla="*/ 184 w 229"/>
                <a:gd name="T51" fmla="*/ 38 h 226"/>
                <a:gd name="T52" fmla="*/ 199 w 229"/>
                <a:gd name="T53" fmla="*/ 73 h 226"/>
                <a:gd name="T54" fmla="*/ 149 w 229"/>
                <a:gd name="T55" fmla="*/ 124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9" h="226">
                  <a:moveTo>
                    <a:pt x="199" y="21"/>
                  </a:moveTo>
                  <a:cubicBezTo>
                    <a:pt x="185" y="7"/>
                    <a:pt x="167" y="0"/>
                    <a:pt x="148" y="0"/>
                  </a:cubicBezTo>
                  <a:cubicBezTo>
                    <a:pt x="132" y="0"/>
                    <a:pt x="115" y="6"/>
                    <a:pt x="102" y="17"/>
                  </a:cubicBezTo>
                  <a:cubicBezTo>
                    <a:pt x="72" y="42"/>
                    <a:pt x="66" y="84"/>
                    <a:pt x="89" y="117"/>
                  </a:cubicBezTo>
                  <a:cubicBezTo>
                    <a:pt x="90" y="118"/>
                    <a:pt x="90" y="118"/>
                    <a:pt x="90" y="118"/>
                  </a:cubicBezTo>
                  <a:cubicBezTo>
                    <a:pt x="88" y="121"/>
                    <a:pt x="88" y="121"/>
                    <a:pt x="88" y="121"/>
                  </a:cubicBezTo>
                  <a:cubicBezTo>
                    <a:pt x="88" y="121"/>
                    <a:pt x="87" y="122"/>
                    <a:pt x="87" y="122"/>
                  </a:cubicBezTo>
                  <a:cubicBezTo>
                    <a:pt x="6" y="204"/>
                    <a:pt x="6" y="204"/>
                    <a:pt x="6" y="204"/>
                  </a:cubicBezTo>
                  <a:cubicBezTo>
                    <a:pt x="5" y="205"/>
                    <a:pt x="4" y="206"/>
                    <a:pt x="3" y="207"/>
                  </a:cubicBezTo>
                  <a:cubicBezTo>
                    <a:pt x="0" y="211"/>
                    <a:pt x="0" y="216"/>
                    <a:pt x="3" y="220"/>
                  </a:cubicBezTo>
                  <a:cubicBezTo>
                    <a:pt x="5" y="223"/>
                    <a:pt x="9" y="226"/>
                    <a:pt x="14" y="225"/>
                  </a:cubicBezTo>
                  <a:cubicBezTo>
                    <a:pt x="17" y="224"/>
                    <a:pt x="19" y="223"/>
                    <a:pt x="22" y="220"/>
                  </a:cubicBezTo>
                  <a:cubicBezTo>
                    <a:pt x="44" y="198"/>
                    <a:pt x="67" y="175"/>
                    <a:pt x="89" y="152"/>
                  </a:cubicBezTo>
                  <a:cubicBezTo>
                    <a:pt x="103" y="138"/>
                    <a:pt x="103" y="138"/>
                    <a:pt x="103" y="138"/>
                  </a:cubicBezTo>
                  <a:cubicBezTo>
                    <a:pt x="104" y="137"/>
                    <a:pt x="104" y="137"/>
                    <a:pt x="105" y="136"/>
                  </a:cubicBezTo>
                  <a:cubicBezTo>
                    <a:pt x="107" y="134"/>
                    <a:pt x="107" y="134"/>
                    <a:pt x="107" y="134"/>
                  </a:cubicBezTo>
                  <a:cubicBezTo>
                    <a:pt x="109" y="135"/>
                    <a:pt x="109" y="135"/>
                    <a:pt x="109" y="135"/>
                  </a:cubicBezTo>
                  <a:cubicBezTo>
                    <a:pt x="147" y="159"/>
                    <a:pt x="190" y="144"/>
                    <a:pt x="209" y="115"/>
                  </a:cubicBezTo>
                  <a:cubicBezTo>
                    <a:pt x="229" y="85"/>
                    <a:pt x="225" y="45"/>
                    <a:pt x="199" y="21"/>
                  </a:cubicBezTo>
                  <a:close/>
                  <a:moveTo>
                    <a:pt x="149" y="124"/>
                  </a:moveTo>
                  <a:cubicBezTo>
                    <a:pt x="149" y="124"/>
                    <a:pt x="149" y="124"/>
                    <a:pt x="149" y="124"/>
                  </a:cubicBezTo>
                  <a:cubicBezTo>
                    <a:pt x="121" y="124"/>
                    <a:pt x="98" y="102"/>
                    <a:pt x="98" y="74"/>
                  </a:cubicBezTo>
                  <a:cubicBezTo>
                    <a:pt x="98" y="60"/>
                    <a:pt x="103" y="47"/>
                    <a:pt x="113" y="38"/>
                  </a:cubicBezTo>
                  <a:cubicBezTo>
                    <a:pt x="122" y="28"/>
                    <a:pt x="135" y="23"/>
                    <a:pt x="149" y="23"/>
                  </a:cubicBezTo>
                  <a:cubicBezTo>
                    <a:pt x="149" y="23"/>
                    <a:pt x="149" y="23"/>
                    <a:pt x="149" y="23"/>
                  </a:cubicBezTo>
                  <a:cubicBezTo>
                    <a:pt x="162" y="23"/>
                    <a:pt x="175" y="28"/>
                    <a:pt x="184" y="38"/>
                  </a:cubicBezTo>
                  <a:cubicBezTo>
                    <a:pt x="194" y="47"/>
                    <a:pt x="199" y="60"/>
                    <a:pt x="199" y="73"/>
                  </a:cubicBezTo>
                  <a:cubicBezTo>
                    <a:pt x="199" y="101"/>
                    <a:pt x="176" y="124"/>
                    <a:pt x="149" y="1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sp>
          <p:nvSpPr>
            <p:cNvPr id="83" name="Freeform 61">
              <a:extLst>
                <a:ext uri="{FF2B5EF4-FFF2-40B4-BE49-F238E27FC236}">
                  <a16:creationId xmlns:a16="http://schemas.microsoft.com/office/drawing/2014/main" id="{125AAEC8-D6A1-4562-8249-89856865DF22}"/>
                </a:ext>
              </a:extLst>
            </p:cNvPr>
            <p:cNvSpPr>
              <a:spLocks/>
            </p:cNvSpPr>
            <p:nvPr/>
          </p:nvSpPr>
          <p:spPr bwMode="auto">
            <a:xfrm>
              <a:off x="3948112" y="3350788"/>
              <a:ext cx="156591" cy="156591"/>
            </a:xfrm>
            <a:custGeom>
              <a:avLst/>
              <a:gdLst>
                <a:gd name="T0" fmla="*/ 38 w 41"/>
                <a:gd name="T1" fmla="*/ 0 h 41"/>
                <a:gd name="T2" fmla="*/ 36 w 41"/>
                <a:gd name="T3" fmla="*/ 0 h 41"/>
                <a:gd name="T4" fmla="*/ 35 w 41"/>
                <a:gd name="T5" fmla="*/ 0 h 41"/>
                <a:gd name="T6" fmla="*/ 34 w 41"/>
                <a:gd name="T7" fmla="*/ 0 h 41"/>
                <a:gd name="T8" fmla="*/ 34 w 41"/>
                <a:gd name="T9" fmla="*/ 0 h 41"/>
                <a:gd name="T10" fmla="*/ 30 w 41"/>
                <a:gd name="T11" fmla="*/ 1 h 41"/>
                <a:gd name="T12" fmla="*/ 0 w 41"/>
                <a:gd name="T13" fmla="*/ 30 h 41"/>
                <a:gd name="T14" fmla="*/ 0 w 41"/>
                <a:gd name="T15" fmla="*/ 39 h 41"/>
                <a:gd name="T16" fmla="*/ 3 w 41"/>
                <a:gd name="T17" fmla="*/ 41 h 41"/>
                <a:gd name="T18" fmla="*/ 6 w 41"/>
                <a:gd name="T19" fmla="*/ 38 h 41"/>
                <a:gd name="T20" fmla="*/ 6 w 41"/>
                <a:gd name="T21" fmla="*/ 36 h 41"/>
                <a:gd name="T22" fmla="*/ 6 w 41"/>
                <a:gd name="T23" fmla="*/ 36 h 41"/>
                <a:gd name="T24" fmla="*/ 33 w 41"/>
                <a:gd name="T25" fmla="*/ 7 h 41"/>
                <a:gd name="T26" fmla="*/ 35 w 41"/>
                <a:gd name="T27" fmla="*/ 7 h 41"/>
                <a:gd name="T28" fmla="*/ 39 w 41"/>
                <a:gd name="T29" fmla="*/ 6 h 41"/>
                <a:gd name="T30" fmla="*/ 41 w 41"/>
                <a:gd name="T31" fmla="*/ 3 h 41"/>
                <a:gd name="T32" fmla="*/ 38 w 41"/>
                <a:gd name="T33"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 h="41">
                  <a:moveTo>
                    <a:pt x="38" y="0"/>
                  </a:moveTo>
                  <a:cubicBezTo>
                    <a:pt x="38" y="0"/>
                    <a:pt x="37" y="0"/>
                    <a:pt x="36" y="0"/>
                  </a:cubicBezTo>
                  <a:cubicBezTo>
                    <a:pt x="36" y="0"/>
                    <a:pt x="36" y="0"/>
                    <a:pt x="35" y="0"/>
                  </a:cubicBezTo>
                  <a:cubicBezTo>
                    <a:pt x="34" y="0"/>
                    <a:pt x="34" y="0"/>
                    <a:pt x="34" y="0"/>
                  </a:cubicBezTo>
                  <a:cubicBezTo>
                    <a:pt x="34" y="0"/>
                    <a:pt x="34" y="0"/>
                    <a:pt x="34" y="0"/>
                  </a:cubicBezTo>
                  <a:cubicBezTo>
                    <a:pt x="32" y="0"/>
                    <a:pt x="31" y="0"/>
                    <a:pt x="30" y="1"/>
                  </a:cubicBezTo>
                  <a:cubicBezTo>
                    <a:pt x="14" y="5"/>
                    <a:pt x="4" y="14"/>
                    <a:pt x="0" y="30"/>
                  </a:cubicBezTo>
                  <a:cubicBezTo>
                    <a:pt x="0" y="33"/>
                    <a:pt x="0" y="36"/>
                    <a:pt x="0" y="39"/>
                  </a:cubicBezTo>
                  <a:cubicBezTo>
                    <a:pt x="0" y="40"/>
                    <a:pt x="2" y="41"/>
                    <a:pt x="3" y="41"/>
                  </a:cubicBezTo>
                  <a:cubicBezTo>
                    <a:pt x="5" y="41"/>
                    <a:pt x="6" y="40"/>
                    <a:pt x="6" y="38"/>
                  </a:cubicBezTo>
                  <a:cubicBezTo>
                    <a:pt x="6" y="38"/>
                    <a:pt x="6" y="37"/>
                    <a:pt x="6" y="36"/>
                  </a:cubicBezTo>
                  <a:cubicBezTo>
                    <a:pt x="6" y="36"/>
                    <a:pt x="6" y="36"/>
                    <a:pt x="6" y="36"/>
                  </a:cubicBezTo>
                  <a:cubicBezTo>
                    <a:pt x="7" y="19"/>
                    <a:pt x="20" y="8"/>
                    <a:pt x="33" y="7"/>
                  </a:cubicBezTo>
                  <a:cubicBezTo>
                    <a:pt x="33" y="7"/>
                    <a:pt x="34" y="7"/>
                    <a:pt x="35" y="7"/>
                  </a:cubicBezTo>
                  <a:cubicBezTo>
                    <a:pt x="36" y="6"/>
                    <a:pt x="37" y="6"/>
                    <a:pt x="39" y="6"/>
                  </a:cubicBezTo>
                  <a:cubicBezTo>
                    <a:pt x="40" y="6"/>
                    <a:pt x="41" y="4"/>
                    <a:pt x="41" y="3"/>
                  </a:cubicBezTo>
                  <a:cubicBezTo>
                    <a:pt x="41" y="1"/>
                    <a:pt x="40" y="0"/>
                    <a:pt x="38" y="0"/>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7030A0"/>
                </a:solidFill>
              </a:endParaRPr>
            </a:p>
          </p:txBody>
        </p:sp>
      </p:grpSp>
      <p:sp>
        <p:nvSpPr>
          <p:cNvPr id="84" name="Freeform 6">
            <a:extLst>
              <a:ext uri="{FF2B5EF4-FFF2-40B4-BE49-F238E27FC236}">
                <a16:creationId xmlns:a16="http://schemas.microsoft.com/office/drawing/2014/main" id="{B36933DC-FE69-4766-9AFD-29A65FB645F3}"/>
              </a:ext>
            </a:extLst>
          </p:cNvPr>
          <p:cNvSpPr>
            <a:spLocks noEditPoints="1"/>
          </p:cNvSpPr>
          <p:nvPr userDrawn="1"/>
        </p:nvSpPr>
        <p:spPr bwMode="auto">
          <a:xfrm>
            <a:off x="7164886" y="2771383"/>
            <a:ext cx="823199" cy="819583"/>
          </a:xfrm>
          <a:custGeom>
            <a:avLst/>
            <a:gdLst>
              <a:gd name="T0" fmla="*/ 198 w 205"/>
              <a:gd name="T1" fmla="*/ 15 h 204"/>
              <a:gd name="T2" fmla="*/ 189 w 205"/>
              <a:gd name="T3" fmla="*/ 6 h 204"/>
              <a:gd name="T4" fmla="*/ 173 w 205"/>
              <a:gd name="T5" fmla="*/ 0 h 204"/>
              <a:gd name="T6" fmla="*/ 158 w 205"/>
              <a:gd name="T7" fmla="*/ 6 h 204"/>
              <a:gd name="T8" fmla="*/ 146 w 205"/>
              <a:gd name="T9" fmla="*/ 18 h 204"/>
              <a:gd name="T10" fmla="*/ 27 w 205"/>
              <a:gd name="T11" fmla="*/ 137 h 204"/>
              <a:gd name="T12" fmla="*/ 27 w 205"/>
              <a:gd name="T13" fmla="*/ 137 h 204"/>
              <a:gd name="T14" fmla="*/ 27 w 205"/>
              <a:gd name="T15" fmla="*/ 137 h 204"/>
              <a:gd name="T16" fmla="*/ 26 w 205"/>
              <a:gd name="T17" fmla="*/ 138 h 204"/>
              <a:gd name="T18" fmla="*/ 26 w 205"/>
              <a:gd name="T19" fmla="*/ 138 h 204"/>
              <a:gd name="T20" fmla="*/ 26 w 205"/>
              <a:gd name="T21" fmla="*/ 139 h 204"/>
              <a:gd name="T22" fmla="*/ 25 w 205"/>
              <a:gd name="T23" fmla="*/ 139 h 204"/>
              <a:gd name="T24" fmla="*/ 1 w 205"/>
              <a:gd name="T25" fmla="*/ 195 h 204"/>
              <a:gd name="T26" fmla="*/ 3 w 205"/>
              <a:gd name="T27" fmla="*/ 202 h 204"/>
              <a:gd name="T28" fmla="*/ 7 w 205"/>
              <a:gd name="T29" fmla="*/ 204 h 204"/>
              <a:gd name="T30" fmla="*/ 10 w 205"/>
              <a:gd name="T31" fmla="*/ 203 h 204"/>
              <a:gd name="T32" fmla="*/ 65 w 205"/>
              <a:gd name="T33" fmla="*/ 179 h 204"/>
              <a:gd name="T34" fmla="*/ 66 w 205"/>
              <a:gd name="T35" fmla="*/ 179 h 204"/>
              <a:gd name="T36" fmla="*/ 66 w 205"/>
              <a:gd name="T37" fmla="*/ 178 h 204"/>
              <a:gd name="T38" fmla="*/ 67 w 205"/>
              <a:gd name="T39" fmla="*/ 178 h 204"/>
              <a:gd name="T40" fmla="*/ 67 w 205"/>
              <a:gd name="T41" fmla="*/ 178 h 204"/>
              <a:gd name="T42" fmla="*/ 186 w 205"/>
              <a:gd name="T43" fmla="*/ 59 h 204"/>
              <a:gd name="T44" fmla="*/ 198 w 205"/>
              <a:gd name="T45" fmla="*/ 47 h 204"/>
              <a:gd name="T46" fmla="*/ 205 w 205"/>
              <a:gd name="T47" fmla="*/ 31 h 204"/>
              <a:gd name="T48" fmla="*/ 198 w 205"/>
              <a:gd name="T49" fmla="*/ 15 h 204"/>
              <a:gd name="T50" fmla="*/ 33 w 205"/>
              <a:gd name="T51" fmla="*/ 153 h 204"/>
              <a:gd name="T52" fmla="*/ 52 w 205"/>
              <a:gd name="T53" fmla="*/ 171 h 204"/>
              <a:gd name="T54" fmla="*/ 20 w 205"/>
              <a:gd name="T55" fmla="*/ 185 h 204"/>
              <a:gd name="T56" fmla="*/ 33 w 205"/>
              <a:gd name="T57" fmla="*/ 153 h 204"/>
              <a:gd name="T58" fmla="*/ 63 w 205"/>
              <a:gd name="T59" fmla="*/ 164 h 204"/>
              <a:gd name="T60" fmla="*/ 40 w 205"/>
              <a:gd name="T61" fmla="*/ 142 h 204"/>
              <a:gd name="T62" fmla="*/ 150 w 205"/>
              <a:gd name="T63" fmla="*/ 32 h 204"/>
              <a:gd name="T64" fmla="*/ 173 w 205"/>
              <a:gd name="T65" fmla="*/ 54 h 204"/>
              <a:gd name="T66" fmla="*/ 63 w 205"/>
              <a:gd name="T67" fmla="*/ 164 h 204"/>
              <a:gd name="T68" fmla="*/ 189 w 205"/>
              <a:gd name="T69" fmla="*/ 38 h 204"/>
              <a:gd name="T70" fmla="*/ 182 w 205"/>
              <a:gd name="T71" fmla="*/ 45 h 204"/>
              <a:gd name="T72" fmla="*/ 160 w 205"/>
              <a:gd name="T73" fmla="*/ 23 h 204"/>
              <a:gd name="T74" fmla="*/ 167 w 205"/>
              <a:gd name="T75" fmla="*/ 15 h 204"/>
              <a:gd name="T76" fmla="*/ 173 w 205"/>
              <a:gd name="T77" fmla="*/ 13 h 204"/>
              <a:gd name="T78" fmla="*/ 180 w 205"/>
              <a:gd name="T79" fmla="*/ 15 h 204"/>
              <a:gd name="T80" fmla="*/ 189 w 205"/>
              <a:gd name="T81" fmla="*/ 24 h 204"/>
              <a:gd name="T82" fmla="*/ 192 w 205"/>
              <a:gd name="T83" fmla="*/ 31 h 204"/>
              <a:gd name="T84" fmla="*/ 189 w 205"/>
              <a:gd name="T85" fmla="*/ 38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5" h="204">
                <a:moveTo>
                  <a:pt x="198" y="15"/>
                </a:moveTo>
                <a:cubicBezTo>
                  <a:pt x="189" y="6"/>
                  <a:pt x="189" y="6"/>
                  <a:pt x="189" y="6"/>
                </a:cubicBezTo>
                <a:cubicBezTo>
                  <a:pt x="185" y="2"/>
                  <a:pt x="179" y="0"/>
                  <a:pt x="173" y="0"/>
                </a:cubicBezTo>
                <a:cubicBezTo>
                  <a:pt x="168" y="0"/>
                  <a:pt x="162" y="2"/>
                  <a:pt x="158" y="6"/>
                </a:cubicBezTo>
                <a:cubicBezTo>
                  <a:pt x="146" y="18"/>
                  <a:pt x="146" y="18"/>
                  <a:pt x="146" y="18"/>
                </a:cubicBezTo>
                <a:cubicBezTo>
                  <a:pt x="27" y="137"/>
                  <a:pt x="27" y="137"/>
                  <a:pt x="27" y="137"/>
                </a:cubicBezTo>
                <a:cubicBezTo>
                  <a:pt x="27" y="137"/>
                  <a:pt x="27" y="137"/>
                  <a:pt x="27" y="137"/>
                </a:cubicBezTo>
                <a:cubicBezTo>
                  <a:pt x="27" y="137"/>
                  <a:pt x="27" y="137"/>
                  <a:pt x="27" y="137"/>
                </a:cubicBezTo>
                <a:cubicBezTo>
                  <a:pt x="27" y="137"/>
                  <a:pt x="27" y="137"/>
                  <a:pt x="26" y="138"/>
                </a:cubicBezTo>
                <a:cubicBezTo>
                  <a:pt x="26" y="138"/>
                  <a:pt x="26" y="138"/>
                  <a:pt x="26" y="138"/>
                </a:cubicBezTo>
                <a:cubicBezTo>
                  <a:pt x="26" y="138"/>
                  <a:pt x="26" y="139"/>
                  <a:pt x="26" y="139"/>
                </a:cubicBezTo>
                <a:cubicBezTo>
                  <a:pt x="26" y="139"/>
                  <a:pt x="26" y="139"/>
                  <a:pt x="25" y="139"/>
                </a:cubicBezTo>
                <a:cubicBezTo>
                  <a:pt x="1" y="195"/>
                  <a:pt x="1" y="195"/>
                  <a:pt x="1" y="195"/>
                </a:cubicBezTo>
                <a:cubicBezTo>
                  <a:pt x="0" y="197"/>
                  <a:pt x="1" y="200"/>
                  <a:pt x="3" y="202"/>
                </a:cubicBezTo>
                <a:cubicBezTo>
                  <a:pt x="4" y="203"/>
                  <a:pt x="5" y="204"/>
                  <a:pt x="7" y="204"/>
                </a:cubicBezTo>
                <a:cubicBezTo>
                  <a:pt x="8" y="204"/>
                  <a:pt x="9" y="204"/>
                  <a:pt x="10" y="203"/>
                </a:cubicBezTo>
                <a:cubicBezTo>
                  <a:pt x="65" y="179"/>
                  <a:pt x="65" y="179"/>
                  <a:pt x="65" y="179"/>
                </a:cubicBezTo>
                <a:cubicBezTo>
                  <a:pt x="65" y="179"/>
                  <a:pt x="66" y="179"/>
                  <a:pt x="66" y="179"/>
                </a:cubicBezTo>
                <a:cubicBezTo>
                  <a:pt x="66" y="179"/>
                  <a:pt x="66" y="179"/>
                  <a:pt x="66" y="178"/>
                </a:cubicBezTo>
                <a:cubicBezTo>
                  <a:pt x="67" y="178"/>
                  <a:pt x="67" y="178"/>
                  <a:pt x="67" y="178"/>
                </a:cubicBezTo>
                <a:cubicBezTo>
                  <a:pt x="67" y="178"/>
                  <a:pt x="67" y="178"/>
                  <a:pt x="67" y="178"/>
                </a:cubicBezTo>
                <a:cubicBezTo>
                  <a:pt x="186" y="59"/>
                  <a:pt x="186" y="59"/>
                  <a:pt x="186" y="59"/>
                </a:cubicBezTo>
                <a:cubicBezTo>
                  <a:pt x="198" y="47"/>
                  <a:pt x="198" y="47"/>
                  <a:pt x="198" y="47"/>
                </a:cubicBezTo>
                <a:cubicBezTo>
                  <a:pt x="202" y="43"/>
                  <a:pt x="205" y="37"/>
                  <a:pt x="205" y="31"/>
                </a:cubicBezTo>
                <a:cubicBezTo>
                  <a:pt x="205" y="25"/>
                  <a:pt x="202" y="19"/>
                  <a:pt x="198" y="15"/>
                </a:cubicBezTo>
                <a:close/>
                <a:moveTo>
                  <a:pt x="33" y="153"/>
                </a:moveTo>
                <a:cubicBezTo>
                  <a:pt x="52" y="171"/>
                  <a:pt x="52" y="171"/>
                  <a:pt x="52" y="171"/>
                </a:cubicBezTo>
                <a:cubicBezTo>
                  <a:pt x="20" y="185"/>
                  <a:pt x="20" y="185"/>
                  <a:pt x="20" y="185"/>
                </a:cubicBezTo>
                <a:lnTo>
                  <a:pt x="33" y="153"/>
                </a:lnTo>
                <a:close/>
                <a:moveTo>
                  <a:pt x="63" y="164"/>
                </a:moveTo>
                <a:cubicBezTo>
                  <a:pt x="40" y="142"/>
                  <a:pt x="40" y="142"/>
                  <a:pt x="40" y="142"/>
                </a:cubicBezTo>
                <a:cubicBezTo>
                  <a:pt x="150" y="32"/>
                  <a:pt x="150" y="32"/>
                  <a:pt x="150" y="32"/>
                </a:cubicBezTo>
                <a:cubicBezTo>
                  <a:pt x="173" y="54"/>
                  <a:pt x="173" y="54"/>
                  <a:pt x="173" y="54"/>
                </a:cubicBezTo>
                <a:lnTo>
                  <a:pt x="63" y="164"/>
                </a:lnTo>
                <a:close/>
                <a:moveTo>
                  <a:pt x="189" y="38"/>
                </a:moveTo>
                <a:cubicBezTo>
                  <a:pt x="182" y="45"/>
                  <a:pt x="182" y="45"/>
                  <a:pt x="182" y="45"/>
                </a:cubicBezTo>
                <a:cubicBezTo>
                  <a:pt x="160" y="23"/>
                  <a:pt x="160" y="23"/>
                  <a:pt x="160" y="23"/>
                </a:cubicBezTo>
                <a:cubicBezTo>
                  <a:pt x="167" y="15"/>
                  <a:pt x="167" y="15"/>
                  <a:pt x="167" y="15"/>
                </a:cubicBezTo>
                <a:cubicBezTo>
                  <a:pt x="169" y="14"/>
                  <a:pt x="171" y="13"/>
                  <a:pt x="173" y="13"/>
                </a:cubicBezTo>
                <a:cubicBezTo>
                  <a:pt x="176" y="13"/>
                  <a:pt x="178" y="14"/>
                  <a:pt x="180" y="15"/>
                </a:cubicBezTo>
                <a:cubicBezTo>
                  <a:pt x="189" y="24"/>
                  <a:pt x="189" y="24"/>
                  <a:pt x="189" y="24"/>
                </a:cubicBezTo>
                <a:cubicBezTo>
                  <a:pt x="191" y="26"/>
                  <a:pt x="192" y="29"/>
                  <a:pt x="192" y="31"/>
                </a:cubicBezTo>
                <a:cubicBezTo>
                  <a:pt x="192" y="34"/>
                  <a:pt x="191" y="36"/>
                  <a:pt x="189" y="3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nvGrpSpPr>
          <p:cNvPr id="85" name="Group 84">
            <a:extLst>
              <a:ext uri="{FF2B5EF4-FFF2-40B4-BE49-F238E27FC236}">
                <a16:creationId xmlns:a16="http://schemas.microsoft.com/office/drawing/2014/main" id="{7358E257-82FE-4F8C-A9C0-812B0102F974}"/>
              </a:ext>
            </a:extLst>
          </p:cNvPr>
          <p:cNvGrpSpPr/>
          <p:nvPr userDrawn="1"/>
        </p:nvGrpSpPr>
        <p:grpSpPr>
          <a:xfrm>
            <a:off x="9792522" y="2757523"/>
            <a:ext cx="883463" cy="847304"/>
            <a:chOff x="9756203" y="3241060"/>
            <a:chExt cx="837819" cy="803529"/>
          </a:xfrm>
        </p:grpSpPr>
        <p:sp>
          <p:nvSpPr>
            <p:cNvPr id="86" name="Freeform 13">
              <a:extLst>
                <a:ext uri="{FF2B5EF4-FFF2-40B4-BE49-F238E27FC236}">
                  <a16:creationId xmlns:a16="http://schemas.microsoft.com/office/drawing/2014/main" id="{DAB9DC59-E499-4ED0-AB03-7D83647E2E06}"/>
                </a:ext>
              </a:extLst>
            </p:cNvPr>
            <p:cNvSpPr>
              <a:spLocks/>
            </p:cNvSpPr>
            <p:nvPr/>
          </p:nvSpPr>
          <p:spPr bwMode="auto">
            <a:xfrm>
              <a:off x="9896792" y="3263920"/>
              <a:ext cx="697230" cy="537210"/>
            </a:xfrm>
            <a:custGeom>
              <a:avLst/>
              <a:gdLst>
                <a:gd name="T0" fmla="*/ 178 w 183"/>
                <a:gd name="T1" fmla="*/ 2 h 141"/>
                <a:gd name="T2" fmla="*/ 172 w 183"/>
                <a:gd name="T3" fmla="*/ 0 h 141"/>
                <a:gd name="T4" fmla="*/ 165 w 183"/>
                <a:gd name="T5" fmla="*/ 3 h 141"/>
                <a:gd name="T6" fmla="*/ 69 w 183"/>
                <a:gd name="T7" fmla="*/ 116 h 141"/>
                <a:gd name="T8" fmla="*/ 69 w 183"/>
                <a:gd name="T9" fmla="*/ 116 h 141"/>
                <a:gd name="T10" fmla="*/ 18 w 183"/>
                <a:gd name="T11" fmla="*/ 59 h 141"/>
                <a:gd name="T12" fmla="*/ 11 w 183"/>
                <a:gd name="T13" fmla="*/ 56 h 141"/>
                <a:gd name="T14" fmla="*/ 5 w 183"/>
                <a:gd name="T15" fmla="*/ 58 h 141"/>
                <a:gd name="T16" fmla="*/ 4 w 183"/>
                <a:gd name="T17" fmla="*/ 73 h 141"/>
                <a:gd name="T18" fmla="*/ 61 w 183"/>
                <a:gd name="T19" fmla="*/ 138 h 141"/>
                <a:gd name="T20" fmla="*/ 69 w 183"/>
                <a:gd name="T21" fmla="*/ 141 h 141"/>
                <a:gd name="T22" fmla="*/ 69 w 183"/>
                <a:gd name="T23" fmla="*/ 141 h 141"/>
                <a:gd name="T24" fmla="*/ 76 w 183"/>
                <a:gd name="T25" fmla="*/ 137 h 141"/>
                <a:gd name="T26" fmla="*/ 156 w 183"/>
                <a:gd name="T27" fmla="*/ 44 h 141"/>
                <a:gd name="T28" fmla="*/ 163 w 183"/>
                <a:gd name="T29" fmla="*/ 36 h 141"/>
                <a:gd name="T30" fmla="*/ 179 w 183"/>
                <a:gd name="T31" fmla="*/ 17 h 141"/>
                <a:gd name="T32" fmla="*/ 178 w 183"/>
                <a:gd name="T33" fmla="*/ 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3" h="141">
                  <a:moveTo>
                    <a:pt x="178" y="2"/>
                  </a:moveTo>
                  <a:cubicBezTo>
                    <a:pt x="177" y="0"/>
                    <a:pt x="174" y="0"/>
                    <a:pt x="172" y="0"/>
                  </a:cubicBezTo>
                  <a:cubicBezTo>
                    <a:pt x="169" y="0"/>
                    <a:pt x="167" y="1"/>
                    <a:pt x="165" y="3"/>
                  </a:cubicBezTo>
                  <a:cubicBezTo>
                    <a:pt x="69" y="116"/>
                    <a:pt x="69" y="116"/>
                    <a:pt x="69" y="116"/>
                  </a:cubicBezTo>
                  <a:cubicBezTo>
                    <a:pt x="69" y="116"/>
                    <a:pt x="69" y="116"/>
                    <a:pt x="69" y="116"/>
                  </a:cubicBezTo>
                  <a:cubicBezTo>
                    <a:pt x="18" y="59"/>
                    <a:pt x="18" y="59"/>
                    <a:pt x="18" y="59"/>
                  </a:cubicBezTo>
                  <a:cubicBezTo>
                    <a:pt x="16" y="57"/>
                    <a:pt x="14" y="56"/>
                    <a:pt x="11" y="56"/>
                  </a:cubicBezTo>
                  <a:cubicBezTo>
                    <a:pt x="9" y="56"/>
                    <a:pt x="7" y="56"/>
                    <a:pt x="5" y="58"/>
                  </a:cubicBezTo>
                  <a:cubicBezTo>
                    <a:pt x="0" y="61"/>
                    <a:pt x="0" y="68"/>
                    <a:pt x="4" y="73"/>
                  </a:cubicBezTo>
                  <a:cubicBezTo>
                    <a:pt x="61" y="138"/>
                    <a:pt x="61" y="138"/>
                    <a:pt x="61" y="138"/>
                  </a:cubicBezTo>
                  <a:cubicBezTo>
                    <a:pt x="63" y="140"/>
                    <a:pt x="66" y="141"/>
                    <a:pt x="69" y="141"/>
                  </a:cubicBezTo>
                  <a:cubicBezTo>
                    <a:pt x="69" y="141"/>
                    <a:pt x="69" y="141"/>
                    <a:pt x="69" y="141"/>
                  </a:cubicBezTo>
                  <a:cubicBezTo>
                    <a:pt x="72" y="141"/>
                    <a:pt x="74" y="140"/>
                    <a:pt x="76" y="137"/>
                  </a:cubicBezTo>
                  <a:cubicBezTo>
                    <a:pt x="156" y="44"/>
                    <a:pt x="156" y="44"/>
                    <a:pt x="156" y="44"/>
                  </a:cubicBezTo>
                  <a:cubicBezTo>
                    <a:pt x="163" y="36"/>
                    <a:pt x="163" y="36"/>
                    <a:pt x="163" y="36"/>
                  </a:cubicBezTo>
                  <a:cubicBezTo>
                    <a:pt x="179" y="17"/>
                    <a:pt x="179" y="17"/>
                    <a:pt x="179" y="17"/>
                  </a:cubicBezTo>
                  <a:cubicBezTo>
                    <a:pt x="183" y="12"/>
                    <a:pt x="183" y="5"/>
                    <a:pt x="178" y="2"/>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7030A0"/>
                </a:solidFill>
              </a:endParaRPr>
            </a:p>
          </p:txBody>
        </p:sp>
        <p:sp>
          <p:nvSpPr>
            <p:cNvPr id="87" name="Freeform 14">
              <a:extLst>
                <a:ext uri="{FF2B5EF4-FFF2-40B4-BE49-F238E27FC236}">
                  <a16:creationId xmlns:a16="http://schemas.microsoft.com/office/drawing/2014/main" id="{6C4AA45E-B67E-46C9-9E48-A158EC132CD0}"/>
                </a:ext>
              </a:extLst>
            </p:cNvPr>
            <p:cNvSpPr>
              <a:spLocks/>
            </p:cNvSpPr>
            <p:nvPr/>
          </p:nvSpPr>
          <p:spPr bwMode="auto">
            <a:xfrm>
              <a:off x="9756203" y="3241060"/>
              <a:ext cx="800100" cy="803529"/>
            </a:xfrm>
            <a:custGeom>
              <a:avLst/>
              <a:gdLst>
                <a:gd name="T0" fmla="*/ 193 w 210"/>
                <a:gd name="T1" fmla="*/ 180 h 211"/>
                <a:gd name="T2" fmla="*/ 179 w 210"/>
                <a:gd name="T3" fmla="*/ 194 h 211"/>
                <a:gd name="T4" fmla="*/ 30 w 210"/>
                <a:gd name="T5" fmla="*/ 194 h 211"/>
                <a:gd name="T6" fmla="*/ 17 w 210"/>
                <a:gd name="T7" fmla="*/ 180 h 211"/>
                <a:gd name="T8" fmla="*/ 17 w 210"/>
                <a:gd name="T9" fmla="*/ 31 h 211"/>
                <a:gd name="T10" fmla="*/ 30 w 210"/>
                <a:gd name="T11" fmla="*/ 17 h 211"/>
                <a:gd name="T12" fmla="*/ 172 w 210"/>
                <a:gd name="T13" fmla="*/ 17 h 211"/>
                <a:gd name="T14" fmla="*/ 186 w 210"/>
                <a:gd name="T15" fmla="*/ 1 h 211"/>
                <a:gd name="T16" fmla="*/ 179 w 210"/>
                <a:gd name="T17" fmla="*/ 0 h 211"/>
                <a:gd name="T18" fmla="*/ 30 w 210"/>
                <a:gd name="T19" fmla="*/ 0 h 211"/>
                <a:gd name="T20" fmla="*/ 0 w 210"/>
                <a:gd name="T21" fmla="*/ 31 h 211"/>
                <a:gd name="T22" fmla="*/ 0 w 210"/>
                <a:gd name="T23" fmla="*/ 180 h 211"/>
                <a:gd name="T24" fmla="*/ 30 w 210"/>
                <a:gd name="T25" fmla="*/ 211 h 211"/>
                <a:gd name="T26" fmla="*/ 179 w 210"/>
                <a:gd name="T27" fmla="*/ 211 h 211"/>
                <a:gd name="T28" fmla="*/ 210 w 210"/>
                <a:gd name="T29" fmla="*/ 180 h 211"/>
                <a:gd name="T30" fmla="*/ 210 w 210"/>
                <a:gd name="T31" fmla="*/ 56 h 211"/>
                <a:gd name="T32" fmla="*/ 193 w 210"/>
                <a:gd name="T33" fmla="*/ 76 h 211"/>
                <a:gd name="T34" fmla="*/ 193 w 210"/>
                <a:gd name="T35" fmla="*/ 18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0" h="211">
                  <a:moveTo>
                    <a:pt x="193" y="180"/>
                  </a:moveTo>
                  <a:cubicBezTo>
                    <a:pt x="193" y="188"/>
                    <a:pt x="187" y="194"/>
                    <a:pt x="179" y="194"/>
                  </a:cubicBezTo>
                  <a:cubicBezTo>
                    <a:pt x="30" y="194"/>
                    <a:pt x="30" y="194"/>
                    <a:pt x="30" y="194"/>
                  </a:cubicBezTo>
                  <a:cubicBezTo>
                    <a:pt x="23" y="194"/>
                    <a:pt x="17" y="188"/>
                    <a:pt x="17" y="180"/>
                  </a:cubicBezTo>
                  <a:cubicBezTo>
                    <a:pt x="17" y="31"/>
                    <a:pt x="17" y="31"/>
                    <a:pt x="17" y="31"/>
                  </a:cubicBezTo>
                  <a:cubicBezTo>
                    <a:pt x="17" y="24"/>
                    <a:pt x="23" y="17"/>
                    <a:pt x="30" y="17"/>
                  </a:cubicBezTo>
                  <a:cubicBezTo>
                    <a:pt x="172" y="17"/>
                    <a:pt x="172" y="17"/>
                    <a:pt x="172" y="17"/>
                  </a:cubicBezTo>
                  <a:cubicBezTo>
                    <a:pt x="186" y="1"/>
                    <a:pt x="186" y="1"/>
                    <a:pt x="186" y="1"/>
                  </a:cubicBezTo>
                  <a:cubicBezTo>
                    <a:pt x="184" y="1"/>
                    <a:pt x="182" y="0"/>
                    <a:pt x="179" y="0"/>
                  </a:cubicBezTo>
                  <a:cubicBezTo>
                    <a:pt x="30" y="0"/>
                    <a:pt x="30" y="0"/>
                    <a:pt x="30" y="0"/>
                  </a:cubicBezTo>
                  <a:cubicBezTo>
                    <a:pt x="13" y="0"/>
                    <a:pt x="0" y="14"/>
                    <a:pt x="0" y="31"/>
                  </a:cubicBezTo>
                  <a:cubicBezTo>
                    <a:pt x="0" y="180"/>
                    <a:pt x="0" y="180"/>
                    <a:pt x="0" y="180"/>
                  </a:cubicBezTo>
                  <a:cubicBezTo>
                    <a:pt x="0" y="197"/>
                    <a:pt x="13" y="211"/>
                    <a:pt x="30" y="211"/>
                  </a:cubicBezTo>
                  <a:cubicBezTo>
                    <a:pt x="179" y="211"/>
                    <a:pt x="179" y="211"/>
                    <a:pt x="179" y="211"/>
                  </a:cubicBezTo>
                  <a:cubicBezTo>
                    <a:pt x="196" y="211"/>
                    <a:pt x="210" y="197"/>
                    <a:pt x="210" y="180"/>
                  </a:cubicBezTo>
                  <a:cubicBezTo>
                    <a:pt x="210" y="56"/>
                    <a:pt x="210" y="56"/>
                    <a:pt x="210" y="56"/>
                  </a:cubicBezTo>
                  <a:cubicBezTo>
                    <a:pt x="193" y="76"/>
                    <a:pt x="193" y="76"/>
                    <a:pt x="193" y="76"/>
                  </a:cubicBezTo>
                  <a:lnTo>
                    <a:pt x="193" y="18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spTree>
    <p:extLst>
      <p:ext uri="{BB962C8B-B14F-4D97-AF65-F5344CB8AC3E}">
        <p14:creationId xmlns:p14="http://schemas.microsoft.com/office/powerpoint/2010/main" val="3678147473"/>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preserve="1" userDrawn="1">
  <p:cSld name="Timeline 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26" name="Rectangle 25">
            <a:extLst>
              <a:ext uri="{FF2B5EF4-FFF2-40B4-BE49-F238E27FC236}">
                <a16:creationId xmlns:a16="http://schemas.microsoft.com/office/drawing/2014/main" id="{DDD7C2B2-BFA5-4A8B-B077-C4BB2D0F626A}"/>
              </a:ext>
            </a:extLst>
          </p:cNvPr>
          <p:cNvSpPr/>
          <p:nvPr userDrawn="1"/>
        </p:nvSpPr>
        <p:spPr>
          <a:xfrm flipV="1">
            <a:off x="1524" y="3888437"/>
            <a:ext cx="12188952" cy="68098"/>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lIns="243797" tIns="121899" rIns="243797" bIns="121899" rtlCol="0" anchor="ctr"/>
          <a:lstStyle/>
          <a:p>
            <a:pPr algn="ctr"/>
            <a:r>
              <a:rPr lang="en-US" sz="1800" dirty="0">
                <a:latin typeface="Subway Six-Inch Office" pitchFamily="50" charset="0"/>
              </a:rPr>
              <a:t> </a:t>
            </a:r>
          </a:p>
        </p:txBody>
      </p:sp>
      <p:sp>
        <p:nvSpPr>
          <p:cNvPr id="27" name="Oval 26">
            <a:extLst>
              <a:ext uri="{FF2B5EF4-FFF2-40B4-BE49-F238E27FC236}">
                <a16:creationId xmlns:a16="http://schemas.microsoft.com/office/drawing/2014/main" id="{B01493C9-ED70-44B6-9092-E97F4954212E}"/>
              </a:ext>
            </a:extLst>
          </p:cNvPr>
          <p:cNvSpPr/>
          <p:nvPr userDrawn="1"/>
        </p:nvSpPr>
        <p:spPr>
          <a:xfrm>
            <a:off x="3498564"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8" name="Oval 27">
            <a:extLst>
              <a:ext uri="{FF2B5EF4-FFF2-40B4-BE49-F238E27FC236}">
                <a16:creationId xmlns:a16="http://schemas.microsoft.com/office/drawing/2014/main" id="{9FDC38CE-C623-4A9B-93DD-ED4840E361B7}"/>
              </a:ext>
            </a:extLst>
          </p:cNvPr>
          <p:cNvSpPr/>
          <p:nvPr userDrawn="1"/>
        </p:nvSpPr>
        <p:spPr>
          <a:xfrm>
            <a:off x="632607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9" name="Oval 28">
            <a:extLst>
              <a:ext uri="{FF2B5EF4-FFF2-40B4-BE49-F238E27FC236}">
                <a16:creationId xmlns:a16="http://schemas.microsoft.com/office/drawing/2014/main" id="{E1E00338-6396-4E49-B06C-5F288564386A}"/>
              </a:ext>
            </a:extLst>
          </p:cNvPr>
          <p:cNvSpPr/>
          <p:nvPr userDrawn="1"/>
        </p:nvSpPr>
        <p:spPr>
          <a:xfrm>
            <a:off x="671052"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30" name="Group 29">
            <a:extLst>
              <a:ext uri="{FF2B5EF4-FFF2-40B4-BE49-F238E27FC236}">
                <a16:creationId xmlns:a16="http://schemas.microsoft.com/office/drawing/2014/main" id="{132D82B8-F76A-4737-916C-A1A2CB6B1C3C}"/>
              </a:ext>
            </a:extLst>
          </p:cNvPr>
          <p:cNvGrpSpPr/>
          <p:nvPr userDrawn="1"/>
        </p:nvGrpSpPr>
        <p:grpSpPr>
          <a:xfrm>
            <a:off x="461093" y="2666459"/>
            <a:ext cx="638796" cy="945933"/>
            <a:chOff x="2042802" y="2926963"/>
            <a:chExt cx="638796" cy="945933"/>
          </a:xfrm>
        </p:grpSpPr>
        <p:sp>
          <p:nvSpPr>
            <p:cNvPr id="31" name="Freeform 14">
              <a:extLst>
                <a:ext uri="{FF2B5EF4-FFF2-40B4-BE49-F238E27FC236}">
                  <a16:creationId xmlns:a16="http://schemas.microsoft.com/office/drawing/2014/main" id="{1AAA8EF3-8078-4693-BFF9-73D66DD69B09}"/>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9EFF"/>
            </a:solidFill>
            <a:ln w="38100" cmpd="sng">
              <a:noFill/>
            </a:ln>
            <a:effectLst/>
          </p:spPr>
          <p:txBody>
            <a:bodyPr wrap="none" anchor="ctr"/>
            <a:lstStyle/>
            <a:p>
              <a:endParaRPr lang="en-US" sz="1800" dirty="0">
                <a:solidFill>
                  <a:srgbClr val="009EFF"/>
                </a:solidFill>
                <a:latin typeface="+mj-lt"/>
              </a:endParaRPr>
            </a:p>
          </p:txBody>
        </p:sp>
        <p:sp>
          <p:nvSpPr>
            <p:cNvPr id="32" name="Oval 31">
              <a:extLst>
                <a:ext uri="{FF2B5EF4-FFF2-40B4-BE49-F238E27FC236}">
                  <a16:creationId xmlns:a16="http://schemas.microsoft.com/office/drawing/2014/main" id="{2B833ED8-2A48-4DCC-A98D-F8C17E77B700}"/>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solidFill>
                  <a:srgbClr val="009EFF"/>
                </a:solidFill>
                <a:latin typeface="+mj-lt"/>
              </a:endParaRPr>
            </a:p>
          </p:txBody>
        </p:sp>
      </p:grpSp>
      <p:grpSp>
        <p:nvGrpSpPr>
          <p:cNvPr id="33" name="Group 32">
            <a:extLst>
              <a:ext uri="{FF2B5EF4-FFF2-40B4-BE49-F238E27FC236}">
                <a16:creationId xmlns:a16="http://schemas.microsoft.com/office/drawing/2014/main" id="{D93995F3-0023-42FB-A296-B8C785D4D921}"/>
              </a:ext>
            </a:extLst>
          </p:cNvPr>
          <p:cNvGrpSpPr/>
          <p:nvPr userDrawn="1"/>
        </p:nvGrpSpPr>
        <p:grpSpPr>
          <a:xfrm>
            <a:off x="6122105" y="2666459"/>
            <a:ext cx="638796" cy="945933"/>
            <a:chOff x="2042802" y="2926963"/>
            <a:chExt cx="638796" cy="945933"/>
          </a:xfrm>
        </p:grpSpPr>
        <p:sp>
          <p:nvSpPr>
            <p:cNvPr id="34" name="Freeform 14">
              <a:extLst>
                <a:ext uri="{FF2B5EF4-FFF2-40B4-BE49-F238E27FC236}">
                  <a16:creationId xmlns:a16="http://schemas.microsoft.com/office/drawing/2014/main" id="{7893BEC7-8D31-481F-A9B7-FFB943E78C85}"/>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E74011"/>
            </a:solidFill>
            <a:ln w="38100" cmpd="sng">
              <a:noFill/>
            </a:ln>
            <a:effectLst/>
          </p:spPr>
          <p:txBody>
            <a:bodyPr wrap="none" anchor="ctr"/>
            <a:lstStyle/>
            <a:p>
              <a:endParaRPr lang="en-US" sz="1800" dirty="0">
                <a:latin typeface="+mj-lt"/>
              </a:endParaRPr>
            </a:p>
          </p:txBody>
        </p:sp>
        <p:sp>
          <p:nvSpPr>
            <p:cNvPr id="35" name="Oval 34">
              <a:extLst>
                <a:ext uri="{FF2B5EF4-FFF2-40B4-BE49-F238E27FC236}">
                  <a16:creationId xmlns:a16="http://schemas.microsoft.com/office/drawing/2014/main" id="{A5A4D980-C366-4EF3-AE44-F7102DB91090}"/>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36" name="Group 35">
            <a:extLst>
              <a:ext uri="{FF2B5EF4-FFF2-40B4-BE49-F238E27FC236}">
                <a16:creationId xmlns:a16="http://schemas.microsoft.com/office/drawing/2014/main" id="{B25DB66B-CA88-408B-A0C7-1A8B19EAB161}"/>
              </a:ext>
            </a:extLst>
          </p:cNvPr>
          <p:cNvGrpSpPr/>
          <p:nvPr userDrawn="1"/>
        </p:nvGrpSpPr>
        <p:grpSpPr>
          <a:xfrm rot="10800000">
            <a:off x="3292328" y="4242724"/>
            <a:ext cx="638796" cy="945933"/>
            <a:chOff x="2042802" y="2926963"/>
            <a:chExt cx="638796" cy="945933"/>
          </a:xfrm>
        </p:grpSpPr>
        <p:sp>
          <p:nvSpPr>
            <p:cNvPr id="37" name="Freeform 14">
              <a:extLst>
                <a:ext uri="{FF2B5EF4-FFF2-40B4-BE49-F238E27FC236}">
                  <a16:creationId xmlns:a16="http://schemas.microsoft.com/office/drawing/2014/main" id="{73DD69F9-E441-47D3-9255-6008485A4206}"/>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BE00"/>
            </a:solidFill>
            <a:ln w="38100" cmpd="sng">
              <a:noFill/>
            </a:ln>
            <a:effectLst/>
          </p:spPr>
          <p:txBody>
            <a:bodyPr wrap="none" anchor="ctr"/>
            <a:lstStyle/>
            <a:p>
              <a:endParaRPr lang="en-US" sz="1800" dirty="0">
                <a:latin typeface="+mj-lt"/>
              </a:endParaRPr>
            </a:p>
          </p:txBody>
        </p:sp>
        <p:sp>
          <p:nvSpPr>
            <p:cNvPr id="38" name="Oval 37">
              <a:extLst>
                <a:ext uri="{FF2B5EF4-FFF2-40B4-BE49-F238E27FC236}">
                  <a16:creationId xmlns:a16="http://schemas.microsoft.com/office/drawing/2014/main" id="{6E0B2106-48AC-412C-9612-006B6A8E5583}"/>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sp>
        <p:nvSpPr>
          <p:cNvPr id="39" name="Oval 38">
            <a:extLst>
              <a:ext uri="{FF2B5EF4-FFF2-40B4-BE49-F238E27FC236}">
                <a16:creationId xmlns:a16="http://schemas.microsoft.com/office/drawing/2014/main" id="{80B6A911-5B49-4E4F-9F8B-788A067C74CF}"/>
              </a:ext>
            </a:extLst>
          </p:cNvPr>
          <p:cNvSpPr/>
          <p:nvPr userDrawn="1"/>
        </p:nvSpPr>
        <p:spPr>
          <a:xfrm>
            <a:off x="915358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40" name="Group 39">
            <a:extLst>
              <a:ext uri="{FF2B5EF4-FFF2-40B4-BE49-F238E27FC236}">
                <a16:creationId xmlns:a16="http://schemas.microsoft.com/office/drawing/2014/main" id="{50DCDDB5-DA61-4D26-977D-F187286F38B3}"/>
              </a:ext>
            </a:extLst>
          </p:cNvPr>
          <p:cNvGrpSpPr/>
          <p:nvPr userDrawn="1"/>
        </p:nvGrpSpPr>
        <p:grpSpPr>
          <a:xfrm rot="10800000">
            <a:off x="8951664" y="4242724"/>
            <a:ext cx="638796" cy="945933"/>
            <a:chOff x="2042802" y="2926963"/>
            <a:chExt cx="638796" cy="945933"/>
          </a:xfrm>
        </p:grpSpPr>
        <p:sp>
          <p:nvSpPr>
            <p:cNvPr id="41" name="Freeform 14">
              <a:extLst>
                <a:ext uri="{FF2B5EF4-FFF2-40B4-BE49-F238E27FC236}">
                  <a16:creationId xmlns:a16="http://schemas.microsoft.com/office/drawing/2014/main" id="{01E4AAB5-CCC7-4F96-B12C-DA3E3A29426C}"/>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8100AF"/>
            </a:solidFill>
            <a:ln w="38100" cmpd="sng">
              <a:noFill/>
            </a:ln>
            <a:effectLst/>
          </p:spPr>
          <p:txBody>
            <a:bodyPr wrap="none" anchor="ctr"/>
            <a:lstStyle/>
            <a:p>
              <a:endParaRPr lang="en-US" sz="1800" dirty="0">
                <a:latin typeface="+mj-lt"/>
              </a:endParaRPr>
            </a:p>
          </p:txBody>
        </p:sp>
        <p:sp>
          <p:nvSpPr>
            <p:cNvPr id="42" name="Oval 41">
              <a:extLst>
                <a:ext uri="{FF2B5EF4-FFF2-40B4-BE49-F238E27FC236}">
                  <a16:creationId xmlns:a16="http://schemas.microsoft.com/office/drawing/2014/main" id="{6846D3BF-C15A-4415-B313-0DCAF6167623}"/>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sp>
        <p:nvSpPr>
          <p:cNvPr id="43" name="Text Placeholder 55">
            <a:extLst>
              <a:ext uri="{FF2B5EF4-FFF2-40B4-BE49-F238E27FC236}">
                <a16:creationId xmlns:a16="http://schemas.microsoft.com/office/drawing/2014/main" id="{08BBBF8D-A7CD-4333-B299-645B4E5230C0}"/>
              </a:ext>
            </a:extLst>
          </p:cNvPr>
          <p:cNvSpPr>
            <a:spLocks noGrp="1"/>
          </p:cNvSpPr>
          <p:nvPr>
            <p:ph type="body" sz="quarter" idx="13" hasCustomPrompt="1"/>
          </p:nvPr>
        </p:nvSpPr>
        <p:spPr>
          <a:xfrm>
            <a:off x="1137987" y="2376677"/>
            <a:ext cx="2088085" cy="503692"/>
          </a:xfrm>
        </p:spPr>
        <p:txBody>
          <a:bodyPr bIns="0" anchor="b" anchorCtr="0"/>
          <a:lstStyle>
            <a:lvl1pPr marL="0" indent="0" algn="l">
              <a:lnSpc>
                <a:spcPts val="2000"/>
              </a:lnSpc>
              <a:spcBef>
                <a:spcPts val="0"/>
              </a:spcBef>
              <a:buNone/>
              <a:defRPr sz="1600">
                <a:solidFill>
                  <a:srgbClr val="009EFF"/>
                </a:solidFill>
                <a:latin typeface="Arial" panose="020B0604020202020204" pitchFamily="34" charset="0"/>
                <a:cs typeface="Arial" panose="020B0604020202020204" pitchFamily="34" charset="0"/>
              </a:defRPr>
            </a:lvl1pPr>
          </a:lstStyle>
          <a:p>
            <a:pPr lvl="0"/>
            <a:r>
              <a:rPr lang="en-US" dirty="0"/>
              <a:t>1965: ITEM GOES HERE</a:t>
            </a:r>
          </a:p>
        </p:txBody>
      </p:sp>
      <p:sp>
        <p:nvSpPr>
          <p:cNvPr id="44" name="Text Placeholder 55">
            <a:extLst>
              <a:ext uri="{FF2B5EF4-FFF2-40B4-BE49-F238E27FC236}">
                <a16:creationId xmlns:a16="http://schemas.microsoft.com/office/drawing/2014/main" id="{629CA489-8940-4C35-814F-B512D563A1AF}"/>
              </a:ext>
            </a:extLst>
          </p:cNvPr>
          <p:cNvSpPr>
            <a:spLocks noGrp="1"/>
          </p:cNvSpPr>
          <p:nvPr>
            <p:ph type="body" sz="quarter" idx="38" hasCustomPrompt="1"/>
          </p:nvPr>
        </p:nvSpPr>
        <p:spPr>
          <a:xfrm>
            <a:off x="1137989" y="2982003"/>
            <a:ext cx="2088084" cy="825465"/>
          </a:xfrm>
        </p:spPr>
        <p:txBody>
          <a:bodyPr bIns="0"/>
          <a:lstStyle>
            <a:lvl1pPr marL="0" indent="0" algn="l">
              <a:lnSpc>
                <a:spcPts val="2000"/>
              </a:lnSpc>
              <a:spcBef>
                <a:spcPts val="600"/>
              </a:spcBef>
              <a:buNone/>
              <a:defRPr sz="1600">
                <a:solidFill>
                  <a:srgbClr val="009EF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5" name="Text Placeholder 55">
            <a:extLst>
              <a:ext uri="{FF2B5EF4-FFF2-40B4-BE49-F238E27FC236}">
                <a16:creationId xmlns:a16="http://schemas.microsoft.com/office/drawing/2014/main" id="{4F1DB194-587C-46AE-9693-0DFBDB2A5023}"/>
              </a:ext>
            </a:extLst>
          </p:cNvPr>
          <p:cNvSpPr>
            <a:spLocks noGrp="1"/>
          </p:cNvSpPr>
          <p:nvPr>
            <p:ph type="body" sz="quarter" idx="39" hasCustomPrompt="1"/>
          </p:nvPr>
        </p:nvSpPr>
        <p:spPr>
          <a:xfrm>
            <a:off x="4060211" y="4239568"/>
            <a:ext cx="2088085" cy="503692"/>
          </a:xfrm>
        </p:spPr>
        <p:txBody>
          <a:bodyPr bIns="0" anchor="b" anchorCtr="0"/>
          <a:lstStyle>
            <a:lvl1pPr marL="0" indent="0" algn="l">
              <a:lnSpc>
                <a:spcPts val="2000"/>
              </a:lnSpc>
              <a:spcBef>
                <a:spcPts val="0"/>
              </a:spcBef>
              <a:buNone/>
              <a:defRPr sz="1600">
                <a:solidFill>
                  <a:srgbClr val="00BE00"/>
                </a:solidFill>
                <a:latin typeface="Arial" panose="020B0604020202020204" pitchFamily="34" charset="0"/>
                <a:cs typeface="Arial" panose="020B0604020202020204" pitchFamily="34" charset="0"/>
              </a:defRPr>
            </a:lvl1pPr>
          </a:lstStyle>
          <a:p>
            <a:pPr lvl="0"/>
            <a:r>
              <a:rPr lang="en-US" dirty="0"/>
              <a:t>1974: ITEM GOES HERE</a:t>
            </a:r>
          </a:p>
        </p:txBody>
      </p:sp>
      <p:sp>
        <p:nvSpPr>
          <p:cNvPr id="46" name="Text Placeholder 55">
            <a:extLst>
              <a:ext uri="{FF2B5EF4-FFF2-40B4-BE49-F238E27FC236}">
                <a16:creationId xmlns:a16="http://schemas.microsoft.com/office/drawing/2014/main" id="{8C7BC640-A8E3-4927-A9D5-9C9F77500763}"/>
              </a:ext>
            </a:extLst>
          </p:cNvPr>
          <p:cNvSpPr>
            <a:spLocks noGrp="1"/>
          </p:cNvSpPr>
          <p:nvPr>
            <p:ph type="body" sz="quarter" idx="40" hasCustomPrompt="1"/>
          </p:nvPr>
        </p:nvSpPr>
        <p:spPr>
          <a:xfrm>
            <a:off x="4060212" y="4844896"/>
            <a:ext cx="2088084" cy="825465"/>
          </a:xfrm>
        </p:spPr>
        <p:txBody>
          <a:bodyPr bIns="0"/>
          <a:lstStyle>
            <a:lvl1pPr marL="0" indent="0" algn="l">
              <a:lnSpc>
                <a:spcPts val="2000"/>
              </a:lnSpc>
              <a:spcBef>
                <a:spcPts val="600"/>
              </a:spcBef>
              <a:buNone/>
              <a:defRPr sz="1600">
                <a:solidFill>
                  <a:srgbClr val="00BE00"/>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7" name="Text Placeholder 55">
            <a:extLst>
              <a:ext uri="{FF2B5EF4-FFF2-40B4-BE49-F238E27FC236}">
                <a16:creationId xmlns:a16="http://schemas.microsoft.com/office/drawing/2014/main" id="{1B6BAED6-3534-4522-93CA-0D7DE6B5B42E}"/>
              </a:ext>
            </a:extLst>
          </p:cNvPr>
          <p:cNvSpPr>
            <a:spLocks noGrp="1"/>
          </p:cNvSpPr>
          <p:nvPr>
            <p:ph type="body" sz="quarter" idx="41" hasCustomPrompt="1"/>
          </p:nvPr>
        </p:nvSpPr>
        <p:spPr>
          <a:xfrm>
            <a:off x="6880554" y="2376677"/>
            <a:ext cx="2088085" cy="503692"/>
          </a:xfrm>
        </p:spPr>
        <p:txBody>
          <a:bodyPr bIns="0" anchor="b" anchorCtr="0"/>
          <a:lstStyle>
            <a:lvl1pPr marL="0" indent="0" algn="l">
              <a:lnSpc>
                <a:spcPts val="2000"/>
              </a:lnSpc>
              <a:spcBef>
                <a:spcPts val="0"/>
              </a:spcBef>
              <a:buNone/>
              <a:defRPr sz="1600">
                <a:solidFill>
                  <a:srgbClr val="E74011"/>
                </a:solidFill>
                <a:latin typeface="Arial" panose="020B0604020202020204" pitchFamily="34" charset="0"/>
                <a:cs typeface="Arial" panose="020B0604020202020204" pitchFamily="34" charset="0"/>
              </a:defRPr>
            </a:lvl1pPr>
          </a:lstStyle>
          <a:p>
            <a:pPr lvl="0"/>
            <a:r>
              <a:rPr lang="en-US" dirty="0"/>
              <a:t>1982: ITEM GOES HERE</a:t>
            </a:r>
          </a:p>
        </p:txBody>
      </p:sp>
      <p:sp>
        <p:nvSpPr>
          <p:cNvPr id="48" name="Text Placeholder 55">
            <a:extLst>
              <a:ext uri="{FF2B5EF4-FFF2-40B4-BE49-F238E27FC236}">
                <a16:creationId xmlns:a16="http://schemas.microsoft.com/office/drawing/2014/main" id="{1CB45B4F-9A17-417A-92D3-10D78FA99E7A}"/>
              </a:ext>
            </a:extLst>
          </p:cNvPr>
          <p:cNvSpPr>
            <a:spLocks noGrp="1"/>
          </p:cNvSpPr>
          <p:nvPr>
            <p:ph type="body" sz="quarter" idx="42" hasCustomPrompt="1"/>
          </p:nvPr>
        </p:nvSpPr>
        <p:spPr>
          <a:xfrm>
            <a:off x="6880554" y="2982003"/>
            <a:ext cx="2088084" cy="825465"/>
          </a:xfrm>
        </p:spPr>
        <p:txBody>
          <a:bodyPr bIns="0"/>
          <a:lstStyle>
            <a:lvl1pPr marL="0" indent="0" algn="l">
              <a:lnSpc>
                <a:spcPts val="2000"/>
              </a:lnSpc>
              <a:spcBef>
                <a:spcPts val="600"/>
              </a:spcBef>
              <a:buNone/>
              <a:defRPr sz="1600">
                <a:solidFill>
                  <a:srgbClr val="E7401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9" name="Text Placeholder 55">
            <a:extLst>
              <a:ext uri="{FF2B5EF4-FFF2-40B4-BE49-F238E27FC236}">
                <a16:creationId xmlns:a16="http://schemas.microsoft.com/office/drawing/2014/main" id="{D91C9DD9-9EC7-421E-9806-37A2A7A4AB1E}"/>
              </a:ext>
            </a:extLst>
          </p:cNvPr>
          <p:cNvSpPr>
            <a:spLocks noGrp="1"/>
          </p:cNvSpPr>
          <p:nvPr>
            <p:ph type="body" sz="quarter" idx="43" hasCustomPrompt="1"/>
          </p:nvPr>
        </p:nvSpPr>
        <p:spPr>
          <a:xfrm>
            <a:off x="9710110" y="4239568"/>
            <a:ext cx="2088085" cy="503692"/>
          </a:xfrm>
        </p:spPr>
        <p:txBody>
          <a:bodyPr bIns="0" anchor="b" anchorCtr="0"/>
          <a:lstStyle>
            <a:lvl1pPr marL="0" indent="0" algn="l">
              <a:lnSpc>
                <a:spcPts val="2000"/>
              </a:lnSpc>
              <a:spcBef>
                <a:spcPts val="0"/>
              </a:spcBef>
              <a:buNone/>
              <a:defRPr sz="1600">
                <a:solidFill>
                  <a:srgbClr val="8100AF"/>
                </a:solidFill>
                <a:latin typeface="Arial" panose="020B0604020202020204" pitchFamily="34" charset="0"/>
                <a:cs typeface="Arial" panose="020B0604020202020204" pitchFamily="34" charset="0"/>
              </a:defRPr>
            </a:lvl1pPr>
          </a:lstStyle>
          <a:p>
            <a:pPr lvl="0"/>
            <a:r>
              <a:rPr lang="en-US" dirty="0"/>
              <a:t>2000: ITEM GOES HERE</a:t>
            </a:r>
          </a:p>
        </p:txBody>
      </p:sp>
      <p:sp>
        <p:nvSpPr>
          <p:cNvPr id="50" name="Text Placeholder 55">
            <a:extLst>
              <a:ext uri="{FF2B5EF4-FFF2-40B4-BE49-F238E27FC236}">
                <a16:creationId xmlns:a16="http://schemas.microsoft.com/office/drawing/2014/main" id="{FFD233C4-03D5-45B2-AD4B-2D9C7A132216}"/>
              </a:ext>
            </a:extLst>
          </p:cNvPr>
          <p:cNvSpPr>
            <a:spLocks noGrp="1"/>
          </p:cNvSpPr>
          <p:nvPr>
            <p:ph type="body" sz="quarter" idx="44" hasCustomPrompt="1"/>
          </p:nvPr>
        </p:nvSpPr>
        <p:spPr>
          <a:xfrm>
            <a:off x="9710110" y="4844896"/>
            <a:ext cx="2088084" cy="825465"/>
          </a:xfrm>
        </p:spPr>
        <p:txBody>
          <a:bodyPr bIns="0"/>
          <a:lstStyle>
            <a:lvl1pPr marL="0" indent="0" algn="l">
              <a:lnSpc>
                <a:spcPts val="2000"/>
              </a:lnSpc>
              <a:spcBef>
                <a:spcPts val="600"/>
              </a:spcBef>
              <a:buNone/>
              <a:defRPr sz="1600">
                <a:solidFill>
                  <a:srgbClr val="8100A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Tree>
    <p:extLst>
      <p:ext uri="{BB962C8B-B14F-4D97-AF65-F5344CB8AC3E}">
        <p14:creationId xmlns:p14="http://schemas.microsoft.com/office/powerpoint/2010/main" val="2085214749"/>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preserve="1" userDrawn="1">
  <p:cSld name="Timeline B">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7" name="Rectangle 6">
            <a:extLst>
              <a:ext uri="{FF2B5EF4-FFF2-40B4-BE49-F238E27FC236}">
                <a16:creationId xmlns:a16="http://schemas.microsoft.com/office/drawing/2014/main" id="{B2ADA329-9B7C-4886-A522-467214742846}"/>
              </a:ext>
            </a:extLst>
          </p:cNvPr>
          <p:cNvSpPr/>
          <p:nvPr userDrawn="1"/>
        </p:nvSpPr>
        <p:spPr>
          <a:xfrm flipV="1">
            <a:off x="3048" y="3888437"/>
            <a:ext cx="12188952" cy="68098"/>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lIns="243797" tIns="121899" rIns="243797" bIns="121899" rtlCol="0" anchor="ctr"/>
          <a:lstStyle/>
          <a:p>
            <a:pPr algn="ctr"/>
            <a:r>
              <a:rPr lang="en-US" sz="1800" dirty="0">
                <a:latin typeface="Subway Six-Inch Office" pitchFamily="50" charset="0"/>
              </a:rPr>
              <a:t> </a:t>
            </a:r>
          </a:p>
        </p:txBody>
      </p:sp>
      <p:sp>
        <p:nvSpPr>
          <p:cNvPr id="8" name="Oval 7">
            <a:extLst>
              <a:ext uri="{FF2B5EF4-FFF2-40B4-BE49-F238E27FC236}">
                <a16:creationId xmlns:a16="http://schemas.microsoft.com/office/drawing/2014/main" id="{1A102CCD-A803-4765-865C-CF851A52C206}"/>
              </a:ext>
            </a:extLst>
          </p:cNvPr>
          <p:cNvSpPr/>
          <p:nvPr userDrawn="1"/>
        </p:nvSpPr>
        <p:spPr>
          <a:xfrm>
            <a:off x="477229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9" name="Oval 8">
            <a:extLst>
              <a:ext uri="{FF2B5EF4-FFF2-40B4-BE49-F238E27FC236}">
                <a16:creationId xmlns:a16="http://schemas.microsoft.com/office/drawing/2014/main" id="{B66EA7C5-1F66-4F2C-BB66-5C75735B38D0}"/>
              </a:ext>
            </a:extLst>
          </p:cNvPr>
          <p:cNvSpPr/>
          <p:nvPr userDrawn="1"/>
        </p:nvSpPr>
        <p:spPr>
          <a:xfrm>
            <a:off x="7599807"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0" name="Oval 9">
            <a:extLst>
              <a:ext uri="{FF2B5EF4-FFF2-40B4-BE49-F238E27FC236}">
                <a16:creationId xmlns:a16="http://schemas.microsoft.com/office/drawing/2014/main" id="{9DDE2FE0-4153-4E40-91E1-0F00E7DD2BD6}"/>
              </a:ext>
            </a:extLst>
          </p:cNvPr>
          <p:cNvSpPr/>
          <p:nvPr userDrawn="1"/>
        </p:nvSpPr>
        <p:spPr>
          <a:xfrm>
            <a:off x="1944784"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11" name="Group 10">
            <a:extLst>
              <a:ext uri="{FF2B5EF4-FFF2-40B4-BE49-F238E27FC236}">
                <a16:creationId xmlns:a16="http://schemas.microsoft.com/office/drawing/2014/main" id="{6B86D487-716E-42F0-8715-49F9EDD0CBA9}"/>
              </a:ext>
            </a:extLst>
          </p:cNvPr>
          <p:cNvGrpSpPr/>
          <p:nvPr userDrawn="1"/>
        </p:nvGrpSpPr>
        <p:grpSpPr>
          <a:xfrm>
            <a:off x="1734825" y="2666459"/>
            <a:ext cx="638796" cy="945933"/>
            <a:chOff x="2042802" y="2926963"/>
            <a:chExt cx="638796" cy="945933"/>
          </a:xfrm>
        </p:grpSpPr>
        <p:sp>
          <p:nvSpPr>
            <p:cNvPr id="12" name="Freeform 14">
              <a:extLst>
                <a:ext uri="{FF2B5EF4-FFF2-40B4-BE49-F238E27FC236}">
                  <a16:creationId xmlns:a16="http://schemas.microsoft.com/office/drawing/2014/main" id="{1A940EE6-04A4-4E02-9445-D18E772565EF}"/>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FF0096"/>
            </a:solidFill>
            <a:ln w="38100" cmpd="sng">
              <a:noFill/>
            </a:ln>
            <a:effectLst/>
          </p:spPr>
          <p:txBody>
            <a:bodyPr wrap="none" anchor="ctr"/>
            <a:lstStyle/>
            <a:p>
              <a:endParaRPr lang="en-US" sz="1800" dirty="0">
                <a:latin typeface="+mj-lt"/>
              </a:endParaRPr>
            </a:p>
          </p:txBody>
        </p:sp>
        <p:sp>
          <p:nvSpPr>
            <p:cNvPr id="13" name="Oval 12">
              <a:extLst>
                <a:ext uri="{FF2B5EF4-FFF2-40B4-BE49-F238E27FC236}">
                  <a16:creationId xmlns:a16="http://schemas.microsoft.com/office/drawing/2014/main" id="{6E9D1B6C-2DCB-4F74-B303-6B1A14EDB46E}"/>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14" name="Group 13">
            <a:extLst>
              <a:ext uri="{FF2B5EF4-FFF2-40B4-BE49-F238E27FC236}">
                <a16:creationId xmlns:a16="http://schemas.microsoft.com/office/drawing/2014/main" id="{2F6EDBBF-2713-4817-94A0-0B3C1B511CDB}"/>
              </a:ext>
            </a:extLst>
          </p:cNvPr>
          <p:cNvGrpSpPr/>
          <p:nvPr userDrawn="1"/>
        </p:nvGrpSpPr>
        <p:grpSpPr>
          <a:xfrm>
            <a:off x="7395837" y="2666459"/>
            <a:ext cx="638796" cy="945933"/>
            <a:chOff x="2042802" y="2926963"/>
            <a:chExt cx="638796" cy="945933"/>
          </a:xfrm>
        </p:grpSpPr>
        <p:sp>
          <p:nvSpPr>
            <p:cNvPr id="15" name="Freeform 14">
              <a:extLst>
                <a:ext uri="{FF2B5EF4-FFF2-40B4-BE49-F238E27FC236}">
                  <a16:creationId xmlns:a16="http://schemas.microsoft.com/office/drawing/2014/main" id="{0E7C3EAE-BF16-4D14-B1DB-F0012EACAEC6}"/>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BE00"/>
            </a:solidFill>
            <a:ln w="38100" cmpd="sng">
              <a:noFill/>
            </a:ln>
            <a:effectLst/>
          </p:spPr>
          <p:txBody>
            <a:bodyPr wrap="none" anchor="ctr"/>
            <a:lstStyle/>
            <a:p>
              <a:endParaRPr lang="en-US" sz="1800" dirty="0">
                <a:latin typeface="+mj-lt"/>
              </a:endParaRPr>
            </a:p>
          </p:txBody>
        </p:sp>
        <p:sp>
          <p:nvSpPr>
            <p:cNvPr id="16" name="Oval 15">
              <a:extLst>
                <a:ext uri="{FF2B5EF4-FFF2-40B4-BE49-F238E27FC236}">
                  <a16:creationId xmlns:a16="http://schemas.microsoft.com/office/drawing/2014/main" id="{41BBA278-05CE-4484-9445-75DC57B01E62}"/>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17" name="Group 16">
            <a:extLst>
              <a:ext uri="{FF2B5EF4-FFF2-40B4-BE49-F238E27FC236}">
                <a16:creationId xmlns:a16="http://schemas.microsoft.com/office/drawing/2014/main" id="{3AE8449B-CF3D-4F5E-8BA2-C195AF180C52}"/>
              </a:ext>
            </a:extLst>
          </p:cNvPr>
          <p:cNvGrpSpPr/>
          <p:nvPr userDrawn="1"/>
        </p:nvGrpSpPr>
        <p:grpSpPr>
          <a:xfrm rot="10800000">
            <a:off x="4566060" y="4242724"/>
            <a:ext cx="638796" cy="945933"/>
            <a:chOff x="2042802" y="2926963"/>
            <a:chExt cx="638796" cy="945933"/>
          </a:xfrm>
        </p:grpSpPr>
        <p:sp>
          <p:nvSpPr>
            <p:cNvPr id="18" name="Freeform 14">
              <a:extLst>
                <a:ext uri="{FF2B5EF4-FFF2-40B4-BE49-F238E27FC236}">
                  <a16:creationId xmlns:a16="http://schemas.microsoft.com/office/drawing/2014/main" id="{150948DC-5A88-4B5C-A3E8-DA6792E5405C}"/>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9EFF"/>
            </a:solidFill>
            <a:ln w="38100" cmpd="sng">
              <a:noFill/>
            </a:ln>
            <a:effectLst/>
          </p:spPr>
          <p:txBody>
            <a:bodyPr wrap="none" anchor="ctr"/>
            <a:lstStyle/>
            <a:p>
              <a:endParaRPr lang="en-US" sz="1800" dirty="0">
                <a:latin typeface="+mj-lt"/>
              </a:endParaRPr>
            </a:p>
          </p:txBody>
        </p:sp>
        <p:sp>
          <p:nvSpPr>
            <p:cNvPr id="19" name="Oval 18">
              <a:extLst>
                <a:ext uri="{FF2B5EF4-FFF2-40B4-BE49-F238E27FC236}">
                  <a16:creationId xmlns:a16="http://schemas.microsoft.com/office/drawing/2014/main" id="{1682EBD5-277B-4472-B8E3-49113E2B3DE9}"/>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Subway Six-Inch Office" pitchFamily="50" charset="0"/>
              </a:endParaRPr>
            </a:p>
          </p:txBody>
        </p:sp>
      </p:grpSp>
      <p:sp>
        <p:nvSpPr>
          <p:cNvPr id="20" name="Text Placeholder 55">
            <a:extLst>
              <a:ext uri="{FF2B5EF4-FFF2-40B4-BE49-F238E27FC236}">
                <a16:creationId xmlns:a16="http://schemas.microsoft.com/office/drawing/2014/main" id="{A1CD7512-ECC4-4FD4-A939-E874C6ABF3E8}"/>
              </a:ext>
            </a:extLst>
          </p:cNvPr>
          <p:cNvSpPr>
            <a:spLocks noGrp="1"/>
          </p:cNvSpPr>
          <p:nvPr>
            <p:ph type="body" sz="quarter" idx="13" hasCustomPrompt="1"/>
          </p:nvPr>
        </p:nvSpPr>
        <p:spPr>
          <a:xfrm>
            <a:off x="2535703" y="2376677"/>
            <a:ext cx="2088085" cy="503692"/>
          </a:xfrm>
        </p:spPr>
        <p:txBody>
          <a:bodyPr bIns="0" anchor="b" anchorCtr="0"/>
          <a:lstStyle>
            <a:lvl1pPr marL="0" indent="0" algn="l">
              <a:lnSpc>
                <a:spcPts val="2000"/>
              </a:lnSpc>
              <a:spcBef>
                <a:spcPts val="0"/>
              </a:spcBef>
              <a:buNone/>
              <a:defRPr sz="1600">
                <a:solidFill>
                  <a:srgbClr val="FF0096"/>
                </a:solidFill>
                <a:latin typeface="Arial" panose="020B0604020202020204" pitchFamily="34" charset="0"/>
                <a:cs typeface="Arial" panose="020B0604020202020204" pitchFamily="34" charset="0"/>
              </a:defRPr>
            </a:lvl1pPr>
          </a:lstStyle>
          <a:p>
            <a:pPr lvl="0"/>
            <a:r>
              <a:rPr lang="en-US" dirty="0"/>
              <a:t>2003: ITEM GOES HERE</a:t>
            </a:r>
          </a:p>
        </p:txBody>
      </p:sp>
      <p:sp>
        <p:nvSpPr>
          <p:cNvPr id="21" name="Text Placeholder 55">
            <a:extLst>
              <a:ext uri="{FF2B5EF4-FFF2-40B4-BE49-F238E27FC236}">
                <a16:creationId xmlns:a16="http://schemas.microsoft.com/office/drawing/2014/main" id="{88454EC6-7C85-4D82-B6C3-01A921D3537E}"/>
              </a:ext>
            </a:extLst>
          </p:cNvPr>
          <p:cNvSpPr>
            <a:spLocks noGrp="1"/>
          </p:cNvSpPr>
          <p:nvPr>
            <p:ph type="body" sz="quarter" idx="38" hasCustomPrompt="1"/>
          </p:nvPr>
        </p:nvSpPr>
        <p:spPr>
          <a:xfrm>
            <a:off x="2535705" y="2982003"/>
            <a:ext cx="2088084" cy="825465"/>
          </a:xfrm>
        </p:spPr>
        <p:txBody>
          <a:bodyPr bIns="0"/>
          <a:lstStyle>
            <a:lvl1pPr marL="0" indent="0" algn="l">
              <a:lnSpc>
                <a:spcPts val="2000"/>
              </a:lnSpc>
              <a:spcBef>
                <a:spcPts val="600"/>
              </a:spcBef>
              <a:buNone/>
              <a:defRPr sz="1600">
                <a:solidFill>
                  <a:srgbClr val="FF0096"/>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22" name="Text Placeholder 55">
            <a:extLst>
              <a:ext uri="{FF2B5EF4-FFF2-40B4-BE49-F238E27FC236}">
                <a16:creationId xmlns:a16="http://schemas.microsoft.com/office/drawing/2014/main" id="{B45F9AC5-33AD-4047-90F9-B4EFD14ACF67}"/>
              </a:ext>
            </a:extLst>
          </p:cNvPr>
          <p:cNvSpPr>
            <a:spLocks noGrp="1"/>
          </p:cNvSpPr>
          <p:nvPr>
            <p:ph type="body" sz="quarter" idx="39" hasCustomPrompt="1"/>
          </p:nvPr>
        </p:nvSpPr>
        <p:spPr>
          <a:xfrm>
            <a:off x="5333943" y="4239568"/>
            <a:ext cx="2088085" cy="503692"/>
          </a:xfrm>
        </p:spPr>
        <p:txBody>
          <a:bodyPr bIns="0" anchor="b" anchorCtr="0"/>
          <a:lstStyle>
            <a:lvl1pPr marL="0" indent="0" algn="l">
              <a:lnSpc>
                <a:spcPts val="2000"/>
              </a:lnSpc>
              <a:spcBef>
                <a:spcPts val="0"/>
              </a:spcBef>
              <a:buNone/>
              <a:defRPr sz="1600">
                <a:solidFill>
                  <a:srgbClr val="009EFF"/>
                </a:solidFill>
                <a:latin typeface="Arial" panose="020B0604020202020204" pitchFamily="34" charset="0"/>
                <a:cs typeface="Arial" panose="020B0604020202020204" pitchFamily="34" charset="0"/>
              </a:defRPr>
            </a:lvl1pPr>
          </a:lstStyle>
          <a:p>
            <a:pPr lvl="0"/>
            <a:r>
              <a:rPr lang="en-US" dirty="0"/>
              <a:t>2008: ITEM GOES HERE</a:t>
            </a:r>
          </a:p>
        </p:txBody>
      </p:sp>
      <p:sp>
        <p:nvSpPr>
          <p:cNvPr id="23" name="Text Placeholder 55">
            <a:extLst>
              <a:ext uri="{FF2B5EF4-FFF2-40B4-BE49-F238E27FC236}">
                <a16:creationId xmlns:a16="http://schemas.microsoft.com/office/drawing/2014/main" id="{2EAC20B3-3C92-44BA-A862-E3C8E568AC37}"/>
              </a:ext>
            </a:extLst>
          </p:cNvPr>
          <p:cNvSpPr>
            <a:spLocks noGrp="1"/>
          </p:cNvSpPr>
          <p:nvPr>
            <p:ph type="body" sz="quarter" idx="40" hasCustomPrompt="1"/>
          </p:nvPr>
        </p:nvSpPr>
        <p:spPr>
          <a:xfrm>
            <a:off x="5333944" y="4844896"/>
            <a:ext cx="2088084" cy="825465"/>
          </a:xfrm>
        </p:spPr>
        <p:txBody>
          <a:bodyPr bIns="0"/>
          <a:lstStyle>
            <a:lvl1pPr marL="0" indent="0" algn="l">
              <a:lnSpc>
                <a:spcPts val="2000"/>
              </a:lnSpc>
              <a:spcBef>
                <a:spcPts val="600"/>
              </a:spcBef>
              <a:buNone/>
              <a:defRPr sz="1600">
                <a:solidFill>
                  <a:srgbClr val="009EF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24" name="Text Placeholder 55">
            <a:extLst>
              <a:ext uri="{FF2B5EF4-FFF2-40B4-BE49-F238E27FC236}">
                <a16:creationId xmlns:a16="http://schemas.microsoft.com/office/drawing/2014/main" id="{3555C930-DFCA-4939-9A11-A2BFCFE68B2B}"/>
              </a:ext>
            </a:extLst>
          </p:cNvPr>
          <p:cNvSpPr>
            <a:spLocks noGrp="1"/>
          </p:cNvSpPr>
          <p:nvPr>
            <p:ph type="body" sz="quarter" idx="41" hasCustomPrompt="1"/>
          </p:nvPr>
        </p:nvSpPr>
        <p:spPr>
          <a:xfrm>
            <a:off x="8154286" y="2376677"/>
            <a:ext cx="2088085" cy="503692"/>
          </a:xfrm>
        </p:spPr>
        <p:txBody>
          <a:bodyPr bIns="0" anchor="b" anchorCtr="0"/>
          <a:lstStyle>
            <a:lvl1pPr marL="0" indent="0" algn="l">
              <a:lnSpc>
                <a:spcPts val="2000"/>
              </a:lnSpc>
              <a:spcBef>
                <a:spcPts val="0"/>
              </a:spcBef>
              <a:buNone/>
              <a:defRPr sz="1600">
                <a:solidFill>
                  <a:srgbClr val="00BE00"/>
                </a:solidFill>
                <a:latin typeface="Arial" panose="020B0604020202020204" pitchFamily="34" charset="0"/>
                <a:cs typeface="Arial" panose="020B0604020202020204" pitchFamily="34" charset="0"/>
              </a:defRPr>
            </a:lvl1pPr>
          </a:lstStyle>
          <a:p>
            <a:pPr lvl="0"/>
            <a:r>
              <a:rPr lang="en-US" dirty="0"/>
              <a:t>2018: ITEM GOES HERE</a:t>
            </a:r>
          </a:p>
        </p:txBody>
      </p:sp>
      <p:sp>
        <p:nvSpPr>
          <p:cNvPr id="25" name="Text Placeholder 55">
            <a:extLst>
              <a:ext uri="{FF2B5EF4-FFF2-40B4-BE49-F238E27FC236}">
                <a16:creationId xmlns:a16="http://schemas.microsoft.com/office/drawing/2014/main" id="{7B991D95-8427-40B5-9196-3B802007670C}"/>
              </a:ext>
            </a:extLst>
          </p:cNvPr>
          <p:cNvSpPr>
            <a:spLocks noGrp="1"/>
          </p:cNvSpPr>
          <p:nvPr>
            <p:ph type="body" sz="quarter" idx="42" hasCustomPrompt="1"/>
          </p:nvPr>
        </p:nvSpPr>
        <p:spPr>
          <a:xfrm>
            <a:off x="8154286" y="2982003"/>
            <a:ext cx="2088084" cy="825465"/>
          </a:xfrm>
        </p:spPr>
        <p:txBody>
          <a:bodyPr bIns="0"/>
          <a:lstStyle>
            <a:lvl1pPr marL="0" indent="0" algn="l">
              <a:lnSpc>
                <a:spcPts val="2000"/>
              </a:lnSpc>
              <a:spcBef>
                <a:spcPts val="600"/>
              </a:spcBef>
              <a:buNone/>
              <a:defRPr sz="1600">
                <a:solidFill>
                  <a:srgbClr val="00BE00"/>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Tree>
    <p:extLst>
      <p:ext uri="{BB962C8B-B14F-4D97-AF65-F5344CB8AC3E}">
        <p14:creationId xmlns:p14="http://schemas.microsoft.com/office/powerpoint/2010/main" val="3846749977"/>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6858000"/>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pic>
        <p:nvPicPr>
          <p:cNvPr id="10" name="Picture 9">
            <a:extLst>
              <a:ext uri="{FF2B5EF4-FFF2-40B4-BE49-F238E27FC236}">
                <a16:creationId xmlns:a16="http://schemas.microsoft.com/office/drawing/2014/main" id="{886FE0FC-E9BD-453C-AFB4-323A8CED10A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3797291" y="2844000"/>
            <a:ext cx="4597418" cy="1170000"/>
          </a:xfrm>
          <a:prstGeom prst="rect">
            <a:avLst/>
          </a:prstGeom>
        </p:spPr>
      </p:pic>
    </p:spTree>
    <p:extLst>
      <p:ext uri="{BB962C8B-B14F-4D97-AF65-F5344CB8AC3E}">
        <p14:creationId xmlns:p14="http://schemas.microsoft.com/office/powerpoint/2010/main" val="3980512885"/>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title" preserve="1">
  <p:cSld name="Cover 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6858000"/>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85B9181-00FB-4E86-93D8-8FA469DE1D3D}"/>
              </a:ext>
            </a:extLst>
          </p:cNvPr>
          <p:cNvSpPr>
            <a:spLocks noGrp="1"/>
          </p:cNvSpPr>
          <p:nvPr>
            <p:ph type="ctrTitle" hasCustomPrompt="1"/>
          </p:nvPr>
        </p:nvSpPr>
        <p:spPr>
          <a:xfrm>
            <a:off x="1524000" y="1122363"/>
            <a:ext cx="9144000" cy="2387600"/>
          </a:xfrm>
        </p:spPr>
        <p:txBody>
          <a:bodyPr anchor="b"/>
          <a:lstStyle>
            <a:lvl1pPr algn="ctr">
              <a:defRPr sz="5000" b="1">
                <a:solidFill>
                  <a:schemeClr val="bg1"/>
                </a:solidFill>
                <a:latin typeface="Arial" panose="020B0604020202020204" pitchFamily="34" charset="0"/>
                <a:cs typeface="Arial" panose="020B0604020202020204" pitchFamily="34" charset="0"/>
              </a:defRPr>
            </a:lvl1pPr>
          </a:lstStyle>
          <a:p>
            <a:r>
              <a:rPr lang="en-US" dirty="0"/>
              <a:t>Type your presentation title here in sentence case.</a:t>
            </a:r>
            <a:endParaRPr lang="en-GB" dirty="0"/>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hasCustomPrompt="1"/>
          </p:nvPr>
        </p:nvSpPr>
        <p:spPr>
          <a:xfrm>
            <a:off x="1523999" y="4381499"/>
            <a:ext cx="9143999" cy="1799239"/>
          </a:xfrm>
        </p:spPr>
        <p:txBody>
          <a:bodyPr/>
          <a:lstStyle>
            <a:lvl1pPr marL="0" indent="0" algn="ctr">
              <a:buNone/>
              <a:defRPr sz="2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&lt;Insert presenter name&gt;</a:t>
            </a:r>
          </a:p>
          <a:p>
            <a:r>
              <a:rPr lang="en-US" dirty="0"/>
              <a:t>&lt;Insert presenter job title&gt;</a:t>
            </a:r>
          </a:p>
          <a:p>
            <a:endParaRPr lang="en-US" dirty="0"/>
          </a:p>
          <a:p>
            <a:r>
              <a:rPr lang="en-GB" dirty="0"/>
              <a:t>Wednesday, 09 September 2020</a:t>
            </a:r>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pic>
        <p:nvPicPr>
          <p:cNvPr id="19" name="Picture 18">
            <a:extLst>
              <a:ext uri="{FF2B5EF4-FFF2-40B4-BE49-F238E27FC236}">
                <a16:creationId xmlns:a16="http://schemas.microsoft.com/office/drawing/2014/main" id="{4296A872-B17B-48E1-B670-B6B4F268901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88320" y="6058742"/>
            <a:ext cx="1197141" cy="629999"/>
          </a:xfrm>
          <a:prstGeom prst="rect">
            <a:avLst/>
          </a:prstGeom>
        </p:spPr>
      </p:pic>
      <p:pic>
        <p:nvPicPr>
          <p:cNvPr id="7" name="Picture 6">
            <a:extLst>
              <a:ext uri="{FF2B5EF4-FFF2-40B4-BE49-F238E27FC236}">
                <a16:creationId xmlns:a16="http://schemas.microsoft.com/office/drawing/2014/main" id="{9B9124AA-724D-4BAA-9814-A11C7DD2ABAD}"/>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9533891" y="6053066"/>
            <a:ext cx="2475529" cy="629999"/>
          </a:xfrm>
          <a:prstGeom prst="rect">
            <a:avLst/>
          </a:prstGeom>
        </p:spPr>
      </p:pic>
    </p:spTree>
    <p:extLst>
      <p:ext uri="{BB962C8B-B14F-4D97-AF65-F5344CB8AC3E}">
        <p14:creationId xmlns:p14="http://schemas.microsoft.com/office/powerpoint/2010/main" val="4032048393"/>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type="title" preserve="1">
  <p:cSld name="Title Slide (Purpl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5918129"/>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85B9181-00FB-4E86-93D8-8FA469DE1D3D}"/>
              </a:ext>
            </a:extLst>
          </p:cNvPr>
          <p:cNvSpPr>
            <a:spLocks noGrp="1"/>
          </p:cNvSpPr>
          <p:nvPr>
            <p:ph type="ctrTitle"/>
          </p:nvPr>
        </p:nvSpPr>
        <p:spPr>
          <a:xfrm>
            <a:off x="1524000" y="1122363"/>
            <a:ext cx="9144000" cy="2387600"/>
          </a:xfrm>
        </p:spPr>
        <p:txBody>
          <a:bodyPr anchor="b"/>
          <a:lstStyle>
            <a:lvl1pPr algn="ctr">
              <a:defRPr sz="5000">
                <a:solidFill>
                  <a:schemeClr val="bg1"/>
                </a:solidFill>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p:nvPr>
        </p:nvSpPr>
        <p:spPr>
          <a:xfrm>
            <a:off x="1524000" y="3602038"/>
            <a:ext cx="9144000" cy="1655762"/>
          </a:xfrm>
        </p:spPr>
        <p:txBody>
          <a:bodyPr/>
          <a:lstStyle>
            <a:lvl1pPr marL="0" indent="0" algn="ctr">
              <a:buNone/>
              <a:defRPr sz="2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188608645"/>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A74AE222-B9C9-42F3-96F1-973D18EDF8B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867494550"/>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A69C-BC08-41BD-9FC1-5D2CDFA36E9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46C69F4-F3BA-4BE6-8F3B-FD16195D70D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FFD4D136-C64D-4E6E-9504-392D481BBCE7}"/>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72DD13E2-FC99-473B-BB5F-02EEFD8807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CB058F-32FB-43BF-95B3-8127D15BAA72}"/>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1012364841"/>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262EC0-C4CA-4562-8536-BFFB5011E3DE}"/>
              </a:ext>
            </a:extLst>
          </p:cNvPr>
          <p:cNvSpPr>
            <a:spLocks noGrp="1"/>
          </p:cNvSpPr>
          <p:nvPr>
            <p:ph type="title"/>
          </p:nvPr>
        </p:nvSpPr>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3346C947-17FF-4A60-B834-7BE380B62257}"/>
              </a:ext>
            </a:extLst>
          </p:cNvPr>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a:extLst>
              <a:ext uri="{FF2B5EF4-FFF2-40B4-BE49-F238E27FC236}">
                <a16:creationId xmlns:a16="http://schemas.microsoft.com/office/drawing/2014/main" id="{D0946815-9938-40BC-82A6-1B5F421061D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A242765-852B-4FD5-9337-0C4F8CAFA476}"/>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52446F60-C286-456A-B9D8-2E7890CBD7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E49960E-0C98-42F3-9D51-42FA50817EFA}"/>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722677114"/>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E771F-15A8-4E65-86FB-80CAFD5FB4DF}"/>
              </a:ext>
            </a:extLst>
          </p:cNvPr>
          <p:cNvSpPr>
            <a:spLocks noGrp="1"/>
          </p:cNvSpPr>
          <p:nvPr>
            <p:ph type="title"/>
          </p:nvPr>
        </p:nvSpPr>
        <p:spPr>
          <a:xfrm>
            <a:off x="839788" y="365125"/>
            <a:ext cx="10515600" cy="1325563"/>
          </a:xfrm>
        </p:spPr>
        <p:txBody>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9BD695EF-731A-4F33-A8EE-7F7E5174DA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C9BC53-7A18-4DB9-A3D9-988A9D7D267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3113DD9-B7A8-4712-B3C5-A69E2469EB6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C6F5053-96C2-449A-832B-FA885CE3EB4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C35D321-4F72-42C9-A4B9-35CBDA585DBC}"/>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8" name="Footer Placeholder 7">
            <a:extLst>
              <a:ext uri="{FF2B5EF4-FFF2-40B4-BE49-F238E27FC236}">
                <a16:creationId xmlns:a16="http://schemas.microsoft.com/office/drawing/2014/main" id="{DC477578-E348-4763-B109-4DFC416C951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B764DD2-402B-40E7-8B0A-F138C099CADA}"/>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975073987"/>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82ADCF-311A-4BC4-A790-64999A605D0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7C30226-7E7D-458B-84D9-57A93C854DC1}"/>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4" name="Footer Placeholder 3">
            <a:extLst>
              <a:ext uri="{FF2B5EF4-FFF2-40B4-BE49-F238E27FC236}">
                <a16:creationId xmlns:a16="http://schemas.microsoft.com/office/drawing/2014/main" id="{1028244E-B46F-4B4A-B501-5E3C0F56636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16C9674-3E80-4B3E-90AA-29A0EDD2FE73}"/>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172411393"/>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3427BF1-57CD-4BA8-BD48-D72074D5AAF6}"/>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3" name="Footer Placeholder 2">
            <a:extLst>
              <a:ext uri="{FF2B5EF4-FFF2-40B4-BE49-F238E27FC236}">
                <a16:creationId xmlns:a16="http://schemas.microsoft.com/office/drawing/2014/main" id="{BAC4A647-23B5-4EEE-AC86-0456EA64120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2807E73-BB96-4C59-9C91-BDD67991A576}"/>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1671726087"/>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3F2D6-9037-473D-81DA-0628C6DE87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DCCCDD7-0D65-4C4A-8708-593DEE5CFE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AB43887-57BF-4EC8-8529-3AA68AB99F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0EA569-3E7D-4C46-8836-4784D25E8C57}"/>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EE86B87E-460A-498A-9BE5-153C3CB984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CE9BC03-AC6B-4181-BFE9-88060E959D81}"/>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453595407"/>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49E547-8CAB-4A03-A8E9-AC05B6415D0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5608C75-343D-42BE-B9AC-1CE99E0E4C1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EDB5A6D-1951-400C-8DCF-C7914782B8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015EC01-5577-4313-A869-06B7CD804248}"/>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956BF77E-86FC-4C6D-B3D1-C9C9AD1E57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68D0C08-1DF2-4E32-90D8-A4007E329E01}"/>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1935160071"/>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5E020-043D-4077-AC99-C49DD74B6F4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C737DDE-B517-4B25-91E6-AFEA0F8B299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52F80DC-1E48-46C5-A1AC-A1CECAC97EF3}"/>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7B0FBE0A-1827-4290-919D-042637A317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2A2A37-05C2-4A1F-AF6E-033DC9913544}"/>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1368088161"/>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0595BCA-911E-41FE-BB4E-22E31183872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A9C214D-C2C2-496A-8A43-BCE39FEA3AA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0675821-B71B-4E67-97A4-7D9DB9C962BE}"/>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F75369C4-C65E-4753-B9E9-9064F37B2F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D5C714-CFC5-43DE-8ECD-965BF7D65B68}"/>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227220178"/>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showMasterSp="0" preserve="1" userDrawn="1">
  <p:cSld name="Full frame imag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26AC3629-21CA-41B1-BB87-076728A65CC7}"/>
              </a:ext>
            </a:extLst>
          </p:cNvPr>
          <p:cNvSpPr>
            <a:spLocks noGrp="1"/>
          </p:cNvSpPr>
          <p:nvPr>
            <p:ph type="pic" sz="quarter" idx="10" hasCustomPrompt="1"/>
          </p:nvPr>
        </p:nvSpPr>
        <p:spPr>
          <a:xfrm>
            <a:off x="0" y="0"/>
            <a:ext cx="12192000" cy="6858000"/>
          </a:xfrm>
        </p:spPr>
        <p:txBody>
          <a:bodyPr anchor="ctr"/>
          <a:lstStyle>
            <a:lvl1pPr marL="0" indent="0" algn="ctr">
              <a:buNone/>
              <a:defRPr>
                <a:solidFill>
                  <a:srgbClr val="7030A0"/>
                </a:solidFill>
              </a:defRPr>
            </a:lvl1pPr>
          </a:lstStyle>
          <a:p>
            <a:r>
              <a:rPr lang="en-US" dirty="0"/>
              <a:t>Full frame image</a:t>
            </a:r>
          </a:p>
        </p:txBody>
      </p:sp>
    </p:spTree>
    <p:extLst>
      <p:ext uri="{BB962C8B-B14F-4D97-AF65-F5344CB8AC3E}">
        <p14:creationId xmlns:p14="http://schemas.microsoft.com/office/powerpoint/2010/main" val="1547797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5.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E697B6B-58C3-4D1D-9D2A-DFDA171AD483}"/>
              </a:ext>
            </a:extLst>
          </p:cNvPr>
          <p:cNvSpPr/>
          <p:nvPr userDrawn="1"/>
        </p:nvSpPr>
        <p:spPr>
          <a:xfrm>
            <a:off x="8153400" y="0"/>
            <a:ext cx="4038600" cy="5918129"/>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Picture Placeholder 16">
            <a:extLst>
              <a:ext uri="{FF2B5EF4-FFF2-40B4-BE49-F238E27FC236}">
                <a16:creationId xmlns:a16="http://schemas.microsoft.com/office/drawing/2014/main" id="{9108BCCC-826A-4032-87BA-87F17E1F0675}"/>
              </a:ext>
            </a:extLst>
          </p:cNvPr>
          <p:cNvSpPr>
            <a:spLocks noGrp="1"/>
          </p:cNvSpPr>
          <p:nvPr>
            <p:ph type="pic" sz="quarter" idx="13"/>
          </p:nvPr>
        </p:nvSpPr>
        <p:spPr>
          <a:xfrm>
            <a:off x="0" y="0"/>
            <a:ext cx="8153400" cy="5918129"/>
          </a:xfrm>
          <a:solidFill>
            <a:schemeClr val="bg1">
              <a:lumMod val="95000"/>
            </a:schemeClr>
          </a:solidFill>
        </p:spPr>
        <p:txBody>
          <a:bodyPr bIns="0" anchor="ctr"/>
          <a:lstStyle>
            <a:lvl1pPr marL="0" indent="0" algn="ctr">
              <a:buNone/>
              <a:defRPr>
                <a:solidFill>
                  <a:srgbClr val="7030A0"/>
                </a:solidFill>
              </a:defRPr>
            </a:lvl1pPr>
          </a:lstStyle>
          <a:p>
            <a:r>
              <a:rPr lang="en-US" dirty="0"/>
              <a:t>Click icon to add picture</a:t>
            </a:r>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hasCustomPrompt="1"/>
          </p:nvPr>
        </p:nvSpPr>
        <p:spPr>
          <a:xfrm>
            <a:off x="8610600" y="485775"/>
            <a:ext cx="3133725" cy="4095750"/>
          </a:xfrm>
        </p:spPr>
        <p:txBody>
          <a:bodyPr>
            <a:normAutofit/>
          </a:bodyPr>
          <a:lstStyle>
            <a:lvl1pPr marL="0" indent="0" algn="ctr">
              <a:buNone/>
              <a:defRPr sz="2500" b="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dirty="0"/>
              <a:t>Sed </a:t>
            </a:r>
            <a:r>
              <a:rPr lang="en-US" dirty="0" err="1"/>
              <a:t>ut</a:t>
            </a:r>
            <a:r>
              <a:rPr lang="en-US" dirty="0"/>
              <a:t> </a:t>
            </a:r>
            <a:r>
              <a:rPr lang="en-US" dirty="0" err="1"/>
              <a:t>eros</a:t>
            </a:r>
            <a:r>
              <a:rPr lang="en-US" dirty="0"/>
              <a:t> </a:t>
            </a:r>
            <a:r>
              <a:rPr lang="en-US" dirty="0" err="1"/>
              <a:t>dapibus</a:t>
            </a:r>
            <a:r>
              <a:rPr lang="en-US" dirty="0"/>
              <a:t>, convallis dui </a:t>
            </a:r>
            <a:r>
              <a:rPr lang="en-US" dirty="0" err="1"/>
              <a:t>eget</a:t>
            </a:r>
            <a:r>
              <a:rPr lang="en-US" dirty="0"/>
              <a:t>, </a:t>
            </a:r>
            <a:r>
              <a:rPr lang="en-US" dirty="0" err="1"/>
              <a:t>ultrices</a:t>
            </a:r>
            <a:r>
              <a:rPr lang="en-US" dirty="0"/>
              <a:t> </a:t>
            </a:r>
            <a:r>
              <a:rPr lang="en-US" dirty="0" err="1"/>
              <a:t>eros</a:t>
            </a:r>
            <a:r>
              <a:rPr lang="en-US" dirty="0"/>
              <a:t>. Nunc sit </a:t>
            </a:r>
            <a:r>
              <a:rPr lang="en-US" dirty="0" err="1"/>
              <a:t>amet</a:t>
            </a:r>
            <a:r>
              <a:rPr lang="en-US" dirty="0"/>
              <a:t> </a:t>
            </a:r>
            <a:r>
              <a:rPr lang="en-US" dirty="0" err="1"/>
              <a:t>eros</a:t>
            </a:r>
            <a:r>
              <a:rPr lang="en-US" dirty="0"/>
              <a:t> vitae ipsum </a:t>
            </a:r>
            <a:r>
              <a:rPr lang="en-US" dirty="0" err="1"/>
              <a:t>egestas</a:t>
            </a:r>
            <a:r>
              <a:rPr lang="en-US" dirty="0"/>
              <a:t> lacinia </a:t>
            </a:r>
            <a:r>
              <a:rPr lang="en-US" dirty="0" err="1"/>
              <a:t>nec</a:t>
            </a:r>
            <a:r>
              <a:rPr lang="en-US" dirty="0"/>
              <a:t> a </a:t>
            </a:r>
            <a:r>
              <a:rPr lang="en-US" dirty="0" err="1"/>
              <a:t>augue</a:t>
            </a:r>
            <a:r>
              <a:rPr lang="en-US" dirty="0"/>
              <a:t>. Proin </a:t>
            </a:r>
            <a:r>
              <a:rPr lang="en-US" dirty="0" err="1"/>
              <a:t>laoreet</a:t>
            </a:r>
            <a:r>
              <a:rPr lang="en-US" dirty="0"/>
              <a:t> </a:t>
            </a:r>
            <a:r>
              <a:rPr lang="en-US" dirty="0" err="1"/>
              <a:t>bibendum</a:t>
            </a:r>
            <a:r>
              <a:rPr lang="en-US" dirty="0"/>
              <a:t> </a:t>
            </a:r>
            <a:r>
              <a:rPr lang="en-US" dirty="0" err="1"/>
              <a:t>eros</a:t>
            </a:r>
            <a:r>
              <a:rPr lang="en-US" dirty="0"/>
              <a:t>, in </a:t>
            </a:r>
            <a:r>
              <a:rPr lang="en-US" dirty="0" err="1"/>
              <a:t>lobortis</a:t>
            </a:r>
            <a:r>
              <a:rPr lang="en-US" dirty="0"/>
              <a:t> magna </a:t>
            </a:r>
            <a:r>
              <a:rPr lang="en-US" dirty="0" err="1"/>
              <a:t>malesuada</a:t>
            </a:r>
            <a:r>
              <a:rPr lang="en-US" dirty="0"/>
              <a:t> vel. Nunc </a:t>
            </a:r>
            <a:r>
              <a:rPr lang="en-US" dirty="0" err="1"/>
              <a:t>tristique</a:t>
            </a:r>
            <a:r>
              <a:rPr lang="en-US" dirty="0"/>
              <a:t> pulvinar </a:t>
            </a:r>
            <a:r>
              <a:rPr lang="en-US" dirty="0" err="1"/>
              <a:t>sagittis</a:t>
            </a:r>
            <a:r>
              <a:rPr lang="en-US" dirty="0"/>
              <a:t>.</a:t>
            </a:r>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17" name="Text Placeholder 13">
            <a:extLst>
              <a:ext uri="{FF2B5EF4-FFF2-40B4-BE49-F238E27FC236}">
                <a16:creationId xmlns:a16="http://schemas.microsoft.com/office/drawing/2014/main" id="{ADC89ECD-45DC-46F4-A717-9F18D07A1AFF}"/>
              </a:ext>
            </a:extLst>
          </p:cNvPr>
          <p:cNvSpPr>
            <a:spLocks noGrp="1"/>
          </p:cNvSpPr>
          <p:nvPr>
            <p:ph type="body" sz="quarter" idx="14" hasCustomPrompt="1"/>
          </p:nvPr>
        </p:nvSpPr>
        <p:spPr>
          <a:xfrm>
            <a:off x="8620125" y="4918522"/>
            <a:ext cx="3124200" cy="662609"/>
          </a:xfrm>
        </p:spPr>
        <p:txBody>
          <a:bodyPr bIns="0"/>
          <a:lstStyle>
            <a:lvl1pPr marL="0" indent="0" algn="ctr">
              <a:lnSpc>
                <a:spcPts val="2200"/>
              </a:lnSpc>
              <a:spcBef>
                <a:spcPts val="0"/>
              </a:spcBef>
              <a:buNone/>
              <a:defRPr sz="1800" b="1">
                <a:solidFill>
                  <a:schemeClr val="bg1"/>
                </a:solidFill>
                <a:latin typeface="Arial" panose="020B0604020202020204" pitchFamily="34" charset="0"/>
                <a:cs typeface="Arial" panose="020B0604020202020204" pitchFamily="34" charset="0"/>
              </a:defRPr>
            </a:lvl1pPr>
            <a:lvl2pPr marL="457166" indent="0">
              <a:buNone/>
              <a:defRPr sz="1800">
                <a:solidFill>
                  <a:schemeClr val="bg1"/>
                </a:solidFill>
                <a:latin typeface="+mj-lt"/>
              </a:defRPr>
            </a:lvl2pPr>
            <a:lvl3pPr marL="914330" indent="0">
              <a:buNone/>
              <a:defRPr sz="1800">
                <a:solidFill>
                  <a:schemeClr val="bg1"/>
                </a:solidFill>
                <a:latin typeface="+mj-lt"/>
              </a:defRPr>
            </a:lvl3pPr>
            <a:lvl4pPr marL="1371496" indent="0">
              <a:buNone/>
              <a:defRPr sz="1800">
                <a:solidFill>
                  <a:schemeClr val="bg1"/>
                </a:solidFill>
                <a:latin typeface="+mj-lt"/>
              </a:defRPr>
            </a:lvl4pPr>
            <a:lvl5pPr marL="1828664" indent="0">
              <a:buNone/>
              <a:defRPr sz="1800">
                <a:solidFill>
                  <a:schemeClr val="bg1"/>
                </a:solidFill>
                <a:latin typeface="+mj-lt"/>
              </a:defRPr>
            </a:lvl5pPr>
          </a:lstStyle>
          <a:p>
            <a:pPr lvl="0"/>
            <a:r>
              <a:rPr lang="en-US" dirty="0"/>
              <a:t>NAME GOES HERE</a:t>
            </a:r>
          </a:p>
        </p:txBody>
      </p:sp>
      <p:sp>
        <p:nvSpPr>
          <p:cNvPr id="19" name="Freeform 71">
            <a:extLst>
              <a:ext uri="{FF2B5EF4-FFF2-40B4-BE49-F238E27FC236}">
                <a16:creationId xmlns:a16="http://schemas.microsoft.com/office/drawing/2014/main" id="{5AE9737E-E058-4FCF-B558-4F889444FF8C}"/>
              </a:ext>
            </a:extLst>
          </p:cNvPr>
          <p:cNvSpPr>
            <a:spLocks noChangeArrowheads="1"/>
          </p:cNvSpPr>
          <p:nvPr userDrawn="1"/>
        </p:nvSpPr>
        <p:spPr bwMode="auto">
          <a:xfrm rot="11131217">
            <a:off x="8299962" y="377161"/>
            <a:ext cx="464389" cy="344844"/>
          </a:xfrm>
          <a:custGeom>
            <a:avLst/>
            <a:gdLst>
              <a:gd name="T0" fmla="*/ 70 w 444"/>
              <a:gd name="T1" fmla="*/ 0 h 329"/>
              <a:gd name="T2" fmla="*/ 70 w 444"/>
              <a:gd name="T3" fmla="*/ 0 h 329"/>
              <a:gd name="T4" fmla="*/ 0 w 444"/>
              <a:gd name="T5" fmla="*/ 70 h 329"/>
              <a:gd name="T6" fmla="*/ 70 w 444"/>
              <a:gd name="T7" fmla="*/ 150 h 329"/>
              <a:gd name="T8" fmla="*/ 0 w 444"/>
              <a:gd name="T9" fmla="*/ 291 h 329"/>
              <a:gd name="T10" fmla="*/ 0 w 444"/>
              <a:gd name="T11" fmla="*/ 328 h 329"/>
              <a:gd name="T12" fmla="*/ 70 w 444"/>
              <a:gd name="T13" fmla="*/ 0 h 329"/>
              <a:gd name="T14" fmla="*/ 275 w 444"/>
              <a:gd name="T15" fmla="*/ 0 h 329"/>
              <a:gd name="T16" fmla="*/ 275 w 444"/>
              <a:gd name="T17" fmla="*/ 0 h 329"/>
              <a:gd name="T18" fmla="*/ 204 w 444"/>
              <a:gd name="T19" fmla="*/ 70 h 329"/>
              <a:gd name="T20" fmla="*/ 275 w 444"/>
              <a:gd name="T21" fmla="*/ 150 h 329"/>
              <a:gd name="T22" fmla="*/ 204 w 444"/>
              <a:gd name="T23" fmla="*/ 291 h 329"/>
              <a:gd name="T24" fmla="*/ 204 w 444"/>
              <a:gd name="T25" fmla="*/ 328 h 329"/>
              <a:gd name="T26" fmla="*/ 275 w 444"/>
              <a:gd name="T27" fmla="*/ 0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4" h="329">
                <a:moveTo>
                  <a:pt x="70" y="0"/>
                </a:moveTo>
                <a:lnTo>
                  <a:pt x="70" y="0"/>
                </a:lnTo>
                <a:cubicBezTo>
                  <a:pt x="26" y="0"/>
                  <a:pt x="0" y="35"/>
                  <a:pt x="0" y="70"/>
                </a:cubicBezTo>
                <a:cubicBezTo>
                  <a:pt x="0" y="115"/>
                  <a:pt x="26" y="150"/>
                  <a:pt x="70" y="150"/>
                </a:cubicBezTo>
                <a:cubicBezTo>
                  <a:pt x="142" y="150"/>
                  <a:pt x="98" y="291"/>
                  <a:pt x="0" y="291"/>
                </a:cubicBezTo>
                <a:cubicBezTo>
                  <a:pt x="0" y="328"/>
                  <a:pt x="0" y="328"/>
                  <a:pt x="0" y="328"/>
                </a:cubicBezTo>
                <a:cubicBezTo>
                  <a:pt x="168" y="328"/>
                  <a:pt x="239" y="0"/>
                  <a:pt x="70" y="0"/>
                </a:cubicBezTo>
                <a:close/>
                <a:moveTo>
                  <a:pt x="275" y="0"/>
                </a:moveTo>
                <a:lnTo>
                  <a:pt x="275" y="0"/>
                </a:lnTo>
                <a:cubicBezTo>
                  <a:pt x="239" y="0"/>
                  <a:pt x="204" y="35"/>
                  <a:pt x="204" y="70"/>
                </a:cubicBezTo>
                <a:cubicBezTo>
                  <a:pt x="204" y="115"/>
                  <a:pt x="239" y="150"/>
                  <a:pt x="275" y="150"/>
                </a:cubicBezTo>
                <a:cubicBezTo>
                  <a:pt x="354" y="150"/>
                  <a:pt x="301" y="291"/>
                  <a:pt x="204" y="291"/>
                </a:cubicBezTo>
                <a:cubicBezTo>
                  <a:pt x="204" y="328"/>
                  <a:pt x="204" y="328"/>
                  <a:pt x="204" y="328"/>
                </a:cubicBezTo>
                <a:cubicBezTo>
                  <a:pt x="381" y="328"/>
                  <a:pt x="443" y="0"/>
                  <a:pt x="275" y="0"/>
                </a:cubicBezTo>
                <a:close/>
              </a:path>
            </a:pathLst>
          </a:custGeom>
          <a:solidFill>
            <a:srgbClr val="7C00AA"/>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800" dirty="0"/>
          </a:p>
        </p:txBody>
      </p:sp>
      <p:sp>
        <p:nvSpPr>
          <p:cNvPr id="21" name="Freeform 71">
            <a:extLst>
              <a:ext uri="{FF2B5EF4-FFF2-40B4-BE49-F238E27FC236}">
                <a16:creationId xmlns:a16="http://schemas.microsoft.com/office/drawing/2014/main" id="{3E581861-B194-4B74-B3F5-E98E24952677}"/>
              </a:ext>
            </a:extLst>
          </p:cNvPr>
          <p:cNvSpPr>
            <a:spLocks noChangeArrowheads="1"/>
          </p:cNvSpPr>
          <p:nvPr userDrawn="1"/>
        </p:nvSpPr>
        <p:spPr bwMode="auto">
          <a:xfrm>
            <a:off x="11606084" y="4232758"/>
            <a:ext cx="464389" cy="344844"/>
          </a:xfrm>
          <a:custGeom>
            <a:avLst/>
            <a:gdLst>
              <a:gd name="T0" fmla="*/ 70 w 444"/>
              <a:gd name="T1" fmla="*/ 0 h 329"/>
              <a:gd name="T2" fmla="*/ 70 w 444"/>
              <a:gd name="T3" fmla="*/ 0 h 329"/>
              <a:gd name="T4" fmla="*/ 0 w 444"/>
              <a:gd name="T5" fmla="*/ 70 h 329"/>
              <a:gd name="T6" fmla="*/ 70 w 444"/>
              <a:gd name="T7" fmla="*/ 150 h 329"/>
              <a:gd name="T8" fmla="*/ 0 w 444"/>
              <a:gd name="T9" fmla="*/ 291 h 329"/>
              <a:gd name="T10" fmla="*/ 0 w 444"/>
              <a:gd name="T11" fmla="*/ 328 h 329"/>
              <a:gd name="T12" fmla="*/ 70 w 444"/>
              <a:gd name="T13" fmla="*/ 0 h 329"/>
              <a:gd name="T14" fmla="*/ 275 w 444"/>
              <a:gd name="T15" fmla="*/ 0 h 329"/>
              <a:gd name="T16" fmla="*/ 275 w 444"/>
              <a:gd name="T17" fmla="*/ 0 h 329"/>
              <a:gd name="T18" fmla="*/ 204 w 444"/>
              <a:gd name="T19" fmla="*/ 70 h 329"/>
              <a:gd name="T20" fmla="*/ 275 w 444"/>
              <a:gd name="T21" fmla="*/ 150 h 329"/>
              <a:gd name="T22" fmla="*/ 204 w 444"/>
              <a:gd name="T23" fmla="*/ 291 h 329"/>
              <a:gd name="T24" fmla="*/ 204 w 444"/>
              <a:gd name="T25" fmla="*/ 328 h 329"/>
              <a:gd name="T26" fmla="*/ 275 w 444"/>
              <a:gd name="T27" fmla="*/ 0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4" h="329">
                <a:moveTo>
                  <a:pt x="70" y="0"/>
                </a:moveTo>
                <a:lnTo>
                  <a:pt x="70" y="0"/>
                </a:lnTo>
                <a:cubicBezTo>
                  <a:pt x="26" y="0"/>
                  <a:pt x="0" y="35"/>
                  <a:pt x="0" y="70"/>
                </a:cubicBezTo>
                <a:cubicBezTo>
                  <a:pt x="0" y="115"/>
                  <a:pt x="26" y="150"/>
                  <a:pt x="70" y="150"/>
                </a:cubicBezTo>
                <a:cubicBezTo>
                  <a:pt x="142" y="150"/>
                  <a:pt x="98" y="291"/>
                  <a:pt x="0" y="291"/>
                </a:cubicBezTo>
                <a:cubicBezTo>
                  <a:pt x="0" y="328"/>
                  <a:pt x="0" y="328"/>
                  <a:pt x="0" y="328"/>
                </a:cubicBezTo>
                <a:cubicBezTo>
                  <a:pt x="168" y="328"/>
                  <a:pt x="239" y="0"/>
                  <a:pt x="70" y="0"/>
                </a:cubicBezTo>
                <a:close/>
                <a:moveTo>
                  <a:pt x="275" y="0"/>
                </a:moveTo>
                <a:lnTo>
                  <a:pt x="275" y="0"/>
                </a:lnTo>
                <a:cubicBezTo>
                  <a:pt x="239" y="0"/>
                  <a:pt x="204" y="35"/>
                  <a:pt x="204" y="70"/>
                </a:cubicBezTo>
                <a:cubicBezTo>
                  <a:pt x="204" y="115"/>
                  <a:pt x="239" y="150"/>
                  <a:pt x="275" y="150"/>
                </a:cubicBezTo>
                <a:cubicBezTo>
                  <a:pt x="354" y="150"/>
                  <a:pt x="301" y="291"/>
                  <a:pt x="204" y="291"/>
                </a:cubicBezTo>
                <a:cubicBezTo>
                  <a:pt x="204" y="328"/>
                  <a:pt x="204" y="328"/>
                  <a:pt x="204" y="328"/>
                </a:cubicBezTo>
                <a:cubicBezTo>
                  <a:pt x="381" y="328"/>
                  <a:pt x="443" y="0"/>
                  <a:pt x="275" y="0"/>
                </a:cubicBezTo>
                <a:close/>
              </a:path>
            </a:pathLst>
          </a:custGeom>
          <a:solidFill>
            <a:srgbClr val="7C00AA"/>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800" dirty="0"/>
          </a:p>
        </p:txBody>
      </p:sp>
    </p:spTree>
    <p:extLst>
      <p:ext uri="{BB962C8B-B14F-4D97-AF65-F5344CB8AC3E}">
        <p14:creationId xmlns:p14="http://schemas.microsoft.com/office/powerpoint/2010/main" val="3047194464"/>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preserve="1" userDrawn="1">
  <p:cSld name="Six Bullets">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1879742"/>
            <a:ext cx="12192000" cy="4038387"/>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7" name="Rectangle 6">
            <a:extLst>
              <a:ext uri="{FF2B5EF4-FFF2-40B4-BE49-F238E27FC236}">
                <a16:creationId xmlns:a16="http://schemas.microsoft.com/office/drawing/2014/main" id="{DE5DE7D4-A14F-4329-8ABE-6502646CDFD8}"/>
              </a:ext>
            </a:extLst>
          </p:cNvPr>
          <p:cNvSpPr/>
          <p:nvPr userDrawn="1"/>
        </p:nvSpPr>
        <p:spPr>
          <a:xfrm>
            <a:off x="0" y="0"/>
            <a:ext cx="12192000" cy="18797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 Placeholder 23">
            <a:extLst>
              <a:ext uri="{FF2B5EF4-FFF2-40B4-BE49-F238E27FC236}">
                <a16:creationId xmlns:a16="http://schemas.microsoft.com/office/drawing/2014/main" id="{5048FBC3-2AD6-40DB-B6EB-C13A634A9CA9}"/>
              </a:ext>
            </a:extLst>
          </p:cNvPr>
          <p:cNvSpPr>
            <a:spLocks noGrp="1"/>
          </p:cNvSpPr>
          <p:nvPr>
            <p:ph type="body" sz="quarter" idx="16" hasCustomPrompt="1"/>
          </p:nvPr>
        </p:nvSpPr>
        <p:spPr>
          <a:xfrm>
            <a:off x="1702904" y="2538929"/>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14" name="Text Placeholder 23">
            <a:extLst>
              <a:ext uri="{FF2B5EF4-FFF2-40B4-BE49-F238E27FC236}">
                <a16:creationId xmlns:a16="http://schemas.microsoft.com/office/drawing/2014/main" id="{282900B5-9BBA-420F-96C4-F940F00C54CD}"/>
              </a:ext>
            </a:extLst>
          </p:cNvPr>
          <p:cNvSpPr>
            <a:spLocks noGrp="1"/>
          </p:cNvSpPr>
          <p:nvPr>
            <p:ph type="body" sz="quarter" idx="22" hasCustomPrompt="1"/>
          </p:nvPr>
        </p:nvSpPr>
        <p:spPr>
          <a:xfrm>
            <a:off x="1702904" y="2098298"/>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#1</a:t>
            </a:r>
          </a:p>
        </p:txBody>
      </p:sp>
      <p:sp>
        <p:nvSpPr>
          <p:cNvPr id="15" name="Oval 14">
            <a:extLst>
              <a:ext uri="{FF2B5EF4-FFF2-40B4-BE49-F238E27FC236}">
                <a16:creationId xmlns:a16="http://schemas.microsoft.com/office/drawing/2014/main" id="{99BB555C-53B3-49D5-9ADC-9C4C659D48E6}"/>
              </a:ext>
            </a:extLst>
          </p:cNvPr>
          <p:cNvSpPr/>
          <p:nvPr userDrawn="1"/>
        </p:nvSpPr>
        <p:spPr>
          <a:xfrm>
            <a:off x="457203" y="2098299"/>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6" name="Text Placeholder 23">
            <a:extLst>
              <a:ext uri="{FF2B5EF4-FFF2-40B4-BE49-F238E27FC236}">
                <a16:creationId xmlns:a16="http://schemas.microsoft.com/office/drawing/2014/main" id="{FA8A436E-7F5D-4ED8-87F2-789EDC1E9F28}"/>
              </a:ext>
            </a:extLst>
          </p:cNvPr>
          <p:cNvSpPr>
            <a:spLocks noGrp="1"/>
          </p:cNvSpPr>
          <p:nvPr>
            <p:ph type="body" sz="quarter" idx="24" hasCustomPrompt="1"/>
          </p:nvPr>
        </p:nvSpPr>
        <p:spPr>
          <a:xfrm>
            <a:off x="1702904" y="383433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a:t>
            </a:r>
          </a:p>
        </p:txBody>
      </p:sp>
      <p:sp>
        <p:nvSpPr>
          <p:cNvPr id="17" name="Text Placeholder 23">
            <a:extLst>
              <a:ext uri="{FF2B5EF4-FFF2-40B4-BE49-F238E27FC236}">
                <a16:creationId xmlns:a16="http://schemas.microsoft.com/office/drawing/2014/main" id="{4CBC4D9E-EF50-477E-ADD8-B89BD9D124A1}"/>
              </a:ext>
            </a:extLst>
          </p:cNvPr>
          <p:cNvSpPr>
            <a:spLocks noGrp="1"/>
          </p:cNvSpPr>
          <p:nvPr>
            <p:ph type="body" sz="quarter" idx="25" hasCustomPrompt="1"/>
          </p:nvPr>
        </p:nvSpPr>
        <p:spPr>
          <a:xfrm>
            <a:off x="1702904" y="339369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#2</a:t>
            </a:r>
          </a:p>
        </p:txBody>
      </p:sp>
      <p:sp>
        <p:nvSpPr>
          <p:cNvPr id="18" name="Oval 17">
            <a:extLst>
              <a:ext uri="{FF2B5EF4-FFF2-40B4-BE49-F238E27FC236}">
                <a16:creationId xmlns:a16="http://schemas.microsoft.com/office/drawing/2014/main" id="{8B69728E-4AD5-4356-8BF8-C4C1A7A9AD59}"/>
              </a:ext>
            </a:extLst>
          </p:cNvPr>
          <p:cNvSpPr/>
          <p:nvPr userDrawn="1"/>
        </p:nvSpPr>
        <p:spPr>
          <a:xfrm>
            <a:off x="457203" y="339370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9" name="Text Placeholder 23">
            <a:extLst>
              <a:ext uri="{FF2B5EF4-FFF2-40B4-BE49-F238E27FC236}">
                <a16:creationId xmlns:a16="http://schemas.microsoft.com/office/drawing/2014/main" id="{A994DD7B-3118-4A54-BB55-FA0A2F7126F9}"/>
              </a:ext>
            </a:extLst>
          </p:cNvPr>
          <p:cNvSpPr>
            <a:spLocks noGrp="1"/>
          </p:cNvSpPr>
          <p:nvPr>
            <p:ph type="body" sz="quarter" idx="27" hasCustomPrompt="1"/>
          </p:nvPr>
        </p:nvSpPr>
        <p:spPr>
          <a:xfrm>
            <a:off x="1702904" y="5122271"/>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20" name="Text Placeholder 23">
            <a:extLst>
              <a:ext uri="{FF2B5EF4-FFF2-40B4-BE49-F238E27FC236}">
                <a16:creationId xmlns:a16="http://schemas.microsoft.com/office/drawing/2014/main" id="{BC920BD8-F63A-4284-A5C8-BE2741C7EA8F}"/>
              </a:ext>
            </a:extLst>
          </p:cNvPr>
          <p:cNvSpPr>
            <a:spLocks noGrp="1"/>
          </p:cNvSpPr>
          <p:nvPr>
            <p:ph type="body" sz="quarter" idx="28" hasCustomPrompt="1"/>
          </p:nvPr>
        </p:nvSpPr>
        <p:spPr>
          <a:xfrm>
            <a:off x="1702904" y="4681640"/>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#3</a:t>
            </a:r>
          </a:p>
        </p:txBody>
      </p:sp>
      <p:sp>
        <p:nvSpPr>
          <p:cNvPr id="21" name="Oval 20">
            <a:extLst>
              <a:ext uri="{FF2B5EF4-FFF2-40B4-BE49-F238E27FC236}">
                <a16:creationId xmlns:a16="http://schemas.microsoft.com/office/drawing/2014/main" id="{36F7FCD0-9022-4A0F-BA44-46CBB8B58EE4}"/>
              </a:ext>
            </a:extLst>
          </p:cNvPr>
          <p:cNvSpPr/>
          <p:nvPr userDrawn="1"/>
        </p:nvSpPr>
        <p:spPr>
          <a:xfrm>
            <a:off x="457203" y="4681641"/>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2" name="Text Placeholder 23">
            <a:extLst>
              <a:ext uri="{FF2B5EF4-FFF2-40B4-BE49-F238E27FC236}">
                <a16:creationId xmlns:a16="http://schemas.microsoft.com/office/drawing/2014/main" id="{9BCF573E-633D-440A-8832-5D9D16BFC13F}"/>
              </a:ext>
            </a:extLst>
          </p:cNvPr>
          <p:cNvSpPr>
            <a:spLocks noGrp="1"/>
          </p:cNvSpPr>
          <p:nvPr>
            <p:ph type="body" sz="quarter" idx="30" hasCustomPrompt="1"/>
          </p:nvPr>
        </p:nvSpPr>
        <p:spPr>
          <a:xfrm>
            <a:off x="7456001" y="383433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23" name="Text Placeholder 23">
            <a:extLst>
              <a:ext uri="{FF2B5EF4-FFF2-40B4-BE49-F238E27FC236}">
                <a16:creationId xmlns:a16="http://schemas.microsoft.com/office/drawing/2014/main" id="{43591F31-12A2-41B8-B0F0-AC9F3757BE82}"/>
              </a:ext>
            </a:extLst>
          </p:cNvPr>
          <p:cNvSpPr>
            <a:spLocks noGrp="1"/>
          </p:cNvSpPr>
          <p:nvPr>
            <p:ph type="body" sz="quarter" idx="31" hasCustomPrompt="1"/>
          </p:nvPr>
        </p:nvSpPr>
        <p:spPr>
          <a:xfrm>
            <a:off x="7456001" y="339369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#5</a:t>
            </a:r>
          </a:p>
        </p:txBody>
      </p:sp>
      <p:sp>
        <p:nvSpPr>
          <p:cNvPr id="24" name="Oval 23">
            <a:extLst>
              <a:ext uri="{FF2B5EF4-FFF2-40B4-BE49-F238E27FC236}">
                <a16:creationId xmlns:a16="http://schemas.microsoft.com/office/drawing/2014/main" id="{46309C22-2BA2-40E5-B71A-673841EFE282}"/>
              </a:ext>
            </a:extLst>
          </p:cNvPr>
          <p:cNvSpPr/>
          <p:nvPr userDrawn="1"/>
        </p:nvSpPr>
        <p:spPr>
          <a:xfrm>
            <a:off x="6210300" y="339370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5" name="Text Placeholder 23">
            <a:extLst>
              <a:ext uri="{FF2B5EF4-FFF2-40B4-BE49-F238E27FC236}">
                <a16:creationId xmlns:a16="http://schemas.microsoft.com/office/drawing/2014/main" id="{BC5B9D14-B737-4954-B013-DBC63F582FD8}"/>
              </a:ext>
            </a:extLst>
          </p:cNvPr>
          <p:cNvSpPr>
            <a:spLocks noGrp="1"/>
          </p:cNvSpPr>
          <p:nvPr>
            <p:ph type="body" sz="quarter" idx="33" hasCustomPrompt="1"/>
          </p:nvPr>
        </p:nvSpPr>
        <p:spPr>
          <a:xfrm>
            <a:off x="7456001" y="252982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a:t>
            </a:r>
          </a:p>
        </p:txBody>
      </p:sp>
      <p:sp>
        <p:nvSpPr>
          <p:cNvPr id="26" name="Text Placeholder 23">
            <a:extLst>
              <a:ext uri="{FF2B5EF4-FFF2-40B4-BE49-F238E27FC236}">
                <a16:creationId xmlns:a16="http://schemas.microsoft.com/office/drawing/2014/main" id="{9BF78926-8000-4E98-A199-13901734DB50}"/>
              </a:ext>
            </a:extLst>
          </p:cNvPr>
          <p:cNvSpPr>
            <a:spLocks noGrp="1"/>
          </p:cNvSpPr>
          <p:nvPr>
            <p:ph type="body" sz="quarter" idx="34" hasCustomPrompt="1"/>
          </p:nvPr>
        </p:nvSpPr>
        <p:spPr>
          <a:xfrm>
            <a:off x="7456001" y="208918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#4</a:t>
            </a:r>
          </a:p>
        </p:txBody>
      </p:sp>
      <p:sp>
        <p:nvSpPr>
          <p:cNvPr id="27" name="Oval 26">
            <a:extLst>
              <a:ext uri="{FF2B5EF4-FFF2-40B4-BE49-F238E27FC236}">
                <a16:creationId xmlns:a16="http://schemas.microsoft.com/office/drawing/2014/main" id="{68E1D16B-7B66-428E-AB09-78CEB13528AB}"/>
              </a:ext>
            </a:extLst>
          </p:cNvPr>
          <p:cNvSpPr/>
          <p:nvPr userDrawn="1"/>
        </p:nvSpPr>
        <p:spPr>
          <a:xfrm>
            <a:off x="6210300" y="208919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8" name="Text Placeholder 5">
            <a:extLst>
              <a:ext uri="{FF2B5EF4-FFF2-40B4-BE49-F238E27FC236}">
                <a16:creationId xmlns:a16="http://schemas.microsoft.com/office/drawing/2014/main" id="{E53CB882-1E6B-4961-9331-02EFB80604C1}"/>
              </a:ext>
            </a:extLst>
          </p:cNvPr>
          <p:cNvSpPr>
            <a:spLocks noGrp="1"/>
          </p:cNvSpPr>
          <p:nvPr>
            <p:ph type="body" sz="quarter" idx="35" hasCustomPrompt="1"/>
          </p:nvPr>
        </p:nvSpPr>
        <p:spPr>
          <a:xfrm>
            <a:off x="6354727" y="2221549"/>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4</a:t>
            </a:r>
          </a:p>
        </p:txBody>
      </p:sp>
      <p:sp>
        <p:nvSpPr>
          <p:cNvPr id="29" name="Text Placeholder 23">
            <a:extLst>
              <a:ext uri="{FF2B5EF4-FFF2-40B4-BE49-F238E27FC236}">
                <a16:creationId xmlns:a16="http://schemas.microsoft.com/office/drawing/2014/main" id="{A67710E3-DE69-45F0-A1EC-3C992160D31E}"/>
              </a:ext>
            </a:extLst>
          </p:cNvPr>
          <p:cNvSpPr>
            <a:spLocks noGrp="1"/>
          </p:cNvSpPr>
          <p:nvPr>
            <p:ph type="body" sz="quarter" idx="36" hasCustomPrompt="1"/>
          </p:nvPr>
        </p:nvSpPr>
        <p:spPr>
          <a:xfrm>
            <a:off x="7456001" y="5088318"/>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30" name="Text Placeholder 23">
            <a:extLst>
              <a:ext uri="{FF2B5EF4-FFF2-40B4-BE49-F238E27FC236}">
                <a16:creationId xmlns:a16="http://schemas.microsoft.com/office/drawing/2014/main" id="{3CE38EA0-9523-425C-BBB9-F3D546B748CF}"/>
              </a:ext>
            </a:extLst>
          </p:cNvPr>
          <p:cNvSpPr>
            <a:spLocks noGrp="1"/>
          </p:cNvSpPr>
          <p:nvPr>
            <p:ph type="body" sz="quarter" idx="37" hasCustomPrompt="1"/>
          </p:nvPr>
        </p:nvSpPr>
        <p:spPr>
          <a:xfrm>
            <a:off x="7456001" y="4647687"/>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#6</a:t>
            </a:r>
          </a:p>
        </p:txBody>
      </p:sp>
      <p:sp>
        <p:nvSpPr>
          <p:cNvPr id="31" name="Oval 30">
            <a:extLst>
              <a:ext uri="{FF2B5EF4-FFF2-40B4-BE49-F238E27FC236}">
                <a16:creationId xmlns:a16="http://schemas.microsoft.com/office/drawing/2014/main" id="{187C40E5-72D6-468E-B57C-CB8AA9AD030B}"/>
              </a:ext>
            </a:extLst>
          </p:cNvPr>
          <p:cNvSpPr/>
          <p:nvPr userDrawn="1"/>
        </p:nvSpPr>
        <p:spPr>
          <a:xfrm>
            <a:off x="6210300" y="4647688"/>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32" name="Text Placeholder 5">
            <a:extLst>
              <a:ext uri="{FF2B5EF4-FFF2-40B4-BE49-F238E27FC236}">
                <a16:creationId xmlns:a16="http://schemas.microsoft.com/office/drawing/2014/main" id="{DA04E595-34AF-4821-85CD-C51C5677A761}"/>
              </a:ext>
            </a:extLst>
          </p:cNvPr>
          <p:cNvSpPr>
            <a:spLocks noGrp="1"/>
          </p:cNvSpPr>
          <p:nvPr>
            <p:ph type="body" sz="quarter" idx="38" hasCustomPrompt="1"/>
          </p:nvPr>
        </p:nvSpPr>
        <p:spPr>
          <a:xfrm>
            <a:off x="6354727" y="3561632"/>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5</a:t>
            </a:r>
          </a:p>
        </p:txBody>
      </p:sp>
      <p:sp>
        <p:nvSpPr>
          <p:cNvPr id="33" name="Text Placeholder 5">
            <a:extLst>
              <a:ext uri="{FF2B5EF4-FFF2-40B4-BE49-F238E27FC236}">
                <a16:creationId xmlns:a16="http://schemas.microsoft.com/office/drawing/2014/main" id="{7070842C-4E7E-4667-8584-08E013FA09F5}"/>
              </a:ext>
            </a:extLst>
          </p:cNvPr>
          <p:cNvSpPr>
            <a:spLocks noGrp="1"/>
          </p:cNvSpPr>
          <p:nvPr>
            <p:ph type="body" sz="quarter" idx="39" hasCustomPrompt="1"/>
          </p:nvPr>
        </p:nvSpPr>
        <p:spPr>
          <a:xfrm>
            <a:off x="6354727" y="4808368"/>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6</a:t>
            </a:r>
          </a:p>
        </p:txBody>
      </p:sp>
      <p:sp>
        <p:nvSpPr>
          <p:cNvPr id="34" name="Text Placeholder 5">
            <a:extLst>
              <a:ext uri="{FF2B5EF4-FFF2-40B4-BE49-F238E27FC236}">
                <a16:creationId xmlns:a16="http://schemas.microsoft.com/office/drawing/2014/main" id="{CC4F7D02-9992-4B6D-8A5B-8CD56F92B387}"/>
              </a:ext>
            </a:extLst>
          </p:cNvPr>
          <p:cNvSpPr>
            <a:spLocks noGrp="1"/>
          </p:cNvSpPr>
          <p:nvPr>
            <p:ph type="body" sz="quarter" idx="40" hasCustomPrompt="1"/>
          </p:nvPr>
        </p:nvSpPr>
        <p:spPr>
          <a:xfrm>
            <a:off x="600760" y="2221549"/>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1</a:t>
            </a:r>
          </a:p>
        </p:txBody>
      </p:sp>
      <p:sp>
        <p:nvSpPr>
          <p:cNvPr id="35" name="Text Placeholder 5">
            <a:extLst>
              <a:ext uri="{FF2B5EF4-FFF2-40B4-BE49-F238E27FC236}">
                <a16:creationId xmlns:a16="http://schemas.microsoft.com/office/drawing/2014/main" id="{66A1D3DC-B4E9-4BD1-8836-CD42324F4054}"/>
              </a:ext>
            </a:extLst>
          </p:cNvPr>
          <p:cNvSpPr>
            <a:spLocks noGrp="1"/>
          </p:cNvSpPr>
          <p:nvPr>
            <p:ph type="body" sz="quarter" idx="41" hasCustomPrompt="1"/>
          </p:nvPr>
        </p:nvSpPr>
        <p:spPr>
          <a:xfrm>
            <a:off x="600760" y="3561632"/>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2</a:t>
            </a:r>
          </a:p>
        </p:txBody>
      </p:sp>
      <p:sp>
        <p:nvSpPr>
          <p:cNvPr id="36" name="Text Placeholder 5">
            <a:extLst>
              <a:ext uri="{FF2B5EF4-FFF2-40B4-BE49-F238E27FC236}">
                <a16:creationId xmlns:a16="http://schemas.microsoft.com/office/drawing/2014/main" id="{2E7D8FC6-84B6-444A-847D-1C894DD50CCD}"/>
              </a:ext>
            </a:extLst>
          </p:cNvPr>
          <p:cNvSpPr>
            <a:spLocks noGrp="1"/>
          </p:cNvSpPr>
          <p:nvPr>
            <p:ph type="body" sz="quarter" idx="42" hasCustomPrompt="1"/>
          </p:nvPr>
        </p:nvSpPr>
        <p:spPr>
          <a:xfrm>
            <a:off x="600760" y="4808368"/>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3</a:t>
            </a:r>
          </a:p>
        </p:txBody>
      </p:sp>
      <p:sp>
        <p:nvSpPr>
          <p:cNvPr id="37" name="Title 1">
            <a:extLst>
              <a:ext uri="{FF2B5EF4-FFF2-40B4-BE49-F238E27FC236}">
                <a16:creationId xmlns:a16="http://schemas.microsoft.com/office/drawing/2014/main" id="{5A4A6758-8273-45C7-98F5-4CEDEA81A3B4}"/>
              </a:ext>
            </a:extLst>
          </p:cNvPr>
          <p:cNvSpPr>
            <a:spLocks noGrp="1"/>
          </p:cNvSpPr>
          <p:nvPr>
            <p:ph type="title"/>
          </p:nvPr>
        </p:nvSpPr>
        <p:spPr>
          <a:xfrm>
            <a:off x="838200" y="365125"/>
            <a:ext cx="10515600" cy="1325563"/>
          </a:xfrm>
        </p:spPr>
        <p:txBody>
          <a:bodyPr/>
          <a:lstStyle/>
          <a:p>
            <a:r>
              <a:rPr lang="en-US" dirty="0"/>
              <a:t>Click to edit Master title style</a:t>
            </a:r>
            <a:endParaRPr lang="en-GB" dirty="0"/>
          </a:p>
        </p:txBody>
      </p:sp>
    </p:spTree>
    <p:extLst>
      <p:ext uri="{BB962C8B-B14F-4D97-AF65-F5344CB8AC3E}">
        <p14:creationId xmlns:p14="http://schemas.microsoft.com/office/powerpoint/2010/main" val="3025318556"/>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preserve="1" userDrawn="1">
  <p:cSld name="Process Diagra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66" name="Text Placeholder 55">
            <a:extLst>
              <a:ext uri="{FF2B5EF4-FFF2-40B4-BE49-F238E27FC236}">
                <a16:creationId xmlns:a16="http://schemas.microsoft.com/office/drawing/2014/main" id="{E5ADCE9E-E4AD-4AEF-A94F-41393D48498C}"/>
              </a:ext>
            </a:extLst>
          </p:cNvPr>
          <p:cNvSpPr>
            <a:spLocks noGrp="1"/>
          </p:cNvSpPr>
          <p:nvPr>
            <p:ph type="body" sz="quarter" idx="13" hasCustomPrompt="1"/>
          </p:nvPr>
        </p:nvSpPr>
        <p:spPr>
          <a:xfrm>
            <a:off x="1263926"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67" name="Text Placeholder 55">
            <a:extLst>
              <a:ext uri="{FF2B5EF4-FFF2-40B4-BE49-F238E27FC236}">
                <a16:creationId xmlns:a16="http://schemas.microsoft.com/office/drawing/2014/main" id="{D9145788-952E-4941-8CF5-0D9CDD4DE788}"/>
              </a:ext>
            </a:extLst>
          </p:cNvPr>
          <p:cNvSpPr>
            <a:spLocks noGrp="1"/>
          </p:cNvSpPr>
          <p:nvPr>
            <p:ph type="body" sz="quarter" idx="38" hasCustomPrompt="1"/>
          </p:nvPr>
        </p:nvSpPr>
        <p:spPr>
          <a:xfrm>
            <a:off x="1263926"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68" name="Freeform 1">
            <a:extLst>
              <a:ext uri="{FF2B5EF4-FFF2-40B4-BE49-F238E27FC236}">
                <a16:creationId xmlns:a16="http://schemas.microsoft.com/office/drawing/2014/main" id="{9E42FE19-48E1-463D-9A23-E3802B916889}"/>
              </a:ext>
            </a:extLst>
          </p:cNvPr>
          <p:cNvSpPr>
            <a:spLocks noChangeArrowheads="1"/>
          </p:cNvSpPr>
          <p:nvPr userDrawn="1"/>
        </p:nvSpPr>
        <p:spPr bwMode="auto">
          <a:xfrm>
            <a:off x="647701" y="2559982"/>
            <a:ext cx="3216228" cy="1284702"/>
          </a:xfrm>
          <a:custGeom>
            <a:avLst/>
            <a:gdLst>
              <a:gd name="T0" fmla="*/ 5639 w 7144"/>
              <a:gd name="T1" fmla="*/ 0 h 3558"/>
              <a:gd name="T2" fmla="*/ 0 w 7144"/>
              <a:gd name="T3" fmla="*/ 0 h 3558"/>
              <a:gd name="T4" fmla="*/ 1475 w 7144"/>
              <a:gd name="T5" fmla="*/ 1792 h 3558"/>
              <a:gd name="T6" fmla="*/ 0 w 7144"/>
              <a:gd name="T7" fmla="*/ 3557 h 3558"/>
              <a:gd name="T8" fmla="*/ 5669 w 7144"/>
              <a:gd name="T9" fmla="*/ 3557 h 3558"/>
              <a:gd name="T10" fmla="*/ 7143 w 7144"/>
              <a:gd name="T11" fmla="*/ 1792 h 3558"/>
              <a:gd name="T12" fmla="*/ 5639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39" y="0"/>
                </a:moveTo>
                <a:lnTo>
                  <a:pt x="0" y="0"/>
                </a:lnTo>
                <a:lnTo>
                  <a:pt x="1475" y="1792"/>
                </a:lnTo>
                <a:lnTo>
                  <a:pt x="0" y="3557"/>
                </a:lnTo>
                <a:lnTo>
                  <a:pt x="5669" y="3557"/>
                </a:lnTo>
                <a:lnTo>
                  <a:pt x="7143" y="1792"/>
                </a:lnTo>
                <a:lnTo>
                  <a:pt x="5639"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69" name="Freeform 2">
            <a:extLst>
              <a:ext uri="{FF2B5EF4-FFF2-40B4-BE49-F238E27FC236}">
                <a16:creationId xmlns:a16="http://schemas.microsoft.com/office/drawing/2014/main" id="{0DD4D37C-6114-4996-8B5E-33CF31208335}"/>
              </a:ext>
            </a:extLst>
          </p:cNvPr>
          <p:cNvSpPr>
            <a:spLocks noChangeArrowheads="1"/>
          </p:cNvSpPr>
          <p:nvPr userDrawn="1"/>
        </p:nvSpPr>
        <p:spPr bwMode="auto">
          <a:xfrm>
            <a:off x="3322091" y="2559982"/>
            <a:ext cx="3216228" cy="1284702"/>
          </a:xfrm>
          <a:custGeom>
            <a:avLst/>
            <a:gdLst>
              <a:gd name="T0" fmla="*/ 5668 w 7144"/>
              <a:gd name="T1" fmla="*/ 0 h 3558"/>
              <a:gd name="T2" fmla="*/ 0 w 7144"/>
              <a:gd name="T3" fmla="*/ 0 h 3558"/>
              <a:gd name="T4" fmla="*/ 1475 w 7144"/>
              <a:gd name="T5" fmla="*/ 1792 h 3558"/>
              <a:gd name="T6" fmla="*/ 0 w 7144"/>
              <a:gd name="T7" fmla="*/ 3557 h 3558"/>
              <a:gd name="T8" fmla="*/ 5668 w 7144"/>
              <a:gd name="T9" fmla="*/ 3557 h 3558"/>
              <a:gd name="T10" fmla="*/ 7143 w 7144"/>
              <a:gd name="T11" fmla="*/ 1792 h 3558"/>
              <a:gd name="T12" fmla="*/ 5668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68" y="0"/>
                </a:moveTo>
                <a:lnTo>
                  <a:pt x="0" y="0"/>
                </a:lnTo>
                <a:lnTo>
                  <a:pt x="1475" y="1792"/>
                </a:lnTo>
                <a:lnTo>
                  <a:pt x="0" y="3557"/>
                </a:lnTo>
                <a:lnTo>
                  <a:pt x="5668" y="3557"/>
                </a:lnTo>
                <a:lnTo>
                  <a:pt x="7143" y="1792"/>
                </a:lnTo>
                <a:lnTo>
                  <a:pt x="5668"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0" name="Freeform 1">
            <a:extLst>
              <a:ext uri="{FF2B5EF4-FFF2-40B4-BE49-F238E27FC236}">
                <a16:creationId xmlns:a16="http://schemas.microsoft.com/office/drawing/2014/main" id="{15DA022E-CD5A-4777-88D3-FBE63F7FD9B4}"/>
              </a:ext>
            </a:extLst>
          </p:cNvPr>
          <p:cNvSpPr>
            <a:spLocks noChangeArrowheads="1"/>
          </p:cNvSpPr>
          <p:nvPr userDrawn="1"/>
        </p:nvSpPr>
        <p:spPr bwMode="auto">
          <a:xfrm>
            <a:off x="5994635" y="2559982"/>
            <a:ext cx="3216228" cy="1284702"/>
          </a:xfrm>
          <a:custGeom>
            <a:avLst/>
            <a:gdLst>
              <a:gd name="T0" fmla="*/ 5639 w 7144"/>
              <a:gd name="T1" fmla="*/ 0 h 3558"/>
              <a:gd name="T2" fmla="*/ 0 w 7144"/>
              <a:gd name="T3" fmla="*/ 0 h 3558"/>
              <a:gd name="T4" fmla="*/ 1475 w 7144"/>
              <a:gd name="T5" fmla="*/ 1792 h 3558"/>
              <a:gd name="T6" fmla="*/ 0 w 7144"/>
              <a:gd name="T7" fmla="*/ 3557 h 3558"/>
              <a:gd name="T8" fmla="*/ 5669 w 7144"/>
              <a:gd name="T9" fmla="*/ 3557 h 3558"/>
              <a:gd name="T10" fmla="*/ 7143 w 7144"/>
              <a:gd name="T11" fmla="*/ 1792 h 3558"/>
              <a:gd name="T12" fmla="*/ 5639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39" y="0"/>
                </a:moveTo>
                <a:lnTo>
                  <a:pt x="0" y="0"/>
                </a:lnTo>
                <a:lnTo>
                  <a:pt x="1475" y="1792"/>
                </a:lnTo>
                <a:lnTo>
                  <a:pt x="0" y="3557"/>
                </a:lnTo>
                <a:lnTo>
                  <a:pt x="5669" y="3557"/>
                </a:lnTo>
                <a:lnTo>
                  <a:pt x="7143" y="1792"/>
                </a:lnTo>
                <a:lnTo>
                  <a:pt x="5639"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1" name="Freeform 2">
            <a:extLst>
              <a:ext uri="{FF2B5EF4-FFF2-40B4-BE49-F238E27FC236}">
                <a16:creationId xmlns:a16="http://schemas.microsoft.com/office/drawing/2014/main" id="{C53A12BF-4FB5-483E-900D-CDDA640F5F7A}"/>
              </a:ext>
            </a:extLst>
          </p:cNvPr>
          <p:cNvSpPr>
            <a:spLocks noChangeArrowheads="1"/>
          </p:cNvSpPr>
          <p:nvPr userDrawn="1"/>
        </p:nvSpPr>
        <p:spPr bwMode="auto">
          <a:xfrm>
            <a:off x="8670973" y="2559982"/>
            <a:ext cx="3216228" cy="1284702"/>
          </a:xfrm>
          <a:custGeom>
            <a:avLst/>
            <a:gdLst>
              <a:gd name="T0" fmla="*/ 5668 w 7144"/>
              <a:gd name="T1" fmla="*/ 0 h 3558"/>
              <a:gd name="T2" fmla="*/ 0 w 7144"/>
              <a:gd name="T3" fmla="*/ 0 h 3558"/>
              <a:gd name="T4" fmla="*/ 1475 w 7144"/>
              <a:gd name="T5" fmla="*/ 1792 h 3558"/>
              <a:gd name="T6" fmla="*/ 0 w 7144"/>
              <a:gd name="T7" fmla="*/ 3557 h 3558"/>
              <a:gd name="T8" fmla="*/ 5668 w 7144"/>
              <a:gd name="T9" fmla="*/ 3557 h 3558"/>
              <a:gd name="T10" fmla="*/ 7143 w 7144"/>
              <a:gd name="T11" fmla="*/ 1792 h 3558"/>
              <a:gd name="T12" fmla="*/ 5668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68" y="0"/>
                </a:moveTo>
                <a:lnTo>
                  <a:pt x="0" y="0"/>
                </a:lnTo>
                <a:lnTo>
                  <a:pt x="1475" y="1792"/>
                </a:lnTo>
                <a:lnTo>
                  <a:pt x="0" y="3557"/>
                </a:lnTo>
                <a:lnTo>
                  <a:pt x="5668" y="3557"/>
                </a:lnTo>
                <a:lnTo>
                  <a:pt x="7143" y="1792"/>
                </a:lnTo>
                <a:lnTo>
                  <a:pt x="5668"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2" name="Text Placeholder 55">
            <a:extLst>
              <a:ext uri="{FF2B5EF4-FFF2-40B4-BE49-F238E27FC236}">
                <a16:creationId xmlns:a16="http://schemas.microsoft.com/office/drawing/2014/main" id="{261065B2-A760-43AD-B407-AC6B669E39B5}"/>
              </a:ext>
            </a:extLst>
          </p:cNvPr>
          <p:cNvSpPr>
            <a:spLocks noGrp="1"/>
          </p:cNvSpPr>
          <p:nvPr>
            <p:ph type="body" sz="quarter" idx="39" hasCustomPrompt="1"/>
          </p:nvPr>
        </p:nvSpPr>
        <p:spPr>
          <a:xfrm>
            <a:off x="3863928"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3" name="Text Placeholder 55">
            <a:extLst>
              <a:ext uri="{FF2B5EF4-FFF2-40B4-BE49-F238E27FC236}">
                <a16:creationId xmlns:a16="http://schemas.microsoft.com/office/drawing/2014/main" id="{1B349D51-BC96-4771-97CE-D15F6B78FD4A}"/>
              </a:ext>
            </a:extLst>
          </p:cNvPr>
          <p:cNvSpPr>
            <a:spLocks noGrp="1"/>
          </p:cNvSpPr>
          <p:nvPr>
            <p:ph type="body" sz="quarter" idx="40" hasCustomPrompt="1"/>
          </p:nvPr>
        </p:nvSpPr>
        <p:spPr>
          <a:xfrm>
            <a:off x="3863928"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74" name="Text Placeholder 55">
            <a:extLst>
              <a:ext uri="{FF2B5EF4-FFF2-40B4-BE49-F238E27FC236}">
                <a16:creationId xmlns:a16="http://schemas.microsoft.com/office/drawing/2014/main" id="{C069241E-56FB-4EAA-9752-CEC87D9A6D17}"/>
              </a:ext>
            </a:extLst>
          </p:cNvPr>
          <p:cNvSpPr>
            <a:spLocks noGrp="1"/>
          </p:cNvSpPr>
          <p:nvPr>
            <p:ph type="body" sz="quarter" idx="41" hasCustomPrompt="1"/>
          </p:nvPr>
        </p:nvSpPr>
        <p:spPr>
          <a:xfrm>
            <a:off x="6567399"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5" name="Text Placeholder 55">
            <a:extLst>
              <a:ext uri="{FF2B5EF4-FFF2-40B4-BE49-F238E27FC236}">
                <a16:creationId xmlns:a16="http://schemas.microsoft.com/office/drawing/2014/main" id="{EE4FBE5D-78AC-4EC2-9972-827D54D7D011}"/>
              </a:ext>
            </a:extLst>
          </p:cNvPr>
          <p:cNvSpPr>
            <a:spLocks noGrp="1"/>
          </p:cNvSpPr>
          <p:nvPr>
            <p:ph type="body" sz="quarter" idx="42" hasCustomPrompt="1"/>
          </p:nvPr>
        </p:nvSpPr>
        <p:spPr>
          <a:xfrm>
            <a:off x="6567399"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76" name="Text Placeholder 55">
            <a:extLst>
              <a:ext uri="{FF2B5EF4-FFF2-40B4-BE49-F238E27FC236}">
                <a16:creationId xmlns:a16="http://schemas.microsoft.com/office/drawing/2014/main" id="{F4E6D8D6-5942-48F4-9558-241AE3C4D65B}"/>
              </a:ext>
            </a:extLst>
          </p:cNvPr>
          <p:cNvSpPr>
            <a:spLocks noGrp="1"/>
          </p:cNvSpPr>
          <p:nvPr>
            <p:ph type="body" sz="quarter" idx="43" hasCustomPrompt="1"/>
          </p:nvPr>
        </p:nvSpPr>
        <p:spPr>
          <a:xfrm>
            <a:off x="9286724"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7" name="Text Placeholder 55">
            <a:extLst>
              <a:ext uri="{FF2B5EF4-FFF2-40B4-BE49-F238E27FC236}">
                <a16:creationId xmlns:a16="http://schemas.microsoft.com/office/drawing/2014/main" id="{E617A342-8F7C-452F-BFB6-47C7C972DCB3}"/>
              </a:ext>
            </a:extLst>
          </p:cNvPr>
          <p:cNvSpPr>
            <a:spLocks noGrp="1"/>
          </p:cNvSpPr>
          <p:nvPr>
            <p:ph type="body" sz="quarter" idx="44" hasCustomPrompt="1"/>
          </p:nvPr>
        </p:nvSpPr>
        <p:spPr>
          <a:xfrm>
            <a:off x="9286724"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grpSp>
        <p:nvGrpSpPr>
          <p:cNvPr id="78" name="Group 77">
            <a:extLst>
              <a:ext uri="{FF2B5EF4-FFF2-40B4-BE49-F238E27FC236}">
                <a16:creationId xmlns:a16="http://schemas.microsoft.com/office/drawing/2014/main" id="{7F3C5CE5-4889-4552-8522-7B82DCF7E3EB}"/>
              </a:ext>
            </a:extLst>
          </p:cNvPr>
          <p:cNvGrpSpPr/>
          <p:nvPr userDrawn="1"/>
        </p:nvGrpSpPr>
        <p:grpSpPr>
          <a:xfrm>
            <a:off x="1890337" y="2754645"/>
            <a:ext cx="943726" cy="891899"/>
            <a:chOff x="1420044" y="3221629"/>
            <a:chExt cx="894969" cy="845820"/>
          </a:xfrm>
        </p:grpSpPr>
        <p:sp>
          <p:nvSpPr>
            <p:cNvPr id="79" name="Freeform 66">
              <a:extLst>
                <a:ext uri="{FF2B5EF4-FFF2-40B4-BE49-F238E27FC236}">
                  <a16:creationId xmlns:a16="http://schemas.microsoft.com/office/drawing/2014/main" id="{BEF0F8A0-2E0A-4CBF-80F5-ABA606F538F5}"/>
                </a:ext>
              </a:extLst>
            </p:cNvPr>
            <p:cNvSpPr>
              <a:spLocks/>
            </p:cNvSpPr>
            <p:nvPr/>
          </p:nvSpPr>
          <p:spPr bwMode="auto">
            <a:xfrm>
              <a:off x="1420044" y="3221629"/>
              <a:ext cx="65151" cy="845820"/>
            </a:xfrm>
            <a:custGeom>
              <a:avLst/>
              <a:gdLst>
                <a:gd name="T0" fmla="*/ 8 w 17"/>
                <a:gd name="T1" fmla="*/ 222 h 222"/>
                <a:gd name="T2" fmla="*/ 0 w 17"/>
                <a:gd name="T3" fmla="*/ 213 h 222"/>
                <a:gd name="T4" fmla="*/ 0 w 17"/>
                <a:gd name="T5" fmla="*/ 8 h 222"/>
                <a:gd name="T6" fmla="*/ 8 w 17"/>
                <a:gd name="T7" fmla="*/ 0 h 222"/>
                <a:gd name="T8" fmla="*/ 17 w 17"/>
                <a:gd name="T9" fmla="*/ 8 h 222"/>
                <a:gd name="T10" fmla="*/ 17 w 17"/>
                <a:gd name="T11" fmla="*/ 213 h 222"/>
                <a:gd name="T12" fmla="*/ 8 w 17"/>
                <a:gd name="T13" fmla="*/ 222 h 222"/>
              </a:gdLst>
              <a:ahLst/>
              <a:cxnLst>
                <a:cxn ang="0">
                  <a:pos x="T0" y="T1"/>
                </a:cxn>
                <a:cxn ang="0">
                  <a:pos x="T2" y="T3"/>
                </a:cxn>
                <a:cxn ang="0">
                  <a:pos x="T4" y="T5"/>
                </a:cxn>
                <a:cxn ang="0">
                  <a:pos x="T6" y="T7"/>
                </a:cxn>
                <a:cxn ang="0">
                  <a:pos x="T8" y="T9"/>
                </a:cxn>
                <a:cxn ang="0">
                  <a:pos x="T10" y="T11"/>
                </a:cxn>
                <a:cxn ang="0">
                  <a:pos x="T12" y="T13"/>
                </a:cxn>
              </a:cxnLst>
              <a:rect l="0" t="0" r="r" b="b"/>
              <a:pathLst>
                <a:path w="17" h="222">
                  <a:moveTo>
                    <a:pt x="8" y="222"/>
                  </a:moveTo>
                  <a:cubicBezTo>
                    <a:pt x="4" y="222"/>
                    <a:pt x="0" y="218"/>
                    <a:pt x="0" y="213"/>
                  </a:cubicBezTo>
                  <a:cubicBezTo>
                    <a:pt x="0" y="8"/>
                    <a:pt x="0" y="8"/>
                    <a:pt x="0" y="8"/>
                  </a:cubicBezTo>
                  <a:cubicBezTo>
                    <a:pt x="0" y="4"/>
                    <a:pt x="4" y="0"/>
                    <a:pt x="8" y="0"/>
                  </a:cubicBezTo>
                  <a:cubicBezTo>
                    <a:pt x="13" y="0"/>
                    <a:pt x="17" y="4"/>
                    <a:pt x="17" y="8"/>
                  </a:cubicBezTo>
                  <a:cubicBezTo>
                    <a:pt x="17" y="213"/>
                    <a:pt x="17" y="213"/>
                    <a:pt x="17" y="213"/>
                  </a:cubicBezTo>
                  <a:cubicBezTo>
                    <a:pt x="17" y="218"/>
                    <a:pt x="13" y="222"/>
                    <a:pt x="8" y="222"/>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sp>
          <p:nvSpPr>
            <p:cNvPr id="80" name="Freeform 67">
              <a:extLst>
                <a:ext uri="{FF2B5EF4-FFF2-40B4-BE49-F238E27FC236}">
                  <a16:creationId xmlns:a16="http://schemas.microsoft.com/office/drawing/2014/main" id="{9AB640A6-6E78-422A-8498-A6D1071A5D57}"/>
                </a:ext>
              </a:extLst>
            </p:cNvPr>
            <p:cNvSpPr>
              <a:spLocks noEditPoints="1"/>
            </p:cNvSpPr>
            <p:nvPr/>
          </p:nvSpPr>
          <p:spPr bwMode="auto">
            <a:xfrm>
              <a:off x="1537773" y="3267349"/>
              <a:ext cx="777240" cy="648081"/>
            </a:xfrm>
            <a:custGeom>
              <a:avLst/>
              <a:gdLst>
                <a:gd name="T0" fmla="*/ 46 w 204"/>
                <a:gd name="T1" fmla="*/ 17 h 170"/>
                <a:gd name="T2" fmla="*/ 95 w 204"/>
                <a:gd name="T3" fmla="*/ 32 h 170"/>
                <a:gd name="T4" fmla="*/ 158 w 204"/>
                <a:gd name="T5" fmla="*/ 49 h 170"/>
                <a:gd name="T6" fmla="*/ 180 w 204"/>
                <a:gd name="T7" fmla="*/ 46 h 170"/>
                <a:gd name="T8" fmla="*/ 187 w 204"/>
                <a:gd name="T9" fmla="*/ 52 h 170"/>
                <a:gd name="T10" fmla="*/ 187 w 204"/>
                <a:gd name="T11" fmla="*/ 142 h 170"/>
                <a:gd name="T12" fmla="*/ 184 w 204"/>
                <a:gd name="T13" fmla="*/ 147 h 170"/>
                <a:gd name="T14" fmla="*/ 158 w 204"/>
                <a:gd name="T15" fmla="*/ 153 h 170"/>
                <a:gd name="T16" fmla="*/ 109 w 204"/>
                <a:gd name="T17" fmla="*/ 139 h 170"/>
                <a:gd name="T18" fmla="*/ 46 w 204"/>
                <a:gd name="T19" fmla="*/ 122 h 170"/>
                <a:gd name="T20" fmla="*/ 24 w 204"/>
                <a:gd name="T21" fmla="*/ 124 h 170"/>
                <a:gd name="T22" fmla="*/ 17 w 204"/>
                <a:gd name="T23" fmla="*/ 119 h 170"/>
                <a:gd name="T24" fmla="*/ 17 w 204"/>
                <a:gd name="T25" fmla="*/ 29 h 170"/>
                <a:gd name="T26" fmla="*/ 20 w 204"/>
                <a:gd name="T27" fmla="*/ 24 h 170"/>
                <a:gd name="T28" fmla="*/ 46 w 204"/>
                <a:gd name="T29" fmla="*/ 17 h 170"/>
                <a:gd name="T30" fmla="*/ 46 w 204"/>
                <a:gd name="T31" fmla="*/ 0 h 170"/>
                <a:gd name="T32" fmla="*/ 2 w 204"/>
                <a:gd name="T33" fmla="*/ 15 h 170"/>
                <a:gd name="T34" fmla="*/ 0 w 204"/>
                <a:gd name="T35" fmla="*/ 19 h 170"/>
                <a:gd name="T36" fmla="*/ 0 w 204"/>
                <a:gd name="T37" fmla="*/ 145 h 170"/>
                <a:gd name="T38" fmla="*/ 8 w 204"/>
                <a:gd name="T39" fmla="*/ 149 h 170"/>
                <a:gd name="T40" fmla="*/ 46 w 204"/>
                <a:gd name="T41" fmla="*/ 139 h 170"/>
                <a:gd name="T42" fmla="*/ 158 w 204"/>
                <a:gd name="T43" fmla="*/ 170 h 170"/>
                <a:gd name="T44" fmla="*/ 202 w 204"/>
                <a:gd name="T45" fmla="*/ 156 h 170"/>
                <a:gd name="T46" fmla="*/ 204 w 204"/>
                <a:gd name="T47" fmla="*/ 152 h 170"/>
                <a:gd name="T48" fmla="*/ 204 w 204"/>
                <a:gd name="T49" fmla="*/ 26 h 170"/>
                <a:gd name="T50" fmla="*/ 196 w 204"/>
                <a:gd name="T51" fmla="*/ 21 h 170"/>
                <a:gd name="T52" fmla="*/ 158 w 204"/>
                <a:gd name="T53" fmla="*/ 32 h 170"/>
                <a:gd name="T54" fmla="*/ 46 w 204"/>
                <a:gd name="T55"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4" h="170">
                  <a:moveTo>
                    <a:pt x="46" y="17"/>
                  </a:moveTo>
                  <a:cubicBezTo>
                    <a:pt x="62" y="17"/>
                    <a:pt x="78" y="24"/>
                    <a:pt x="95" y="32"/>
                  </a:cubicBezTo>
                  <a:cubicBezTo>
                    <a:pt x="115" y="40"/>
                    <a:pt x="135" y="49"/>
                    <a:pt x="158" y="49"/>
                  </a:cubicBezTo>
                  <a:cubicBezTo>
                    <a:pt x="165" y="49"/>
                    <a:pt x="173" y="48"/>
                    <a:pt x="180" y="46"/>
                  </a:cubicBezTo>
                  <a:cubicBezTo>
                    <a:pt x="183" y="45"/>
                    <a:pt x="187" y="48"/>
                    <a:pt x="187" y="52"/>
                  </a:cubicBezTo>
                  <a:cubicBezTo>
                    <a:pt x="187" y="142"/>
                    <a:pt x="187" y="142"/>
                    <a:pt x="187" y="142"/>
                  </a:cubicBezTo>
                  <a:cubicBezTo>
                    <a:pt x="187" y="144"/>
                    <a:pt x="186" y="146"/>
                    <a:pt x="184" y="147"/>
                  </a:cubicBezTo>
                  <a:cubicBezTo>
                    <a:pt x="175" y="151"/>
                    <a:pt x="167" y="153"/>
                    <a:pt x="158" y="153"/>
                  </a:cubicBezTo>
                  <a:cubicBezTo>
                    <a:pt x="142" y="153"/>
                    <a:pt x="126" y="146"/>
                    <a:pt x="109" y="139"/>
                  </a:cubicBezTo>
                  <a:cubicBezTo>
                    <a:pt x="89" y="130"/>
                    <a:pt x="69" y="122"/>
                    <a:pt x="46" y="122"/>
                  </a:cubicBezTo>
                  <a:cubicBezTo>
                    <a:pt x="39" y="122"/>
                    <a:pt x="31" y="123"/>
                    <a:pt x="24" y="124"/>
                  </a:cubicBezTo>
                  <a:cubicBezTo>
                    <a:pt x="21" y="125"/>
                    <a:pt x="17" y="123"/>
                    <a:pt x="17" y="119"/>
                  </a:cubicBezTo>
                  <a:cubicBezTo>
                    <a:pt x="17" y="29"/>
                    <a:pt x="17" y="29"/>
                    <a:pt x="17" y="29"/>
                  </a:cubicBezTo>
                  <a:cubicBezTo>
                    <a:pt x="17" y="27"/>
                    <a:pt x="18" y="25"/>
                    <a:pt x="20" y="24"/>
                  </a:cubicBezTo>
                  <a:cubicBezTo>
                    <a:pt x="29" y="20"/>
                    <a:pt x="37" y="17"/>
                    <a:pt x="46" y="17"/>
                  </a:cubicBezTo>
                  <a:moveTo>
                    <a:pt x="46" y="0"/>
                  </a:moveTo>
                  <a:cubicBezTo>
                    <a:pt x="32" y="0"/>
                    <a:pt x="18" y="4"/>
                    <a:pt x="2" y="15"/>
                  </a:cubicBezTo>
                  <a:cubicBezTo>
                    <a:pt x="1" y="16"/>
                    <a:pt x="0" y="17"/>
                    <a:pt x="0" y="19"/>
                  </a:cubicBezTo>
                  <a:cubicBezTo>
                    <a:pt x="0" y="61"/>
                    <a:pt x="0" y="103"/>
                    <a:pt x="0" y="145"/>
                  </a:cubicBezTo>
                  <a:cubicBezTo>
                    <a:pt x="0" y="149"/>
                    <a:pt x="5" y="151"/>
                    <a:pt x="8" y="149"/>
                  </a:cubicBezTo>
                  <a:cubicBezTo>
                    <a:pt x="22" y="142"/>
                    <a:pt x="34" y="139"/>
                    <a:pt x="46" y="139"/>
                  </a:cubicBezTo>
                  <a:cubicBezTo>
                    <a:pt x="85" y="139"/>
                    <a:pt x="119" y="170"/>
                    <a:pt x="158" y="170"/>
                  </a:cubicBezTo>
                  <a:cubicBezTo>
                    <a:pt x="172" y="170"/>
                    <a:pt x="186" y="167"/>
                    <a:pt x="202" y="156"/>
                  </a:cubicBezTo>
                  <a:cubicBezTo>
                    <a:pt x="203" y="155"/>
                    <a:pt x="204" y="154"/>
                    <a:pt x="204" y="152"/>
                  </a:cubicBezTo>
                  <a:cubicBezTo>
                    <a:pt x="204" y="26"/>
                    <a:pt x="204" y="26"/>
                    <a:pt x="204" y="26"/>
                  </a:cubicBezTo>
                  <a:cubicBezTo>
                    <a:pt x="204" y="22"/>
                    <a:pt x="199" y="19"/>
                    <a:pt x="196" y="21"/>
                  </a:cubicBezTo>
                  <a:cubicBezTo>
                    <a:pt x="182" y="29"/>
                    <a:pt x="170" y="32"/>
                    <a:pt x="158" y="32"/>
                  </a:cubicBezTo>
                  <a:cubicBezTo>
                    <a:pt x="119" y="32"/>
                    <a:pt x="85" y="0"/>
                    <a:pt x="4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grpSp>
        <p:nvGrpSpPr>
          <p:cNvPr id="81" name="Group 80">
            <a:extLst>
              <a:ext uri="{FF2B5EF4-FFF2-40B4-BE49-F238E27FC236}">
                <a16:creationId xmlns:a16="http://schemas.microsoft.com/office/drawing/2014/main" id="{868D0B46-5636-462C-9C0A-66B022555352}"/>
              </a:ext>
            </a:extLst>
          </p:cNvPr>
          <p:cNvGrpSpPr/>
          <p:nvPr userDrawn="1"/>
        </p:nvGrpSpPr>
        <p:grpSpPr>
          <a:xfrm>
            <a:off x="4448333" y="2726788"/>
            <a:ext cx="919621" cy="908773"/>
            <a:chOff x="3525202" y="3213628"/>
            <a:chExt cx="872109" cy="861822"/>
          </a:xfrm>
        </p:grpSpPr>
        <p:sp>
          <p:nvSpPr>
            <p:cNvPr id="82" name="Freeform 60">
              <a:extLst>
                <a:ext uri="{FF2B5EF4-FFF2-40B4-BE49-F238E27FC236}">
                  <a16:creationId xmlns:a16="http://schemas.microsoft.com/office/drawing/2014/main" id="{BBB642E4-31BC-4223-A51C-B461968DCF58}"/>
                </a:ext>
              </a:extLst>
            </p:cNvPr>
            <p:cNvSpPr>
              <a:spLocks noEditPoints="1"/>
            </p:cNvSpPr>
            <p:nvPr/>
          </p:nvSpPr>
          <p:spPr bwMode="auto">
            <a:xfrm>
              <a:off x="3525202" y="3213628"/>
              <a:ext cx="872109" cy="861822"/>
            </a:xfrm>
            <a:custGeom>
              <a:avLst/>
              <a:gdLst>
                <a:gd name="T0" fmla="*/ 199 w 229"/>
                <a:gd name="T1" fmla="*/ 21 h 226"/>
                <a:gd name="T2" fmla="*/ 148 w 229"/>
                <a:gd name="T3" fmla="*/ 0 h 226"/>
                <a:gd name="T4" fmla="*/ 102 w 229"/>
                <a:gd name="T5" fmla="*/ 17 h 226"/>
                <a:gd name="T6" fmla="*/ 89 w 229"/>
                <a:gd name="T7" fmla="*/ 117 h 226"/>
                <a:gd name="T8" fmla="*/ 90 w 229"/>
                <a:gd name="T9" fmla="*/ 118 h 226"/>
                <a:gd name="T10" fmla="*/ 88 w 229"/>
                <a:gd name="T11" fmla="*/ 121 h 226"/>
                <a:gd name="T12" fmla="*/ 87 w 229"/>
                <a:gd name="T13" fmla="*/ 122 h 226"/>
                <a:gd name="T14" fmla="*/ 6 w 229"/>
                <a:gd name="T15" fmla="*/ 204 h 226"/>
                <a:gd name="T16" fmla="*/ 3 w 229"/>
                <a:gd name="T17" fmla="*/ 207 h 226"/>
                <a:gd name="T18" fmla="*/ 3 w 229"/>
                <a:gd name="T19" fmla="*/ 220 h 226"/>
                <a:gd name="T20" fmla="*/ 14 w 229"/>
                <a:gd name="T21" fmla="*/ 225 h 226"/>
                <a:gd name="T22" fmla="*/ 22 w 229"/>
                <a:gd name="T23" fmla="*/ 220 h 226"/>
                <a:gd name="T24" fmla="*/ 89 w 229"/>
                <a:gd name="T25" fmla="*/ 152 h 226"/>
                <a:gd name="T26" fmla="*/ 103 w 229"/>
                <a:gd name="T27" fmla="*/ 138 h 226"/>
                <a:gd name="T28" fmla="*/ 105 w 229"/>
                <a:gd name="T29" fmla="*/ 136 h 226"/>
                <a:gd name="T30" fmla="*/ 107 w 229"/>
                <a:gd name="T31" fmla="*/ 134 h 226"/>
                <a:gd name="T32" fmla="*/ 109 w 229"/>
                <a:gd name="T33" fmla="*/ 135 h 226"/>
                <a:gd name="T34" fmla="*/ 209 w 229"/>
                <a:gd name="T35" fmla="*/ 115 h 226"/>
                <a:gd name="T36" fmla="*/ 199 w 229"/>
                <a:gd name="T37" fmla="*/ 21 h 226"/>
                <a:gd name="T38" fmla="*/ 149 w 229"/>
                <a:gd name="T39" fmla="*/ 124 h 226"/>
                <a:gd name="T40" fmla="*/ 149 w 229"/>
                <a:gd name="T41" fmla="*/ 124 h 226"/>
                <a:gd name="T42" fmla="*/ 98 w 229"/>
                <a:gd name="T43" fmla="*/ 74 h 226"/>
                <a:gd name="T44" fmla="*/ 113 w 229"/>
                <a:gd name="T45" fmla="*/ 38 h 226"/>
                <a:gd name="T46" fmla="*/ 149 w 229"/>
                <a:gd name="T47" fmla="*/ 23 h 226"/>
                <a:gd name="T48" fmla="*/ 149 w 229"/>
                <a:gd name="T49" fmla="*/ 23 h 226"/>
                <a:gd name="T50" fmla="*/ 184 w 229"/>
                <a:gd name="T51" fmla="*/ 38 h 226"/>
                <a:gd name="T52" fmla="*/ 199 w 229"/>
                <a:gd name="T53" fmla="*/ 73 h 226"/>
                <a:gd name="T54" fmla="*/ 149 w 229"/>
                <a:gd name="T55" fmla="*/ 124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9" h="226">
                  <a:moveTo>
                    <a:pt x="199" y="21"/>
                  </a:moveTo>
                  <a:cubicBezTo>
                    <a:pt x="185" y="7"/>
                    <a:pt x="167" y="0"/>
                    <a:pt x="148" y="0"/>
                  </a:cubicBezTo>
                  <a:cubicBezTo>
                    <a:pt x="132" y="0"/>
                    <a:pt x="115" y="6"/>
                    <a:pt x="102" y="17"/>
                  </a:cubicBezTo>
                  <a:cubicBezTo>
                    <a:pt x="72" y="42"/>
                    <a:pt x="66" y="84"/>
                    <a:pt x="89" y="117"/>
                  </a:cubicBezTo>
                  <a:cubicBezTo>
                    <a:pt x="90" y="118"/>
                    <a:pt x="90" y="118"/>
                    <a:pt x="90" y="118"/>
                  </a:cubicBezTo>
                  <a:cubicBezTo>
                    <a:pt x="88" y="121"/>
                    <a:pt x="88" y="121"/>
                    <a:pt x="88" y="121"/>
                  </a:cubicBezTo>
                  <a:cubicBezTo>
                    <a:pt x="88" y="121"/>
                    <a:pt x="87" y="122"/>
                    <a:pt x="87" y="122"/>
                  </a:cubicBezTo>
                  <a:cubicBezTo>
                    <a:pt x="6" y="204"/>
                    <a:pt x="6" y="204"/>
                    <a:pt x="6" y="204"/>
                  </a:cubicBezTo>
                  <a:cubicBezTo>
                    <a:pt x="5" y="205"/>
                    <a:pt x="4" y="206"/>
                    <a:pt x="3" y="207"/>
                  </a:cubicBezTo>
                  <a:cubicBezTo>
                    <a:pt x="0" y="211"/>
                    <a:pt x="0" y="216"/>
                    <a:pt x="3" y="220"/>
                  </a:cubicBezTo>
                  <a:cubicBezTo>
                    <a:pt x="5" y="223"/>
                    <a:pt x="9" y="226"/>
                    <a:pt x="14" y="225"/>
                  </a:cubicBezTo>
                  <a:cubicBezTo>
                    <a:pt x="17" y="224"/>
                    <a:pt x="19" y="223"/>
                    <a:pt x="22" y="220"/>
                  </a:cubicBezTo>
                  <a:cubicBezTo>
                    <a:pt x="44" y="198"/>
                    <a:pt x="67" y="175"/>
                    <a:pt x="89" y="152"/>
                  </a:cubicBezTo>
                  <a:cubicBezTo>
                    <a:pt x="103" y="138"/>
                    <a:pt x="103" y="138"/>
                    <a:pt x="103" y="138"/>
                  </a:cubicBezTo>
                  <a:cubicBezTo>
                    <a:pt x="104" y="137"/>
                    <a:pt x="104" y="137"/>
                    <a:pt x="105" y="136"/>
                  </a:cubicBezTo>
                  <a:cubicBezTo>
                    <a:pt x="107" y="134"/>
                    <a:pt x="107" y="134"/>
                    <a:pt x="107" y="134"/>
                  </a:cubicBezTo>
                  <a:cubicBezTo>
                    <a:pt x="109" y="135"/>
                    <a:pt x="109" y="135"/>
                    <a:pt x="109" y="135"/>
                  </a:cubicBezTo>
                  <a:cubicBezTo>
                    <a:pt x="147" y="159"/>
                    <a:pt x="190" y="144"/>
                    <a:pt x="209" y="115"/>
                  </a:cubicBezTo>
                  <a:cubicBezTo>
                    <a:pt x="229" y="85"/>
                    <a:pt x="225" y="45"/>
                    <a:pt x="199" y="21"/>
                  </a:cubicBezTo>
                  <a:close/>
                  <a:moveTo>
                    <a:pt x="149" y="124"/>
                  </a:moveTo>
                  <a:cubicBezTo>
                    <a:pt x="149" y="124"/>
                    <a:pt x="149" y="124"/>
                    <a:pt x="149" y="124"/>
                  </a:cubicBezTo>
                  <a:cubicBezTo>
                    <a:pt x="121" y="124"/>
                    <a:pt x="98" y="102"/>
                    <a:pt x="98" y="74"/>
                  </a:cubicBezTo>
                  <a:cubicBezTo>
                    <a:pt x="98" y="60"/>
                    <a:pt x="103" y="47"/>
                    <a:pt x="113" y="38"/>
                  </a:cubicBezTo>
                  <a:cubicBezTo>
                    <a:pt x="122" y="28"/>
                    <a:pt x="135" y="23"/>
                    <a:pt x="149" y="23"/>
                  </a:cubicBezTo>
                  <a:cubicBezTo>
                    <a:pt x="149" y="23"/>
                    <a:pt x="149" y="23"/>
                    <a:pt x="149" y="23"/>
                  </a:cubicBezTo>
                  <a:cubicBezTo>
                    <a:pt x="162" y="23"/>
                    <a:pt x="175" y="28"/>
                    <a:pt x="184" y="38"/>
                  </a:cubicBezTo>
                  <a:cubicBezTo>
                    <a:pt x="194" y="47"/>
                    <a:pt x="199" y="60"/>
                    <a:pt x="199" y="73"/>
                  </a:cubicBezTo>
                  <a:cubicBezTo>
                    <a:pt x="199" y="101"/>
                    <a:pt x="176" y="124"/>
                    <a:pt x="149" y="1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sp>
          <p:nvSpPr>
            <p:cNvPr id="83" name="Freeform 61">
              <a:extLst>
                <a:ext uri="{FF2B5EF4-FFF2-40B4-BE49-F238E27FC236}">
                  <a16:creationId xmlns:a16="http://schemas.microsoft.com/office/drawing/2014/main" id="{125AAEC8-D6A1-4562-8249-89856865DF22}"/>
                </a:ext>
              </a:extLst>
            </p:cNvPr>
            <p:cNvSpPr>
              <a:spLocks/>
            </p:cNvSpPr>
            <p:nvPr/>
          </p:nvSpPr>
          <p:spPr bwMode="auto">
            <a:xfrm>
              <a:off x="3948112" y="3350788"/>
              <a:ext cx="156591" cy="156591"/>
            </a:xfrm>
            <a:custGeom>
              <a:avLst/>
              <a:gdLst>
                <a:gd name="T0" fmla="*/ 38 w 41"/>
                <a:gd name="T1" fmla="*/ 0 h 41"/>
                <a:gd name="T2" fmla="*/ 36 w 41"/>
                <a:gd name="T3" fmla="*/ 0 h 41"/>
                <a:gd name="T4" fmla="*/ 35 w 41"/>
                <a:gd name="T5" fmla="*/ 0 h 41"/>
                <a:gd name="T6" fmla="*/ 34 w 41"/>
                <a:gd name="T7" fmla="*/ 0 h 41"/>
                <a:gd name="T8" fmla="*/ 34 w 41"/>
                <a:gd name="T9" fmla="*/ 0 h 41"/>
                <a:gd name="T10" fmla="*/ 30 w 41"/>
                <a:gd name="T11" fmla="*/ 1 h 41"/>
                <a:gd name="T12" fmla="*/ 0 w 41"/>
                <a:gd name="T13" fmla="*/ 30 h 41"/>
                <a:gd name="T14" fmla="*/ 0 w 41"/>
                <a:gd name="T15" fmla="*/ 39 h 41"/>
                <a:gd name="T16" fmla="*/ 3 w 41"/>
                <a:gd name="T17" fmla="*/ 41 h 41"/>
                <a:gd name="T18" fmla="*/ 6 w 41"/>
                <a:gd name="T19" fmla="*/ 38 h 41"/>
                <a:gd name="T20" fmla="*/ 6 w 41"/>
                <a:gd name="T21" fmla="*/ 36 h 41"/>
                <a:gd name="T22" fmla="*/ 6 w 41"/>
                <a:gd name="T23" fmla="*/ 36 h 41"/>
                <a:gd name="T24" fmla="*/ 33 w 41"/>
                <a:gd name="T25" fmla="*/ 7 h 41"/>
                <a:gd name="T26" fmla="*/ 35 w 41"/>
                <a:gd name="T27" fmla="*/ 7 h 41"/>
                <a:gd name="T28" fmla="*/ 39 w 41"/>
                <a:gd name="T29" fmla="*/ 6 h 41"/>
                <a:gd name="T30" fmla="*/ 41 w 41"/>
                <a:gd name="T31" fmla="*/ 3 h 41"/>
                <a:gd name="T32" fmla="*/ 38 w 41"/>
                <a:gd name="T33"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 h="41">
                  <a:moveTo>
                    <a:pt x="38" y="0"/>
                  </a:moveTo>
                  <a:cubicBezTo>
                    <a:pt x="38" y="0"/>
                    <a:pt x="37" y="0"/>
                    <a:pt x="36" y="0"/>
                  </a:cubicBezTo>
                  <a:cubicBezTo>
                    <a:pt x="36" y="0"/>
                    <a:pt x="36" y="0"/>
                    <a:pt x="35" y="0"/>
                  </a:cubicBezTo>
                  <a:cubicBezTo>
                    <a:pt x="34" y="0"/>
                    <a:pt x="34" y="0"/>
                    <a:pt x="34" y="0"/>
                  </a:cubicBezTo>
                  <a:cubicBezTo>
                    <a:pt x="34" y="0"/>
                    <a:pt x="34" y="0"/>
                    <a:pt x="34" y="0"/>
                  </a:cubicBezTo>
                  <a:cubicBezTo>
                    <a:pt x="32" y="0"/>
                    <a:pt x="31" y="0"/>
                    <a:pt x="30" y="1"/>
                  </a:cubicBezTo>
                  <a:cubicBezTo>
                    <a:pt x="14" y="5"/>
                    <a:pt x="4" y="14"/>
                    <a:pt x="0" y="30"/>
                  </a:cubicBezTo>
                  <a:cubicBezTo>
                    <a:pt x="0" y="33"/>
                    <a:pt x="0" y="36"/>
                    <a:pt x="0" y="39"/>
                  </a:cubicBezTo>
                  <a:cubicBezTo>
                    <a:pt x="0" y="40"/>
                    <a:pt x="2" y="41"/>
                    <a:pt x="3" y="41"/>
                  </a:cubicBezTo>
                  <a:cubicBezTo>
                    <a:pt x="5" y="41"/>
                    <a:pt x="6" y="40"/>
                    <a:pt x="6" y="38"/>
                  </a:cubicBezTo>
                  <a:cubicBezTo>
                    <a:pt x="6" y="38"/>
                    <a:pt x="6" y="37"/>
                    <a:pt x="6" y="36"/>
                  </a:cubicBezTo>
                  <a:cubicBezTo>
                    <a:pt x="6" y="36"/>
                    <a:pt x="6" y="36"/>
                    <a:pt x="6" y="36"/>
                  </a:cubicBezTo>
                  <a:cubicBezTo>
                    <a:pt x="7" y="19"/>
                    <a:pt x="20" y="8"/>
                    <a:pt x="33" y="7"/>
                  </a:cubicBezTo>
                  <a:cubicBezTo>
                    <a:pt x="33" y="7"/>
                    <a:pt x="34" y="7"/>
                    <a:pt x="35" y="7"/>
                  </a:cubicBezTo>
                  <a:cubicBezTo>
                    <a:pt x="36" y="6"/>
                    <a:pt x="37" y="6"/>
                    <a:pt x="39" y="6"/>
                  </a:cubicBezTo>
                  <a:cubicBezTo>
                    <a:pt x="40" y="6"/>
                    <a:pt x="41" y="4"/>
                    <a:pt x="41" y="3"/>
                  </a:cubicBezTo>
                  <a:cubicBezTo>
                    <a:pt x="41" y="1"/>
                    <a:pt x="40" y="0"/>
                    <a:pt x="38" y="0"/>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7030A0"/>
                </a:solidFill>
              </a:endParaRPr>
            </a:p>
          </p:txBody>
        </p:sp>
      </p:grpSp>
      <p:sp>
        <p:nvSpPr>
          <p:cNvPr id="84" name="Freeform 6">
            <a:extLst>
              <a:ext uri="{FF2B5EF4-FFF2-40B4-BE49-F238E27FC236}">
                <a16:creationId xmlns:a16="http://schemas.microsoft.com/office/drawing/2014/main" id="{B36933DC-FE69-4766-9AFD-29A65FB645F3}"/>
              </a:ext>
            </a:extLst>
          </p:cNvPr>
          <p:cNvSpPr>
            <a:spLocks noEditPoints="1"/>
          </p:cNvSpPr>
          <p:nvPr userDrawn="1"/>
        </p:nvSpPr>
        <p:spPr bwMode="auto">
          <a:xfrm>
            <a:off x="7164886" y="2771383"/>
            <a:ext cx="823199" cy="819583"/>
          </a:xfrm>
          <a:custGeom>
            <a:avLst/>
            <a:gdLst>
              <a:gd name="T0" fmla="*/ 198 w 205"/>
              <a:gd name="T1" fmla="*/ 15 h 204"/>
              <a:gd name="T2" fmla="*/ 189 w 205"/>
              <a:gd name="T3" fmla="*/ 6 h 204"/>
              <a:gd name="T4" fmla="*/ 173 w 205"/>
              <a:gd name="T5" fmla="*/ 0 h 204"/>
              <a:gd name="T6" fmla="*/ 158 w 205"/>
              <a:gd name="T7" fmla="*/ 6 h 204"/>
              <a:gd name="T8" fmla="*/ 146 w 205"/>
              <a:gd name="T9" fmla="*/ 18 h 204"/>
              <a:gd name="T10" fmla="*/ 27 w 205"/>
              <a:gd name="T11" fmla="*/ 137 h 204"/>
              <a:gd name="T12" fmla="*/ 27 w 205"/>
              <a:gd name="T13" fmla="*/ 137 h 204"/>
              <a:gd name="T14" fmla="*/ 27 w 205"/>
              <a:gd name="T15" fmla="*/ 137 h 204"/>
              <a:gd name="T16" fmla="*/ 26 w 205"/>
              <a:gd name="T17" fmla="*/ 138 h 204"/>
              <a:gd name="T18" fmla="*/ 26 w 205"/>
              <a:gd name="T19" fmla="*/ 138 h 204"/>
              <a:gd name="T20" fmla="*/ 26 w 205"/>
              <a:gd name="T21" fmla="*/ 139 h 204"/>
              <a:gd name="T22" fmla="*/ 25 w 205"/>
              <a:gd name="T23" fmla="*/ 139 h 204"/>
              <a:gd name="T24" fmla="*/ 1 w 205"/>
              <a:gd name="T25" fmla="*/ 195 h 204"/>
              <a:gd name="T26" fmla="*/ 3 w 205"/>
              <a:gd name="T27" fmla="*/ 202 h 204"/>
              <a:gd name="T28" fmla="*/ 7 w 205"/>
              <a:gd name="T29" fmla="*/ 204 h 204"/>
              <a:gd name="T30" fmla="*/ 10 w 205"/>
              <a:gd name="T31" fmla="*/ 203 h 204"/>
              <a:gd name="T32" fmla="*/ 65 w 205"/>
              <a:gd name="T33" fmla="*/ 179 h 204"/>
              <a:gd name="T34" fmla="*/ 66 w 205"/>
              <a:gd name="T35" fmla="*/ 179 h 204"/>
              <a:gd name="T36" fmla="*/ 66 w 205"/>
              <a:gd name="T37" fmla="*/ 178 h 204"/>
              <a:gd name="T38" fmla="*/ 67 w 205"/>
              <a:gd name="T39" fmla="*/ 178 h 204"/>
              <a:gd name="T40" fmla="*/ 67 w 205"/>
              <a:gd name="T41" fmla="*/ 178 h 204"/>
              <a:gd name="T42" fmla="*/ 186 w 205"/>
              <a:gd name="T43" fmla="*/ 59 h 204"/>
              <a:gd name="T44" fmla="*/ 198 w 205"/>
              <a:gd name="T45" fmla="*/ 47 h 204"/>
              <a:gd name="T46" fmla="*/ 205 w 205"/>
              <a:gd name="T47" fmla="*/ 31 h 204"/>
              <a:gd name="T48" fmla="*/ 198 w 205"/>
              <a:gd name="T49" fmla="*/ 15 h 204"/>
              <a:gd name="T50" fmla="*/ 33 w 205"/>
              <a:gd name="T51" fmla="*/ 153 h 204"/>
              <a:gd name="T52" fmla="*/ 52 w 205"/>
              <a:gd name="T53" fmla="*/ 171 h 204"/>
              <a:gd name="T54" fmla="*/ 20 w 205"/>
              <a:gd name="T55" fmla="*/ 185 h 204"/>
              <a:gd name="T56" fmla="*/ 33 w 205"/>
              <a:gd name="T57" fmla="*/ 153 h 204"/>
              <a:gd name="T58" fmla="*/ 63 w 205"/>
              <a:gd name="T59" fmla="*/ 164 h 204"/>
              <a:gd name="T60" fmla="*/ 40 w 205"/>
              <a:gd name="T61" fmla="*/ 142 h 204"/>
              <a:gd name="T62" fmla="*/ 150 w 205"/>
              <a:gd name="T63" fmla="*/ 32 h 204"/>
              <a:gd name="T64" fmla="*/ 173 w 205"/>
              <a:gd name="T65" fmla="*/ 54 h 204"/>
              <a:gd name="T66" fmla="*/ 63 w 205"/>
              <a:gd name="T67" fmla="*/ 164 h 204"/>
              <a:gd name="T68" fmla="*/ 189 w 205"/>
              <a:gd name="T69" fmla="*/ 38 h 204"/>
              <a:gd name="T70" fmla="*/ 182 w 205"/>
              <a:gd name="T71" fmla="*/ 45 h 204"/>
              <a:gd name="T72" fmla="*/ 160 w 205"/>
              <a:gd name="T73" fmla="*/ 23 h 204"/>
              <a:gd name="T74" fmla="*/ 167 w 205"/>
              <a:gd name="T75" fmla="*/ 15 h 204"/>
              <a:gd name="T76" fmla="*/ 173 w 205"/>
              <a:gd name="T77" fmla="*/ 13 h 204"/>
              <a:gd name="T78" fmla="*/ 180 w 205"/>
              <a:gd name="T79" fmla="*/ 15 h 204"/>
              <a:gd name="T80" fmla="*/ 189 w 205"/>
              <a:gd name="T81" fmla="*/ 24 h 204"/>
              <a:gd name="T82" fmla="*/ 192 w 205"/>
              <a:gd name="T83" fmla="*/ 31 h 204"/>
              <a:gd name="T84" fmla="*/ 189 w 205"/>
              <a:gd name="T85" fmla="*/ 38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5" h="204">
                <a:moveTo>
                  <a:pt x="198" y="15"/>
                </a:moveTo>
                <a:cubicBezTo>
                  <a:pt x="189" y="6"/>
                  <a:pt x="189" y="6"/>
                  <a:pt x="189" y="6"/>
                </a:cubicBezTo>
                <a:cubicBezTo>
                  <a:pt x="185" y="2"/>
                  <a:pt x="179" y="0"/>
                  <a:pt x="173" y="0"/>
                </a:cubicBezTo>
                <a:cubicBezTo>
                  <a:pt x="168" y="0"/>
                  <a:pt x="162" y="2"/>
                  <a:pt x="158" y="6"/>
                </a:cubicBezTo>
                <a:cubicBezTo>
                  <a:pt x="146" y="18"/>
                  <a:pt x="146" y="18"/>
                  <a:pt x="146" y="18"/>
                </a:cubicBezTo>
                <a:cubicBezTo>
                  <a:pt x="27" y="137"/>
                  <a:pt x="27" y="137"/>
                  <a:pt x="27" y="137"/>
                </a:cubicBezTo>
                <a:cubicBezTo>
                  <a:pt x="27" y="137"/>
                  <a:pt x="27" y="137"/>
                  <a:pt x="27" y="137"/>
                </a:cubicBezTo>
                <a:cubicBezTo>
                  <a:pt x="27" y="137"/>
                  <a:pt x="27" y="137"/>
                  <a:pt x="27" y="137"/>
                </a:cubicBezTo>
                <a:cubicBezTo>
                  <a:pt x="27" y="137"/>
                  <a:pt x="27" y="137"/>
                  <a:pt x="26" y="138"/>
                </a:cubicBezTo>
                <a:cubicBezTo>
                  <a:pt x="26" y="138"/>
                  <a:pt x="26" y="138"/>
                  <a:pt x="26" y="138"/>
                </a:cubicBezTo>
                <a:cubicBezTo>
                  <a:pt x="26" y="138"/>
                  <a:pt x="26" y="139"/>
                  <a:pt x="26" y="139"/>
                </a:cubicBezTo>
                <a:cubicBezTo>
                  <a:pt x="26" y="139"/>
                  <a:pt x="26" y="139"/>
                  <a:pt x="25" y="139"/>
                </a:cubicBezTo>
                <a:cubicBezTo>
                  <a:pt x="1" y="195"/>
                  <a:pt x="1" y="195"/>
                  <a:pt x="1" y="195"/>
                </a:cubicBezTo>
                <a:cubicBezTo>
                  <a:pt x="0" y="197"/>
                  <a:pt x="1" y="200"/>
                  <a:pt x="3" y="202"/>
                </a:cubicBezTo>
                <a:cubicBezTo>
                  <a:pt x="4" y="203"/>
                  <a:pt x="5" y="204"/>
                  <a:pt x="7" y="204"/>
                </a:cubicBezTo>
                <a:cubicBezTo>
                  <a:pt x="8" y="204"/>
                  <a:pt x="9" y="204"/>
                  <a:pt x="10" y="203"/>
                </a:cubicBezTo>
                <a:cubicBezTo>
                  <a:pt x="65" y="179"/>
                  <a:pt x="65" y="179"/>
                  <a:pt x="65" y="179"/>
                </a:cubicBezTo>
                <a:cubicBezTo>
                  <a:pt x="65" y="179"/>
                  <a:pt x="66" y="179"/>
                  <a:pt x="66" y="179"/>
                </a:cubicBezTo>
                <a:cubicBezTo>
                  <a:pt x="66" y="179"/>
                  <a:pt x="66" y="179"/>
                  <a:pt x="66" y="178"/>
                </a:cubicBezTo>
                <a:cubicBezTo>
                  <a:pt x="67" y="178"/>
                  <a:pt x="67" y="178"/>
                  <a:pt x="67" y="178"/>
                </a:cubicBezTo>
                <a:cubicBezTo>
                  <a:pt x="67" y="178"/>
                  <a:pt x="67" y="178"/>
                  <a:pt x="67" y="178"/>
                </a:cubicBezTo>
                <a:cubicBezTo>
                  <a:pt x="186" y="59"/>
                  <a:pt x="186" y="59"/>
                  <a:pt x="186" y="59"/>
                </a:cubicBezTo>
                <a:cubicBezTo>
                  <a:pt x="198" y="47"/>
                  <a:pt x="198" y="47"/>
                  <a:pt x="198" y="47"/>
                </a:cubicBezTo>
                <a:cubicBezTo>
                  <a:pt x="202" y="43"/>
                  <a:pt x="205" y="37"/>
                  <a:pt x="205" y="31"/>
                </a:cubicBezTo>
                <a:cubicBezTo>
                  <a:pt x="205" y="25"/>
                  <a:pt x="202" y="19"/>
                  <a:pt x="198" y="15"/>
                </a:cubicBezTo>
                <a:close/>
                <a:moveTo>
                  <a:pt x="33" y="153"/>
                </a:moveTo>
                <a:cubicBezTo>
                  <a:pt x="52" y="171"/>
                  <a:pt x="52" y="171"/>
                  <a:pt x="52" y="171"/>
                </a:cubicBezTo>
                <a:cubicBezTo>
                  <a:pt x="20" y="185"/>
                  <a:pt x="20" y="185"/>
                  <a:pt x="20" y="185"/>
                </a:cubicBezTo>
                <a:lnTo>
                  <a:pt x="33" y="153"/>
                </a:lnTo>
                <a:close/>
                <a:moveTo>
                  <a:pt x="63" y="164"/>
                </a:moveTo>
                <a:cubicBezTo>
                  <a:pt x="40" y="142"/>
                  <a:pt x="40" y="142"/>
                  <a:pt x="40" y="142"/>
                </a:cubicBezTo>
                <a:cubicBezTo>
                  <a:pt x="150" y="32"/>
                  <a:pt x="150" y="32"/>
                  <a:pt x="150" y="32"/>
                </a:cubicBezTo>
                <a:cubicBezTo>
                  <a:pt x="173" y="54"/>
                  <a:pt x="173" y="54"/>
                  <a:pt x="173" y="54"/>
                </a:cubicBezTo>
                <a:lnTo>
                  <a:pt x="63" y="164"/>
                </a:lnTo>
                <a:close/>
                <a:moveTo>
                  <a:pt x="189" y="38"/>
                </a:moveTo>
                <a:cubicBezTo>
                  <a:pt x="182" y="45"/>
                  <a:pt x="182" y="45"/>
                  <a:pt x="182" y="45"/>
                </a:cubicBezTo>
                <a:cubicBezTo>
                  <a:pt x="160" y="23"/>
                  <a:pt x="160" y="23"/>
                  <a:pt x="160" y="23"/>
                </a:cubicBezTo>
                <a:cubicBezTo>
                  <a:pt x="167" y="15"/>
                  <a:pt x="167" y="15"/>
                  <a:pt x="167" y="15"/>
                </a:cubicBezTo>
                <a:cubicBezTo>
                  <a:pt x="169" y="14"/>
                  <a:pt x="171" y="13"/>
                  <a:pt x="173" y="13"/>
                </a:cubicBezTo>
                <a:cubicBezTo>
                  <a:pt x="176" y="13"/>
                  <a:pt x="178" y="14"/>
                  <a:pt x="180" y="15"/>
                </a:cubicBezTo>
                <a:cubicBezTo>
                  <a:pt x="189" y="24"/>
                  <a:pt x="189" y="24"/>
                  <a:pt x="189" y="24"/>
                </a:cubicBezTo>
                <a:cubicBezTo>
                  <a:pt x="191" y="26"/>
                  <a:pt x="192" y="29"/>
                  <a:pt x="192" y="31"/>
                </a:cubicBezTo>
                <a:cubicBezTo>
                  <a:pt x="192" y="34"/>
                  <a:pt x="191" y="36"/>
                  <a:pt x="189" y="3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nvGrpSpPr>
          <p:cNvPr id="85" name="Group 84">
            <a:extLst>
              <a:ext uri="{FF2B5EF4-FFF2-40B4-BE49-F238E27FC236}">
                <a16:creationId xmlns:a16="http://schemas.microsoft.com/office/drawing/2014/main" id="{7358E257-82FE-4F8C-A9C0-812B0102F974}"/>
              </a:ext>
            </a:extLst>
          </p:cNvPr>
          <p:cNvGrpSpPr/>
          <p:nvPr userDrawn="1"/>
        </p:nvGrpSpPr>
        <p:grpSpPr>
          <a:xfrm>
            <a:off x="9792522" y="2757523"/>
            <a:ext cx="883463" cy="847304"/>
            <a:chOff x="9756203" y="3241060"/>
            <a:chExt cx="837819" cy="803529"/>
          </a:xfrm>
        </p:grpSpPr>
        <p:sp>
          <p:nvSpPr>
            <p:cNvPr id="86" name="Freeform 13">
              <a:extLst>
                <a:ext uri="{FF2B5EF4-FFF2-40B4-BE49-F238E27FC236}">
                  <a16:creationId xmlns:a16="http://schemas.microsoft.com/office/drawing/2014/main" id="{DAB9DC59-E499-4ED0-AB03-7D83647E2E06}"/>
                </a:ext>
              </a:extLst>
            </p:cNvPr>
            <p:cNvSpPr>
              <a:spLocks/>
            </p:cNvSpPr>
            <p:nvPr/>
          </p:nvSpPr>
          <p:spPr bwMode="auto">
            <a:xfrm>
              <a:off x="9896792" y="3263920"/>
              <a:ext cx="697230" cy="537210"/>
            </a:xfrm>
            <a:custGeom>
              <a:avLst/>
              <a:gdLst>
                <a:gd name="T0" fmla="*/ 178 w 183"/>
                <a:gd name="T1" fmla="*/ 2 h 141"/>
                <a:gd name="T2" fmla="*/ 172 w 183"/>
                <a:gd name="T3" fmla="*/ 0 h 141"/>
                <a:gd name="T4" fmla="*/ 165 w 183"/>
                <a:gd name="T5" fmla="*/ 3 h 141"/>
                <a:gd name="T6" fmla="*/ 69 w 183"/>
                <a:gd name="T7" fmla="*/ 116 h 141"/>
                <a:gd name="T8" fmla="*/ 69 w 183"/>
                <a:gd name="T9" fmla="*/ 116 h 141"/>
                <a:gd name="T10" fmla="*/ 18 w 183"/>
                <a:gd name="T11" fmla="*/ 59 h 141"/>
                <a:gd name="T12" fmla="*/ 11 w 183"/>
                <a:gd name="T13" fmla="*/ 56 h 141"/>
                <a:gd name="T14" fmla="*/ 5 w 183"/>
                <a:gd name="T15" fmla="*/ 58 h 141"/>
                <a:gd name="T16" fmla="*/ 4 w 183"/>
                <a:gd name="T17" fmla="*/ 73 h 141"/>
                <a:gd name="T18" fmla="*/ 61 w 183"/>
                <a:gd name="T19" fmla="*/ 138 h 141"/>
                <a:gd name="T20" fmla="*/ 69 w 183"/>
                <a:gd name="T21" fmla="*/ 141 h 141"/>
                <a:gd name="T22" fmla="*/ 69 w 183"/>
                <a:gd name="T23" fmla="*/ 141 h 141"/>
                <a:gd name="T24" fmla="*/ 76 w 183"/>
                <a:gd name="T25" fmla="*/ 137 h 141"/>
                <a:gd name="T26" fmla="*/ 156 w 183"/>
                <a:gd name="T27" fmla="*/ 44 h 141"/>
                <a:gd name="T28" fmla="*/ 163 w 183"/>
                <a:gd name="T29" fmla="*/ 36 h 141"/>
                <a:gd name="T30" fmla="*/ 179 w 183"/>
                <a:gd name="T31" fmla="*/ 17 h 141"/>
                <a:gd name="T32" fmla="*/ 178 w 183"/>
                <a:gd name="T33" fmla="*/ 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3" h="141">
                  <a:moveTo>
                    <a:pt x="178" y="2"/>
                  </a:moveTo>
                  <a:cubicBezTo>
                    <a:pt x="177" y="0"/>
                    <a:pt x="174" y="0"/>
                    <a:pt x="172" y="0"/>
                  </a:cubicBezTo>
                  <a:cubicBezTo>
                    <a:pt x="169" y="0"/>
                    <a:pt x="167" y="1"/>
                    <a:pt x="165" y="3"/>
                  </a:cubicBezTo>
                  <a:cubicBezTo>
                    <a:pt x="69" y="116"/>
                    <a:pt x="69" y="116"/>
                    <a:pt x="69" y="116"/>
                  </a:cubicBezTo>
                  <a:cubicBezTo>
                    <a:pt x="69" y="116"/>
                    <a:pt x="69" y="116"/>
                    <a:pt x="69" y="116"/>
                  </a:cubicBezTo>
                  <a:cubicBezTo>
                    <a:pt x="18" y="59"/>
                    <a:pt x="18" y="59"/>
                    <a:pt x="18" y="59"/>
                  </a:cubicBezTo>
                  <a:cubicBezTo>
                    <a:pt x="16" y="57"/>
                    <a:pt x="14" y="56"/>
                    <a:pt x="11" y="56"/>
                  </a:cubicBezTo>
                  <a:cubicBezTo>
                    <a:pt x="9" y="56"/>
                    <a:pt x="7" y="56"/>
                    <a:pt x="5" y="58"/>
                  </a:cubicBezTo>
                  <a:cubicBezTo>
                    <a:pt x="0" y="61"/>
                    <a:pt x="0" y="68"/>
                    <a:pt x="4" y="73"/>
                  </a:cubicBezTo>
                  <a:cubicBezTo>
                    <a:pt x="61" y="138"/>
                    <a:pt x="61" y="138"/>
                    <a:pt x="61" y="138"/>
                  </a:cubicBezTo>
                  <a:cubicBezTo>
                    <a:pt x="63" y="140"/>
                    <a:pt x="66" y="141"/>
                    <a:pt x="69" y="141"/>
                  </a:cubicBezTo>
                  <a:cubicBezTo>
                    <a:pt x="69" y="141"/>
                    <a:pt x="69" y="141"/>
                    <a:pt x="69" y="141"/>
                  </a:cubicBezTo>
                  <a:cubicBezTo>
                    <a:pt x="72" y="141"/>
                    <a:pt x="74" y="140"/>
                    <a:pt x="76" y="137"/>
                  </a:cubicBezTo>
                  <a:cubicBezTo>
                    <a:pt x="156" y="44"/>
                    <a:pt x="156" y="44"/>
                    <a:pt x="156" y="44"/>
                  </a:cubicBezTo>
                  <a:cubicBezTo>
                    <a:pt x="163" y="36"/>
                    <a:pt x="163" y="36"/>
                    <a:pt x="163" y="36"/>
                  </a:cubicBezTo>
                  <a:cubicBezTo>
                    <a:pt x="179" y="17"/>
                    <a:pt x="179" y="17"/>
                    <a:pt x="179" y="17"/>
                  </a:cubicBezTo>
                  <a:cubicBezTo>
                    <a:pt x="183" y="12"/>
                    <a:pt x="183" y="5"/>
                    <a:pt x="178" y="2"/>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7030A0"/>
                </a:solidFill>
              </a:endParaRPr>
            </a:p>
          </p:txBody>
        </p:sp>
        <p:sp>
          <p:nvSpPr>
            <p:cNvPr id="87" name="Freeform 14">
              <a:extLst>
                <a:ext uri="{FF2B5EF4-FFF2-40B4-BE49-F238E27FC236}">
                  <a16:creationId xmlns:a16="http://schemas.microsoft.com/office/drawing/2014/main" id="{6C4AA45E-B67E-46C9-9E48-A158EC132CD0}"/>
                </a:ext>
              </a:extLst>
            </p:cNvPr>
            <p:cNvSpPr>
              <a:spLocks/>
            </p:cNvSpPr>
            <p:nvPr/>
          </p:nvSpPr>
          <p:spPr bwMode="auto">
            <a:xfrm>
              <a:off x="9756203" y="3241060"/>
              <a:ext cx="800100" cy="803529"/>
            </a:xfrm>
            <a:custGeom>
              <a:avLst/>
              <a:gdLst>
                <a:gd name="T0" fmla="*/ 193 w 210"/>
                <a:gd name="T1" fmla="*/ 180 h 211"/>
                <a:gd name="T2" fmla="*/ 179 w 210"/>
                <a:gd name="T3" fmla="*/ 194 h 211"/>
                <a:gd name="T4" fmla="*/ 30 w 210"/>
                <a:gd name="T5" fmla="*/ 194 h 211"/>
                <a:gd name="T6" fmla="*/ 17 w 210"/>
                <a:gd name="T7" fmla="*/ 180 h 211"/>
                <a:gd name="T8" fmla="*/ 17 w 210"/>
                <a:gd name="T9" fmla="*/ 31 h 211"/>
                <a:gd name="T10" fmla="*/ 30 w 210"/>
                <a:gd name="T11" fmla="*/ 17 h 211"/>
                <a:gd name="T12" fmla="*/ 172 w 210"/>
                <a:gd name="T13" fmla="*/ 17 h 211"/>
                <a:gd name="T14" fmla="*/ 186 w 210"/>
                <a:gd name="T15" fmla="*/ 1 h 211"/>
                <a:gd name="T16" fmla="*/ 179 w 210"/>
                <a:gd name="T17" fmla="*/ 0 h 211"/>
                <a:gd name="T18" fmla="*/ 30 w 210"/>
                <a:gd name="T19" fmla="*/ 0 h 211"/>
                <a:gd name="T20" fmla="*/ 0 w 210"/>
                <a:gd name="T21" fmla="*/ 31 h 211"/>
                <a:gd name="T22" fmla="*/ 0 w 210"/>
                <a:gd name="T23" fmla="*/ 180 h 211"/>
                <a:gd name="T24" fmla="*/ 30 w 210"/>
                <a:gd name="T25" fmla="*/ 211 h 211"/>
                <a:gd name="T26" fmla="*/ 179 w 210"/>
                <a:gd name="T27" fmla="*/ 211 h 211"/>
                <a:gd name="T28" fmla="*/ 210 w 210"/>
                <a:gd name="T29" fmla="*/ 180 h 211"/>
                <a:gd name="T30" fmla="*/ 210 w 210"/>
                <a:gd name="T31" fmla="*/ 56 h 211"/>
                <a:gd name="T32" fmla="*/ 193 w 210"/>
                <a:gd name="T33" fmla="*/ 76 h 211"/>
                <a:gd name="T34" fmla="*/ 193 w 210"/>
                <a:gd name="T35" fmla="*/ 18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0" h="211">
                  <a:moveTo>
                    <a:pt x="193" y="180"/>
                  </a:moveTo>
                  <a:cubicBezTo>
                    <a:pt x="193" y="188"/>
                    <a:pt x="187" y="194"/>
                    <a:pt x="179" y="194"/>
                  </a:cubicBezTo>
                  <a:cubicBezTo>
                    <a:pt x="30" y="194"/>
                    <a:pt x="30" y="194"/>
                    <a:pt x="30" y="194"/>
                  </a:cubicBezTo>
                  <a:cubicBezTo>
                    <a:pt x="23" y="194"/>
                    <a:pt x="17" y="188"/>
                    <a:pt x="17" y="180"/>
                  </a:cubicBezTo>
                  <a:cubicBezTo>
                    <a:pt x="17" y="31"/>
                    <a:pt x="17" y="31"/>
                    <a:pt x="17" y="31"/>
                  </a:cubicBezTo>
                  <a:cubicBezTo>
                    <a:pt x="17" y="24"/>
                    <a:pt x="23" y="17"/>
                    <a:pt x="30" y="17"/>
                  </a:cubicBezTo>
                  <a:cubicBezTo>
                    <a:pt x="172" y="17"/>
                    <a:pt x="172" y="17"/>
                    <a:pt x="172" y="17"/>
                  </a:cubicBezTo>
                  <a:cubicBezTo>
                    <a:pt x="186" y="1"/>
                    <a:pt x="186" y="1"/>
                    <a:pt x="186" y="1"/>
                  </a:cubicBezTo>
                  <a:cubicBezTo>
                    <a:pt x="184" y="1"/>
                    <a:pt x="182" y="0"/>
                    <a:pt x="179" y="0"/>
                  </a:cubicBezTo>
                  <a:cubicBezTo>
                    <a:pt x="30" y="0"/>
                    <a:pt x="30" y="0"/>
                    <a:pt x="30" y="0"/>
                  </a:cubicBezTo>
                  <a:cubicBezTo>
                    <a:pt x="13" y="0"/>
                    <a:pt x="0" y="14"/>
                    <a:pt x="0" y="31"/>
                  </a:cubicBezTo>
                  <a:cubicBezTo>
                    <a:pt x="0" y="180"/>
                    <a:pt x="0" y="180"/>
                    <a:pt x="0" y="180"/>
                  </a:cubicBezTo>
                  <a:cubicBezTo>
                    <a:pt x="0" y="197"/>
                    <a:pt x="13" y="211"/>
                    <a:pt x="30" y="211"/>
                  </a:cubicBezTo>
                  <a:cubicBezTo>
                    <a:pt x="179" y="211"/>
                    <a:pt x="179" y="211"/>
                    <a:pt x="179" y="211"/>
                  </a:cubicBezTo>
                  <a:cubicBezTo>
                    <a:pt x="196" y="211"/>
                    <a:pt x="210" y="197"/>
                    <a:pt x="210" y="180"/>
                  </a:cubicBezTo>
                  <a:cubicBezTo>
                    <a:pt x="210" y="56"/>
                    <a:pt x="210" y="56"/>
                    <a:pt x="210" y="56"/>
                  </a:cubicBezTo>
                  <a:cubicBezTo>
                    <a:pt x="193" y="76"/>
                    <a:pt x="193" y="76"/>
                    <a:pt x="193" y="76"/>
                  </a:cubicBezTo>
                  <a:lnTo>
                    <a:pt x="193" y="18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spTree>
    <p:extLst>
      <p:ext uri="{BB962C8B-B14F-4D97-AF65-F5344CB8AC3E}">
        <p14:creationId xmlns:p14="http://schemas.microsoft.com/office/powerpoint/2010/main" val="2638590786"/>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preserve="1" userDrawn="1">
  <p:cSld name="Timeline 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26" name="Rectangle 25">
            <a:extLst>
              <a:ext uri="{FF2B5EF4-FFF2-40B4-BE49-F238E27FC236}">
                <a16:creationId xmlns:a16="http://schemas.microsoft.com/office/drawing/2014/main" id="{DDD7C2B2-BFA5-4A8B-B077-C4BB2D0F626A}"/>
              </a:ext>
            </a:extLst>
          </p:cNvPr>
          <p:cNvSpPr/>
          <p:nvPr userDrawn="1"/>
        </p:nvSpPr>
        <p:spPr>
          <a:xfrm flipV="1">
            <a:off x="1524" y="3888437"/>
            <a:ext cx="12188952" cy="68098"/>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lIns="243797" tIns="121899" rIns="243797" bIns="121899" rtlCol="0" anchor="ctr"/>
          <a:lstStyle/>
          <a:p>
            <a:pPr algn="ctr"/>
            <a:r>
              <a:rPr lang="en-US" sz="1800" dirty="0">
                <a:latin typeface="Subway Six-Inch Office" pitchFamily="50" charset="0"/>
              </a:rPr>
              <a:t> </a:t>
            </a:r>
          </a:p>
        </p:txBody>
      </p:sp>
      <p:sp>
        <p:nvSpPr>
          <p:cNvPr id="27" name="Oval 26">
            <a:extLst>
              <a:ext uri="{FF2B5EF4-FFF2-40B4-BE49-F238E27FC236}">
                <a16:creationId xmlns:a16="http://schemas.microsoft.com/office/drawing/2014/main" id="{B01493C9-ED70-44B6-9092-E97F4954212E}"/>
              </a:ext>
            </a:extLst>
          </p:cNvPr>
          <p:cNvSpPr/>
          <p:nvPr userDrawn="1"/>
        </p:nvSpPr>
        <p:spPr>
          <a:xfrm>
            <a:off x="3498564"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8" name="Oval 27">
            <a:extLst>
              <a:ext uri="{FF2B5EF4-FFF2-40B4-BE49-F238E27FC236}">
                <a16:creationId xmlns:a16="http://schemas.microsoft.com/office/drawing/2014/main" id="{9FDC38CE-C623-4A9B-93DD-ED4840E361B7}"/>
              </a:ext>
            </a:extLst>
          </p:cNvPr>
          <p:cNvSpPr/>
          <p:nvPr userDrawn="1"/>
        </p:nvSpPr>
        <p:spPr>
          <a:xfrm>
            <a:off x="632607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9" name="Oval 28">
            <a:extLst>
              <a:ext uri="{FF2B5EF4-FFF2-40B4-BE49-F238E27FC236}">
                <a16:creationId xmlns:a16="http://schemas.microsoft.com/office/drawing/2014/main" id="{E1E00338-6396-4E49-B06C-5F288564386A}"/>
              </a:ext>
            </a:extLst>
          </p:cNvPr>
          <p:cNvSpPr/>
          <p:nvPr userDrawn="1"/>
        </p:nvSpPr>
        <p:spPr>
          <a:xfrm>
            <a:off x="671052"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30" name="Group 29">
            <a:extLst>
              <a:ext uri="{FF2B5EF4-FFF2-40B4-BE49-F238E27FC236}">
                <a16:creationId xmlns:a16="http://schemas.microsoft.com/office/drawing/2014/main" id="{132D82B8-F76A-4737-916C-A1A2CB6B1C3C}"/>
              </a:ext>
            </a:extLst>
          </p:cNvPr>
          <p:cNvGrpSpPr/>
          <p:nvPr userDrawn="1"/>
        </p:nvGrpSpPr>
        <p:grpSpPr>
          <a:xfrm>
            <a:off x="461093" y="2666459"/>
            <a:ext cx="638796" cy="945933"/>
            <a:chOff x="2042802" y="2926963"/>
            <a:chExt cx="638796" cy="945933"/>
          </a:xfrm>
        </p:grpSpPr>
        <p:sp>
          <p:nvSpPr>
            <p:cNvPr id="31" name="Freeform 14">
              <a:extLst>
                <a:ext uri="{FF2B5EF4-FFF2-40B4-BE49-F238E27FC236}">
                  <a16:creationId xmlns:a16="http://schemas.microsoft.com/office/drawing/2014/main" id="{1AAA8EF3-8078-4693-BFF9-73D66DD69B09}"/>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9EFF"/>
            </a:solidFill>
            <a:ln w="38100" cmpd="sng">
              <a:noFill/>
            </a:ln>
            <a:effectLst/>
          </p:spPr>
          <p:txBody>
            <a:bodyPr wrap="none" anchor="ctr"/>
            <a:lstStyle/>
            <a:p>
              <a:endParaRPr lang="en-US" sz="1800" dirty="0">
                <a:solidFill>
                  <a:srgbClr val="009EFF"/>
                </a:solidFill>
                <a:latin typeface="+mj-lt"/>
              </a:endParaRPr>
            </a:p>
          </p:txBody>
        </p:sp>
        <p:sp>
          <p:nvSpPr>
            <p:cNvPr id="32" name="Oval 31">
              <a:extLst>
                <a:ext uri="{FF2B5EF4-FFF2-40B4-BE49-F238E27FC236}">
                  <a16:creationId xmlns:a16="http://schemas.microsoft.com/office/drawing/2014/main" id="{2B833ED8-2A48-4DCC-A98D-F8C17E77B700}"/>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solidFill>
                  <a:srgbClr val="009EFF"/>
                </a:solidFill>
                <a:latin typeface="+mj-lt"/>
              </a:endParaRPr>
            </a:p>
          </p:txBody>
        </p:sp>
      </p:grpSp>
      <p:grpSp>
        <p:nvGrpSpPr>
          <p:cNvPr id="33" name="Group 32">
            <a:extLst>
              <a:ext uri="{FF2B5EF4-FFF2-40B4-BE49-F238E27FC236}">
                <a16:creationId xmlns:a16="http://schemas.microsoft.com/office/drawing/2014/main" id="{D93995F3-0023-42FB-A296-B8C785D4D921}"/>
              </a:ext>
            </a:extLst>
          </p:cNvPr>
          <p:cNvGrpSpPr/>
          <p:nvPr userDrawn="1"/>
        </p:nvGrpSpPr>
        <p:grpSpPr>
          <a:xfrm>
            <a:off x="6122105" y="2666459"/>
            <a:ext cx="638796" cy="945933"/>
            <a:chOff x="2042802" y="2926963"/>
            <a:chExt cx="638796" cy="945933"/>
          </a:xfrm>
        </p:grpSpPr>
        <p:sp>
          <p:nvSpPr>
            <p:cNvPr id="34" name="Freeform 14">
              <a:extLst>
                <a:ext uri="{FF2B5EF4-FFF2-40B4-BE49-F238E27FC236}">
                  <a16:creationId xmlns:a16="http://schemas.microsoft.com/office/drawing/2014/main" id="{7893BEC7-8D31-481F-A9B7-FFB943E78C85}"/>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E74011"/>
            </a:solidFill>
            <a:ln w="38100" cmpd="sng">
              <a:noFill/>
            </a:ln>
            <a:effectLst/>
          </p:spPr>
          <p:txBody>
            <a:bodyPr wrap="none" anchor="ctr"/>
            <a:lstStyle/>
            <a:p>
              <a:endParaRPr lang="en-US" sz="1800" dirty="0">
                <a:latin typeface="+mj-lt"/>
              </a:endParaRPr>
            </a:p>
          </p:txBody>
        </p:sp>
        <p:sp>
          <p:nvSpPr>
            <p:cNvPr id="35" name="Oval 34">
              <a:extLst>
                <a:ext uri="{FF2B5EF4-FFF2-40B4-BE49-F238E27FC236}">
                  <a16:creationId xmlns:a16="http://schemas.microsoft.com/office/drawing/2014/main" id="{A5A4D980-C366-4EF3-AE44-F7102DB91090}"/>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36" name="Group 35">
            <a:extLst>
              <a:ext uri="{FF2B5EF4-FFF2-40B4-BE49-F238E27FC236}">
                <a16:creationId xmlns:a16="http://schemas.microsoft.com/office/drawing/2014/main" id="{B25DB66B-CA88-408B-A0C7-1A8B19EAB161}"/>
              </a:ext>
            </a:extLst>
          </p:cNvPr>
          <p:cNvGrpSpPr/>
          <p:nvPr userDrawn="1"/>
        </p:nvGrpSpPr>
        <p:grpSpPr>
          <a:xfrm rot="10800000">
            <a:off x="3292328" y="4242724"/>
            <a:ext cx="638796" cy="945933"/>
            <a:chOff x="2042802" y="2926963"/>
            <a:chExt cx="638796" cy="945933"/>
          </a:xfrm>
        </p:grpSpPr>
        <p:sp>
          <p:nvSpPr>
            <p:cNvPr id="37" name="Freeform 14">
              <a:extLst>
                <a:ext uri="{FF2B5EF4-FFF2-40B4-BE49-F238E27FC236}">
                  <a16:creationId xmlns:a16="http://schemas.microsoft.com/office/drawing/2014/main" id="{73DD69F9-E441-47D3-9255-6008485A4206}"/>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BE00"/>
            </a:solidFill>
            <a:ln w="38100" cmpd="sng">
              <a:noFill/>
            </a:ln>
            <a:effectLst/>
          </p:spPr>
          <p:txBody>
            <a:bodyPr wrap="none" anchor="ctr"/>
            <a:lstStyle/>
            <a:p>
              <a:endParaRPr lang="en-US" sz="1800" dirty="0">
                <a:latin typeface="+mj-lt"/>
              </a:endParaRPr>
            </a:p>
          </p:txBody>
        </p:sp>
        <p:sp>
          <p:nvSpPr>
            <p:cNvPr id="38" name="Oval 37">
              <a:extLst>
                <a:ext uri="{FF2B5EF4-FFF2-40B4-BE49-F238E27FC236}">
                  <a16:creationId xmlns:a16="http://schemas.microsoft.com/office/drawing/2014/main" id="{6E0B2106-48AC-412C-9612-006B6A8E5583}"/>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sp>
        <p:nvSpPr>
          <p:cNvPr id="39" name="Oval 38">
            <a:extLst>
              <a:ext uri="{FF2B5EF4-FFF2-40B4-BE49-F238E27FC236}">
                <a16:creationId xmlns:a16="http://schemas.microsoft.com/office/drawing/2014/main" id="{80B6A911-5B49-4E4F-9F8B-788A067C74CF}"/>
              </a:ext>
            </a:extLst>
          </p:cNvPr>
          <p:cNvSpPr/>
          <p:nvPr userDrawn="1"/>
        </p:nvSpPr>
        <p:spPr>
          <a:xfrm>
            <a:off x="915358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40" name="Group 39">
            <a:extLst>
              <a:ext uri="{FF2B5EF4-FFF2-40B4-BE49-F238E27FC236}">
                <a16:creationId xmlns:a16="http://schemas.microsoft.com/office/drawing/2014/main" id="{50DCDDB5-DA61-4D26-977D-F187286F38B3}"/>
              </a:ext>
            </a:extLst>
          </p:cNvPr>
          <p:cNvGrpSpPr/>
          <p:nvPr userDrawn="1"/>
        </p:nvGrpSpPr>
        <p:grpSpPr>
          <a:xfrm rot="10800000">
            <a:off x="8951664" y="4242724"/>
            <a:ext cx="638796" cy="945933"/>
            <a:chOff x="2042802" y="2926963"/>
            <a:chExt cx="638796" cy="945933"/>
          </a:xfrm>
        </p:grpSpPr>
        <p:sp>
          <p:nvSpPr>
            <p:cNvPr id="41" name="Freeform 14">
              <a:extLst>
                <a:ext uri="{FF2B5EF4-FFF2-40B4-BE49-F238E27FC236}">
                  <a16:creationId xmlns:a16="http://schemas.microsoft.com/office/drawing/2014/main" id="{01E4AAB5-CCC7-4F96-B12C-DA3E3A29426C}"/>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8100AF"/>
            </a:solidFill>
            <a:ln w="38100" cmpd="sng">
              <a:noFill/>
            </a:ln>
            <a:effectLst/>
          </p:spPr>
          <p:txBody>
            <a:bodyPr wrap="none" anchor="ctr"/>
            <a:lstStyle/>
            <a:p>
              <a:endParaRPr lang="en-US" sz="1800" dirty="0">
                <a:latin typeface="+mj-lt"/>
              </a:endParaRPr>
            </a:p>
          </p:txBody>
        </p:sp>
        <p:sp>
          <p:nvSpPr>
            <p:cNvPr id="42" name="Oval 41">
              <a:extLst>
                <a:ext uri="{FF2B5EF4-FFF2-40B4-BE49-F238E27FC236}">
                  <a16:creationId xmlns:a16="http://schemas.microsoft.com/office/drawing/2014/main" id="{6846D3BF-C15A-4415-B313-0DCAF6167623}"/>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sp>
        <p:nvSpPr>
          <p:cNvPr id="43" name="Text Placeholder 55">
            <a:extLst>
              <a:ext uri="{FF2B5EF4-FFF2-40B4-BE49-F238E27FC236}">
                <a16:creationId xmlns:a16="http://schemas.microsoft.com/office/drawing/2014/main" id="{08BBBF8D-A7CD-4333-B299-645B4E5230C0}"/>
              </a:ext>
            </a:extLst>
          </p:cNvPr>
          <p:cNvSpPr>
            <a:spLocks noGrp="1"/>
          </p:cNvSpPr>
          <p:nvPr>
            <p:ph type="body" sz="quarter" idx="13" hasCustomPrompt="1"/>
          </p:nvPr>
        </p:nvSpPr>
        <p:spPr>
          <a:xfrm>
            <a:off x="1137987" y="2376677"/>
            <a:ext cx="2088085" cy="503692"/>
          </a:xfrm>
        </p:spPr>
        <p:txBody>
          <a:bodyPr bIns="0" anchor="b" anchorCtr="0"/>
          <a:lstStyle>
            <a:lvl1pPr marL="0" indent="0" algn="l">
              <a:lnSpc>
                <a:spcPts val="2000"/>
              </a:lnSpc>
              <a:spcBef>
                <a:spcPts val="0"/>
              </a:spcBef>
              <a:buNone/>
              <a:defRPr sz="1600">
                <a:solidFill>
                  <a:srgbClr val="009EFF"/>
                </a:solidFill>
                <a:latin typeface="Arial" panose="020B0604020202020204" pitchFamily="34" charset="0"/>
                <a:cs typeface="Arial" panose="020B0604020202020204" pitchFamily="34" charset="0"/>
              </a:defRPr>
            </a:lvl1pPr>
          </a:lstStyle>
          <a:p>
            <a:pPr lvl="0"/>
            <a:r>
              <a:rPr lang="en-US" dirty="0"/>
              <a:t>1965: ITEM GOES HERE</a:t>
            </a:r>
          </a:p>
        </p:txBody>
      </p:sp>
      <p:sp>
        <p:nvSpPr>
          <p:cNvPr id="44" name="Text Placeholder 55">
            <a:extLst>
              <a:ext uri="{FF2B5EF4-FFF2-40B4-BE49-F238E27FC236}">
                <a16:creationId xmlns:a16="http://schemas.microsoft.com/office/drawing/2014/main" id="{629CA489-8940-4C35-814F-B512D563A1AF}"/>
              </a:ext>
            </a:extLst>
          </p:cNvPr>
          <p:cNvSpPr>
            <a:spLocks noGrp="1"/>
          </p:cNvSpPr>
          <p:nvPr>
            <p:ph type="body" sz="quarter" idx="38" hasCustomPrompt="1"/>
          </p:nvPr>
        </p:nvSpPr>
        <p:spPr>
          <a:xfrm>
            <a:off x="1137989" y="2982003"/>
            <a:ext cx="2088084" cy="825465"/>
          </a:xfrm>
        </p:spPr>
        <p:txBody>
          <a:bodyPr bIns="0"/>
          <a:lstStyle>
            <a:lvl1pPr marL="0" indent="0" algn="l">
              <a:lnSpc>
                <a:spcPts val="2000"/>
              </a:lnSpc>
              <a:spcBef>
                <a:spcPts val="600"/>
              </a:spcBef>
              <a:buNone/>
              <a:defRPr sz="1600">
                <a:solidFill>
                  <a:srgbClr val="009EF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5" name="Text Placeholder 55">
            <a:extLst>
              <a:ext uri="{FF2B5EF4-FFF2-40B4-BE49-F238E27FC236}">
                <a16:creationId xmlns:a16="http://schemas.microsoft.com/office/drawing/2014/main" id="{4F1DB194-587C-46AE-9693-0DFBDB2A5023}"/>
              </a:ext>
            </a:extLst>
          </p:cNvPr>
          <p:cNvSpPr>
            <a:spLocks noGrp="1"/>
          </p:cNvSpPr>
          <p:nvPr>
            <p:ph type="body" sz="quarter" idx="39" hasCustomPrompt="1"/>
          </p:nvPr>
        </p:nvSpPr>
        <p:spPr>
          <a:xfrm>
            <a:off x="4060211" y="4239568"/>
            <a:ext cx="2088085" cy="503692"/>
          </a:xfrm>
        </p:spPr>
        <p:txBody>
          <a:bodyPr bIns="0" anchor="b" anchorCtr="0"/>
          <a:lstStyle>
            <a:lvl1pPr marL="0" indent="0" algn="l">
              <a:lnSpc>
                <a:spcPts val="2000"/>
              </a:lnSpc>
              <a:spcBef>
                <a:spcPts val="0"/>
              </a:spcBef>
              <a:buNone/>
              <a:defRPr sz="1600">
                <a:solidFill>
                  <a:srgbClr val="00BE00"/>
                </a:solidFill>
                <a:latin typeface="Arial" panose="020B0604020202020204" pitchFamily="34" charset="0"/>
                <a:cs typeface="Arial" panose="020B0604020202020204" pitchFamily="34" charset="0"/>
              </a:defRPr>
            </a:lvl1pPr>
          </a:lstStyle>
          <a:p>
            <a:pPr lvl="0"/>
            <a:r>
              <a:rPr lang="en-US" dirty="0"/>
              <a:t>1974: ITEM GOES HERE</a:t>
            </a:r>
          </a:p>
        </p:txBody>
      </p:sp>
      <p:sp>
        <p:nvSpPr>
          <p:cNvPr id="46" name="Text Placeholder 55">
            <a:extLst>
              <a:ext uri="{FF2B5EF4-FFF2-40B4-BE49-F238E27FC236}">
                <a16:creationId xmlns:a16="http://schemas.microsoft.com/office/drawing/2014/main" id="{8C7BC640-A8E3-4927-A9D5-9C9F77500763}"/>
              </a:ext>
            </a:extLst>
          </p:cNvPr>
          <p:cNvSpPr>
            <a:spLocks noGrp="1"/>
          </p:cNvSpPr>
          <p:nvPr>
            <p:ph type="body" sz="quarter" idx="40" hasCustomPrompt="1"/>
          </p:nvPr>
        </p:nvSpPr>
        <p:spPr>
          <a:xfrm>
            <a:off x="4060212" y="4844896"/>
            <a:ext cx="2088084" cy="825465"/>
          </a:xfrm>
        </p:spPr>
        <p:txBody>
          <a:bodyPr bIns="0"/>
          <a:lstStyle>
            <a:lvl1pPr marL="0" indent="0" algn="l">
              <a:lnSpc>
                <a:spcPts val="2000"/>
              </a:lnSpc>
              <a:spcBef>
                <a:spcPts val="600"/>
              </a:spcBef>
              <a:buNone/>
              <a:defRPr sz="1600">
                <a:solidFill>
                  <a:srgbClr val="00BE00"/>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7" name="Text Placeholder 55">
            <a:extLst>
              <a:ext uri="{FF2B5EF4-FFF2-40B4-BE49-F238E27FC236}">
                <a16:creationId xmlns:a16="http://schemas.microsoft.com/office/drawing/2014/main" id="{1B6BAED6-3534-4522-93CA-0D7DE6B5B42E}"/>
              </a:ext>
            </a:extLst>
          </p:cNvPr>
          <p:cNvSpPr>
            <a:spLocks noGrp="1"/>
          </p:cNvSpPr>
          <p:nvPr>
            <p:ph type="body" sz="quarter" idx="41" hasCustomPrompt="1"/>
          </p:nvPr>
        </p:nvSpPr>
        <p:spPr>
          <a:xfrm>
            <a:off x="6880554" y="2376677"/>
            <a:ext cx="2088085" cy="503692"/>
          </a:xfrm>
        </p:spPr>
        <p:txBody>
          <a:bodyPr bIns="0" anchor="b" anchorCtr="0"/>
          <a:lstStyle>
            <a:lvl1pPr marL="0" indent="0" algn="l">
              <a:lnSpc>
                <a:spcPts val="2000"/>
              </a:lnSpc>
              <a:spcBef>
                <a:spcPts val="0"/>
              </a:spcBef>
              <a:buNone/>
              <a:defRPr sz="1600">
                <a:solidFill>
                  <a:srgbClr val="E74011"/>
                </a:solidFill>
                <a:latin typeface="Arial" panose="020B0604020202020204" pitchFamily="34" charset="0"/>
                <a:cs typeface="Arial" panose="020B0604020202020204" pitchFamily="34" charset="0"/>
              </a:defRPr>
            </a:lvl1pPr>
          </a:lstStyle>
          <a:p>
            <a:pPr lvl="0"/>
            <a:r>
              <a:rPr lang="en-US" dirty="0"/>
              <a:t>1982: ITEM GOES HERE</a:t>
            </a:r>
          </a:p>
        </p:txBody>
      </p:sp>
      <p:sp>
        <p:nvSpPr>
          <p:cNvPr id="48" name="Text Placeholder 55">
            <a:extLst>
              <a:ext uri="{FF2B5EF4-FFF2-40B4-BE49-F238E27FC236}">
                <a16:creationId xmlns:a16="http://schemas.microsoft.com/office/drawing/2014/main" id="{1CB45B4F-9A17-417A-92D3-10D78FA99E7A}"/>
              </a:ext>
            </a:extLst>
          </p:cNvPr>
          <p:cNvSpPr>
            <a:spLocks noGrp="1"/>
          </p:cNvSpPr>
          <p:nvPr>
            <p:ph type="body" sz="quarter" idx="42" hasCustomPrompt="1"/>
          </p:nvPr>
        </p:nvSpPr>
        <p:spPr>
          <a:xfrm>
            <a:off x="6880554" y="2982003"/>
            <a:ext cx="2088084" cy="825465"/>
          </a:xfrm>
        </p:spPr>
        <p:txBody>
          <a:bodyPr bIns="0"/>
          <a:lstStyle>
            <a:lvl1pPr marL="0" indent="0" algn="l">
              <a:lnSpc>
                <a:spcPts val="2000"/>
              </a:lnSpc>
              <a:spcBef>
                <a:spcPts val="600"/>
              </a:spcBef>
              <a:buNone/>
              <a:defRPr sz="1600">
                <a:solidFill>
                  <a:srgbClr val="E7401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9" name="Text Placeholder 55">
            <a:extLst>
              <a:ext uri="{FF2B5EF4-FFF2-40B4-BE49-F238E27FC236}">
                <a16:creationId xmlns:a16="http://schemas.microsoft.com/office/drawing/2014/main" id="{D91C9DD9-9EC7-421E-9806-37A2A7A4AB1E}"/>
              </a:ext>
            </a:extLst>
          </p:cNvPr>
          <p:cNvSpPr>
            <a:spLocks noGrp="1"/>
          </p:cNvSpPr>
          <p:nvPr>
            <p:ph type="body" sz="quarter" idx="43" hasCustomPrompt="1"/>
          </p:nvPr>
        </p:nvSpPr>
        <p:spPr>
          <a:xfrm>
            <a:off x="9710110" y="4239568"/>
            <a:ext cx="2088085" cy="503692"/>
          </a:xfrm>
        </p:spPr>
        <p:txBody>
          <a:bodyPr bIns="0" anchor="b" anchorCtr="0"/>
          <a:lstStyle>
            <a:lvl1pPr marL="0" indent="0" algn="l">
              <a:lnSpc>
                <a:spcPts val="2000"/>
              </a:lnSpc>
              <a:spcBef>
                <a:spcPts val="0"/>
              </a:spcBef>
              <a:buNone/>
              <a:defRPr sz="1600">
                <a:solidFill>
                  <a:srgbClr val="8100AF"/>
                </a:solidFill>
                <a:latin typeface="Arial" panose="020B0604020202020204" pitchFamily="34" charset="0"/>
                <a:cs typeface="Arial" panose="020B0604020202020204" pitchFamily="34" charset="0"/>
              </a:defRPr>
            </a:lvl1pPr>
          </a:lstStyle>
          <a:p>
            <a:pPr lvl="0"/>
            <a:r>
              <a:rPr lang="en-US" dirty="0"/>
              <a:t>2000: ITEM GOES HERE</a:t>
            </a:r>
          </a:p>
        </p:txBody>
      </p:sp>
      <p:sp>
        <p:nvSpPr>
          <p:cNvPr id="50" name="Text Placeholder 55">
            <a:extLst>
              <a:ext uri="{FF2B5EF4-FFF2-40B4-BE49-F238E27FC236}">
                <a16:creationId xmlns:a16="http://schemas.microsoft.com/office/drawing/2014/main" id="{FFD233C4-03D5-45B2-AD4B-2D9C7A132216}"/>
              </a:ext>
            </a:extLst>
          </p:cNvPr>
          <p:cNvSpPr>
            <a:spLocks noGrp="1"/>
          </p:cNvSpPr>
          <p:nvPr>
            <p:ph type="body" sz="quarter" idx="44" hasCustomPrompt="1"/>
          </p:nvPr>
        </p:nvSpPr>
        <p:spPr>
          <a:xfrm>
            <a:off x="9710110" y="4844896"/>
            <a:ext cx="2088084" cy="825465"/>
          </a:xfrm>
        </p:spPr>
        <p:txBody>
          <a:bodyPr bIns="0"/>
          <a:lstStyle>
            <a:lvl1pPr marL="0" indent="0" algn="l">
              <a:lnSpc>
                <a:spcPts val="2000"/>
              </a:lnSpc>
              <a:spcBef>
                <a:spcPts val="600"/>
              </a:spcBef>
              <a:buNone/>
              <a:defRPr sz="1600">
                <a:solidFill>
                  <a:srgbClr val="8100A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Tree>
    <p:extLst>
      <p:ext uri="{BB962C8B-B14F-4D97-AF65-F5344CB8AC3E}">
        <p14:creationId xmlns:p14="http://schemas.microsoft.com/office/powerpoint/2010/main" val="1221948157"/>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preserve="1" userDrawn="1">
  <p:cSld name="Timeline B">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7" name="Rectangle 6">
            <a:extLst>
              <a:ext uri="{FF2B5EF4-FFF2-40B4-BE49-F238E27FC236}">
                <a16:creationId xmlns:a16="http://schemas.microsoft.com/office/drawing/2014/main" id="{B2ADA329-9B7C-4886-A522-467214742846}"/>
              </a:ext>
            </a:extLst>
          </p:cNvPr>
          <p:cNvSpPr/>
          <p:nvPr userDrawn="1"/>
        </p:nvSpPr>
        <p:spPr>
          <a:xfrm flipV="1">
            <a:off x="3048" y="3888437"/>
            <a:ext cx="12188952" cy="68098"/>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lIns="243797" tIns="121899" rIns="243797" bIns="121899" rtlCol="0" anchor="ctr"/>
          <a:lstStyle/>
          <a:p>
            <a:pPr algn="ctr"/>
            <a:r>
              <a:rPr lang="en-US" sz="1800" dirty="0">
                <a:latin typeface="Subway Six-Inch Office" pitchFamily="50" charset="0"/>
              </a:rPr>
              <a:t> </a:t>
            </a:r>
          </a:p>
        </p:txBody>
      </p:sp>
      <p:sp>
        <p:nvSpPr>
          <p:cNvPr id="8" name="Oval 7">
            <a:extLst>
              <a:ext uri="{FF2B5EF4-FFF2-40B4-BE49-F238E27FC236}">
                <a16:creationId xmlns:a16="http://schemas.microsoft.com/office/drawing/2014/main" id="{1A102CCD-A803-4765-865C-CF851A52C206}"/>
              </a:ext>
            </a:extLst>
          </p:cNvPr>
          <p:cNvSpPr/>
          <p:nvPr userDrawn="1"/>
        </p:nvSpPr>
        <p:spPr>
          <a:xfrm>
            <a:off x="477229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9" name="Oval 8">
            <a:extLst>
              <a:ext uri="{FF2B5EF4-FFF2-40B4-BE49-F238E27FC236}">
                <a16:creationId xmlns:a16="http://schemas.microsoft.com/office/drawing/2014/main" id="{B66EA7C5-1F66-4F2C-BB66-5C75735B38D0}"/>
              </a:ext>
            </a:extLst>
          </p:cNvPr>
          <p:cNvSpPr/>
          <p:nvPr userDrawn="1"/>
        </p:nvSpPr>
        <p:spPr>
          <a:xfrm>
            <a:off x="7599807"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0" name="Oval 9">
            <a:extLst>
              <a:ext uri="{FF2B5EF4-FFF2-40B4-BE49-F238E27FC236}">
                <a16:creationId xmlns:a16="http://schemas.microsoft.com/office/drawing/2014/main" id="{9DDE2FE0-4153-4E40-91E1-0F00E7DD2BD6}"/>
              </a:ext>
            </a:extLst>
          </p:cNvPr>
          <p:cNvSpPr/>
          <p:nvPr userDrawn="1"/>
        </p:nvSpPr>
        <p:spPr>
          <a:xfrm>
            <a:off x="1944784"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11" name="Group 10">
            <a:extLst>
              <a:ext uri="{FF2B5EF4-FFF2-40B4-BE49-F238E27FC236}">
                <a16:creationId xmlns:a16="http://schemas.microsoft.com/office/drawing/2014/main" id="{6B86D487-716E-42F0-8715-49F9EDD0CBA9}"/>
              </a:ext>
            </a:extLst>
          </p:cNvPr>
          <p:cNvGrpSpPr/>
          <p:nvPr userDrawn="1"/>
        </p:nvGrpSpPr>
        <p:grpSpPr>
          <a:xfrm>
            <a:off x="1734825" y="2666459"/>
            <a:ext cx="638796" cy="945933"/>
            <a:chOff x="2042802" y="2926963"/>
            <a:chExt cx="638796" cy="945933"/>
          </a:xfrm>
        </p:grpSpPr>
        <p:sp>
          <p:nvSpPr>
            <p:cNvPr id="12" name="Freeform 14">
              <a:extLst>
                <a:ext uri="{FF2B5EF4-FFF2-40B4-BE49-F238E27FC236}">
                  <a16:creationId xmlns:a16="http://schemas.microsoft.com/office/drawing/2014/main" id="{1A940EE6-04A4-4E02-9445-D18E772565EF}"/>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FF0096"/>
            </a:solidFill>
            <a:ln w="38100" cmpd="sng">
              <a:noFill/>
            </a:ln>
            <a:effectLst/>
          </p:spPr>
          <p:txBody>
            <a:bodyPr wrap="none" anchor="ctr"/>
            <a:lstStyle/>
            <a:p>
              <a:endParaRPr lang="en-US" sz="1800" dirty="0">
                <a:latin typeface="+mj-lt"/>
              </a:endParaRPr>
            </a:p>
          </p:txBody>
        </p:sp>
        <p:sp>
          <p:nvSpPr>
            <p:cNvPr id="13" name="Oval 12">
              <a:extLst>
                <a:ext uri="{FF2B5EF4-FFF2-40B4-BE49-F238E27FC236}">
                  <a16:creationId xmlns:a16="http://schemas.microsoft.com/office/drawing/2014/main" id="{6E9D1B6C-2DCB-4F74-B303-6B1A14EDB46E}"/>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14" name="Group 13">
            <a:extLst>
              <a:ext uri="{FF2B5EF4-FFF2-40B4-BE49-F238E27FC236}">
                <a16:creationId xmlns:a16="http://schemas.microsoft.com/office/drawing/2014/main" id="{2F6EDBBF-2713-4817-94A0-0B3C1B511CDB}"/>
              </a:ext>
            </a:extLst>
          </p:cNvPr>
          <p:cNvGrpSpPr/>
          <p:nvPr userDrawn="1"/>
        </p:nvGrpSpPr>
        <p:grpSpPr>
          <a:xfrm>
            <a:off x="7395837" y="2666459"/>
            <a:ext cx="638796" cy="945933"/>
            <a:chOff x="2042802" y="2926963"/>
            <a:chExt cx="638796" cy="945933"/>
          </a:xfrm>
        </p:grpSpPr>
        <p:sp>
          <p:nvSpPr>
            <p:cNvPr id="15" name="Freeform 14">
              <a:extLst>
                <a:ext uri="{FF2B5EF4-FFF2-40B4-BE49-F238E27FC236}">
                  <a16:creationId xmlns:a16="http://schemas.microsoft.com/office/drawing/2014/main" id="{0E7C3EAE-BF16-4D14-B1DB-F0012EACAEC6}"/>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BE00"/>
            </a:solidFill>
            <a:ln w="38100" cmpd="sng">
              <a:noFill/>
            </a:ln>
            <a:effectLst/>
          </p:spPr>
          <p:txBody>
            <a:bodyPr wrap="none" anchor="ctr"/>
            <a:lstStyle/>
            <a:p>
              <a:endParaRPr lang="en-US" sz="1800" dirty="0">
                <a:latin typeface="+mj-lt"/>
              </a:endParaRPr>
            </a:p>
          </p:txBody>
        </p:sp>
        <p:sp>
          <p:nvSpPr>
            <p:cNvPr id="16" name="Oval 15">
              <a:extLst>
                <a:ext uri="{FF2B5EF4-FFF2-40B4-BE49-F238E27FC236}">
                  <a16:creationId xmlns:a16="http://schemas.microsoft.com/office/drawing/2014/main" id="{41BBA278-05CE-4484-9445-75DC57B01E62}"/>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17" name="Group 16">
            <a:extLst>
              <a:ext uri="{FF2B5EF4-FFF2-40B4-BE49-F238E27FC236}">
                <a16:creationId xmlns:a16="http://schemas.microsoft.com/office/drawing/2014/main" id="{3AE8449B-CF3D-4F5E-8BA2-C195AF180C52}"/>
              </a:ext>
            </a:extLst>
          </p:cNvPr>
          <p:cNvGrpSpPr/>
          <p:nvPr userDrawn="1"/>
        </p:nvGrpSpPr>
        <p:grpSpPr>
          <a:xfrm rot="10800000">
            <a:off x="4566060" y="4242724"/>
            <a:ext cx="638796" cy="945933"/>
            <a:chOff x="2042802" y="2926963"/>
            <a:chExt cx="638796" cy="945933"/>
          </a:xfrm>
        </p:grpSpPr>
        <p:sp>
          <p:nvSpPr>
            <p:cNvPr id="18" name="Freeform 14">
              <a:extLst>
                <a:ext uri="{FF2B5EF4-FFF2-40B4-BE49-F238E27FC236}">
                  <a16:creationId xmlns:a16="http://schemas.microsoft.com/office/drawing/2014/main" id="{150948DC-5A88-4B5C-A3E8-DA6792E5405C}"/>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9EFF"/>
            </a:solidFill>
            <a:ln w="38100" cmpd="sng">
              <a:noFill/>
            </a:ln>
            <a:effectLst/>
          </p:spPr>
          <p:txBody>
            <a:bodyPr wrap="none" anchor="ctr"/>
            <a:lstStyle/>
            <a:p>
              <a:endParaRPr lang="en-US" sz="1800" dirty="0">
                <a:latin typeface="+mj-lt"/>
              </a:endParaRPr>
            </a:p>
          </p:txBody>
        </p:sp>
        <p:sp>
          <p:nvSpPr>
            <p:cNvPr id="19" name="Oval 18">
              <a:extLst>
                <a:ext uri="{FF2B5EF4-FFF2-40B4-BE49-F238E27FC236}">
                  <a16:creationId xmlns:a16="http://schemas.microsoft.com/office/drawing/2014/main" id="{1682EBD5-277B-4472-B8E3-49113E2B3DE9}"/>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Subway Six-Inch Office" pitchFamily="50" charset="0"/>
              </a:endParaRPr>
            </a:p>
          </p:txBody>
        </p:sp>
      </p:grpSp>
      <p:sp>
        <p:nvSpPr>
          <p:cNvPr id="20" name="Text Placeholder 55">
            <a:extLst>
              <a:ext uri="{FF2B5EF4-FFF2-40B4-BE49-F238E27FC236}">
                <a16:creationId xmlns:a16="http://schemas.microsoft.com/office/drawing/2014/main" id="{A1CD7512-ECC4-4FD4-A939-E874C6ABF3E8}"/>
              </a:ext>
            </a:extLst>
          </p:cNvPr>
          <p:cNvSpPr>
            <a:spLocks noGrp="1"/>
          </p:cNvSpPr>
          <p:nvPr>
            <p:ph type="body" sz="quarter" idx="13" hasCustomPrompt="1"/>
          </p:nvPr>
        </p:nvSpPr>
        <p:spPr>
          <a:xfrm>
            <a:off x="2535703" y="2376677"/>
            <a:ext cx="2088085" cy="503692"/>
          </a:xfrm>
        </p:spPr>
        <p:txBody>
          <a:bodyPr bIns="0" anchor="b" anchorCtr="0"/>
          <a:lstStyle>
            <a:lvl1pPr marL="0" indent="0" algn="l">
              <a:lnSpc>
                <a:spcPts val="2000"/>
              </a:lnSpc>
              <a:spcBef>
                <a:spcPts val="0"/>
              </a:spcBef>
              <a:buNone/>
              <a:defRPr sz="1600">
                <a:solidFill>
                  <a:srgbClr val="FF0096"/>
                </a:solidFill>
                <a:latin typeface="Arial" panose="020B0604020202020204" pitchFamily="34" charset="0"/>
                <a:cs typeface="Arial" panose="020B0604020202020204" pitchFamily="34" charset="0"/>
              </a:defRPr>
            </a:lvl1pPr>
          </a:lstStyle>
          <a:p>
            <a:pPr lvl="0"/>
            <a:r>
              <a:rPr lang="en-US" dirty="0"/>
              <a:t>2003: ITEM GOES HERE</a:t>
            </a:r>
          </a:p>
        </p:txBody>
      </p:sp>
      <p:sp>
        <p:nvSpPr>
          <p:cNvPr id="21" name="Text Placeholder 55">
            <a:extLst>
              <a:ext uri="{FF2B5EF4-FFF2-40B4-BE49-F238E27FC236}">
                <a16:creationId xmlns:a16="http://schemas.microsoft.com/office/drawing/2014/main" id="{88454EC6-7C85-4D82-B6C3-01A921D3537E}"/>
              </a:ext>
            </a:extLst>
          </p:cNvPr>
          <p:cNvSpPr>
            <a:spLocks noGrp="1"/>
          </p:cNvSpPr>
          <p:nvPr>
            <p:ph type="body" sz="quarter" idx="38" hasCustomPrompt="1"/>
          </p:nvPr>
        </p:nvSpPr>
        <p:spPr>
          <a:xfrm>
            <a:off x="2535705" y="2982003"/>
            <a:ext cx="2088084" cy="825465"/>
          </a:xfrm>
        </p:spPr>
        <p:txBody>
          <a:bodyPr bIns="0"/>
          <a:lstStyle>
            <a:lvl1pPr marL="0" indent="0" algn="l">
              <a:lnSpc>
                <a:spcPts val="2000"/>
              </a:lnSpc>
              <a:spcBef>
                <a:spcPts val="600"/>
              </a:spcBef>
              <a:buNone/>
              <a:defRPr sz="1600">
                <a:solidFill>
                  <a:srgbClr val="FF0096"/>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22" name="Text Placeholder 55">
            <a:extLst>
              <a:ext uri="{FF2B5EF4-FFF2-40B4-BE49-F238E27FC236}">
                <a16:creationId xmlns:a16="http://schemas.microsoft.com/office/drawing/2014/main" id="{B45F9AC5-33AD-4047-90F9-B4EFD14ACF67}"/>
              </a:ext>
            </a:extLst>
          </p:cNvPr>
          <p:cNvSpPr>
            <a:spLocks noGrp="1"/>
          </p:cNvSpPr>
          <p:nvPr>
            <p:ph type="body" sz="quarter" idx="39" hasCustomPrompt="1"/>
          </p:nvPr>
        </p:nvSpPr>
        <p:spPr>
          <a:xfrm>
            <a:off x="5333943" y="4239568"/>
            <a:ext cx="2088085" cy="503692"/>
          </a:xfrm>
        </p:spPr>
        <p:txBody>
          <a:bodyPr bIns="0" anchor="b" anchorCtr="0"/>
          <a:lstStyle>
            <a:lvl1pPr marL="0" indent="0" algn="l">
              <a:lnSpc>
                <a:spcPts val="2000"/>
              </a:lnSpc>
              <a:spcBef>
                <a:spcPts val="0"/>
              </a:spcBef>
              <a:buNone/>
              <a:defRPr sz="1600">
                <a:solidFill>
                  <a:srgbClr val="009EFF"/>
                </a:solidFill>
                <a:latin typeface="Arial" panose="020B0604020202020204" pitchFamily="34" charset="0"/>
                <a:cs typeface="Arial" panose="020B0604020202020204" pitchFamily="34" charset="0"/>
              </a:defRPr>
            </a:lvl1pPr>
          </a:lstStyle>
          <a:p>
            <a:pPr lvl="0"/>
            <a:r>
              <a:rPr lang="en-US" dirty="0"/>
              <a:t>2008: ITEM GOES HERE</a:t>
            </a:r>
          </a:p>
        </p:txBody>
      </p:sp>
      <p:sp>
        <p:nvSpPr>
          <p:cNvPr id="23" name="Text Placeholder 55">
            <a:extLst>
              <a:ext uri="{FF2B5EF4-FFF2-40B4-BE49-F238E27FC236}">
                <a16:creationId xmlns:a16="http://schemas.microsoft.com/office/drawing/2014/main" id="{2EAC20B3-3C92-44BA-A862-E3C8E568AC37}"/>
              </a:ext>
            </a:extLst>
          </p:cNvPr>
          <p:cNvSpPr>
            <a:spLocks noGrp="1"/>
          </p:cNvSpPr>
          <p:nvPr>
            <p:ph type="body" sz="quarter" idx="40" hasCustomPrompt="1"/>
          </p:nvPr>
        </p:nvSpPr>
        <p:spPr>
          <a:xfrm>
            <a:off x="5333944" y="4844896"/>
            <a:ext cx="2088084" cy="825465"/>
          </a:xfrm>
        </p:spPr>
        <p:txBody>
          <a:bodyPr bIns="0"/>
          <a:lstStyle>
            <a:lvl1pPr marL="0" indent="0" algn="l">
              <a:lnSpc>
                <a:spcPts val="2000"/>
              </a:lnSpc>
              <a:spcBef>
                <a:spcPts val="600"/>
              </a:spcBef>
              <a:buNone/>
              <a:defRPr sz="1600">
                <a:solidFill>
                  <a:srgbClr val="009EF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24" name="Text Placeholder 55">
            <a:extLst>
              <a:ext uri="{FF2B5EF4-FFF2-40B4-BE49-F238E27FC236}">
                <a16:creationId xmlns:a16="http://schemas.microsoft.com/office/drawing/2014/main" id="{3555C930-DFCA-4939-9A11-A2BFCFE68B2B}"/>
              </a:ext>
            </a:extLst>
          </p:cNvPr>
          <p:cNvSpPr>
            <a:spLocks noGrp="1"/>
          </p:cNvSpPr>
          <p:nvPr>
            <p:ph type="body" sz="quarter" idx="41" hasCustomPrompt="1"/>
          </p:nvPr>
        </p:nvSpPr>
        <p:spPr>
          <a:xfrm>
            <a:off x="8154286" y="2376677"/>
            <a:ext cx="2088085" cy="503692"/>
          </a:xfrm>
        </p:spPr>
        <p:txBody>
          <a:bodyPr bIns="0" anchor="b" anchorCtr="0"/>
          <a:lstStyle>
            <a:lvl1pPr marL="0" indent="0" algn="l">
              <a:lnSpc>
                <a:spcPts val="2000"/>
              </a:lnSpc>
              <a:spcBef>
                <a:spcPts val="0"/>
              </a:spcBef>
              <a:buNone/>
              <a:defRPr sz="1600">
                <a:solidFill>
                  <a:srgbClr val="00BE00"/>
                </a:solidFill>
                <a:latin typeface="Arial" panose="020B0604020202020204" pitchFamily="34" charset="0"/>
                <a:cs typeface="Arial" panose="020B0604020202020204" pitchFamily="34" charset="0"/>
              </a:defRPr>
            </a:lvl1pPr>
          </a:lstStyle>
          <a:p>
            <a:pPr lvl="0"/>
            <a:r>
              <a:rPr lang="en-US" dirty="0"/>
              <a:t>2018: ITEM GOES HERE</a:t>
            </a:r>
          </a:p>
        </p:txBody>
      </p:sp>
      <p:sp>
        <p:nvSpPr>
          <p:cNvPr id="25" name="Text Placeholder 55">
            <a:extLst>
              <a:ext uri="{FF2B5EF4-FFF2-40B4-BE49-F238E27FC236}">
                <a16:creationId xmlns:a16="http://schemas.microsoft.com/office/drawing/2014/main" id="{7B991D95-8427-40B5-9196-3B802007670C}"/>
              </a:ext>
            </a:extLst>
          </p:cNvPr>
          <p:cNvSpPr>
            <a:spLocks noGrp="1"/>
          </p:cNvSpPr>
          <p:nvPr>
            <p:ph type="body" sz="quarter" idx="42" hasCustomPrompt="1"/>
          </p:nvPr>
        </p:nvSpPr>
        <p:spPr>
          <a:xfrm>
            <a:off x="8154286" y="2982003"/>
            <a:ext cx="2088084" cy="825465"/>
          </a:xfrm>
        </p:spPr>
        <p:txBody>
          <a:bodyPr bIns="0"/>
          <a:lstStyle>
            <a:lvl1pPr marL="0" indent="0" algn="l">
              <a:lnSpc>
                <a:spcPts val="2000"/>
              </a:lnSpc>
              <a:spcBef>
                <a:spcPts val="600"/>
              </a:spcBef>
              <a:buNone/>
              <a:defRPr sz="1600">
                <a:solidFill>
                  <a:srgbClr val="00BE00"/>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Tree>
    <p:extLst>
      <p:ext uri="{BB962C8B-B14F-4D97-AF65-F5344CB8AC3E}">
        <p14:creationId xmlns:p14="http://schemas.microsoft.com/office/powerpoint/2010/main" val="3700680843"/>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6858000"/>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pic>
        <p:nvPicPr>
          <p:cNvPr id="10" name="Picture 9">
            <a:extLst>
              <a:ext uri="{FF2B5EF4-FFF2-40B4-BE49-F238E27FC236}">
                <a16:creationId xmlns:a16="http://schemas.microsoft.com/office/drawing/2014/main" id="{A9CBD318-475E-4D88-853F-3CC0CFE404D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3797291" y="2844000"/>
            <a:ext cx="4597418" cy="1170000"/>
          </a:xfrm>
          <a:prstGeom prst="rect">
            <a:avLst/>
          </a:prstGeom>
        </p:spPr>
      </p:pic>
    </p:spTree>
    <p:extLst>
      <p:ext uri="{BB962C8B-B14F-4D97-AF65-F5344CB8AC3E}">
        <p14:creationId xmlns:p14="http://schemas.microsoft.com/office/powerpoint/2010/main" val="1040805718"/>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type="title" preserve="1">
  <p:cSld name="Cover 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6858000"/>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85B9181-00FB-4E86-93D8-8FA469DE1D3D}"/>
              </a:ext>
            </a:extLst>
          </p:cNvPr>
          <p:cNvSpPr>
            <a:spLocks noGrp="1"/>
          </p:cNvSpPr>
          <p:nvPr>
            <p:ph type="ctrTitle" hasCustomPrompt="1"/>
          </p:nvPr>
        </p:nvSpPr>
        <p:spPr>
          <a:xfrm>
            <a:off x="1524000" y="1122363"/>
            <a:ext cx="9144000" cy="2387600"/>
          </a:xfrm>
        </p:spPr>
        <p:txBody>
          <a:bodyPr anchor="b"/>
          <a:lstStyle>
            <a:lvl1pPr algn="ctr">
              <a:defRPr sz="5000" b="1">
                <a:solidFill>
                  <a:schemeClr val="bg1"/>
                </a:solidFill>
                <a:latin typeface="Arial" panose="020B0604020202020204" pitchFamily="34" charset="0"/>
                <a:cs typeface="Arial" panose="020B0604020202020204" pitchFamily="34" charset="0"/>
              </a:defRPr>
            </a:lvl1pPr>
          </a:lstStyle>
          <a:p>
            <a:r>
              <a:rPr lang="en-US" dirty="0"/>
              <a:t>Type your presentation title here in sentence case.</a:t>
            </a:r>
            <a:endParaRPr lang="en-GB" dirty="0"/>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hasCustomPrompt="1"/>
          </p:nvPr>
        </p:nvSpPr>
        <p:spPr>
          <a:xfrm>
            <a:off x="1523999" y="4381499"/>
            <a:ext cx="9143999" cy="1799239"/>
          </a:xfrm>
        </p:spPr>
        <p:txBody>
          <a:bodyPr/>
          <a:lstStyle>
            <a:lvl1pPr marL="0" indent="0" algn="ctr">
              <a:buNone/>
              <a:defRPr sz="2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&lt;Insert presenter name&gt;</a:t>
            </a:r>
          </a:p>
          <a:p>
            <a:r>
              <a:rPr lang="en-US" dirty="0"/>
              <a:t>&lt;Insert presenter job title&gt;</a:t>
            </a:r>
          </a:p>
          <a:p>
            <a:endParaRPr lang="en-US" dirty="0"/>
          </a:p>
          <a:p>
            <a:r>
              <a:rPr lang="en-GB" dirty="0"/>
              <a:t>Wednesday, 09 September 2020</a:t>
            </a:r>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pic>
        <p:nvPicPr>
          <p:cNvPr id="19" name="Picture 18">
            <a:extLst>
              <a:ext uri="{FF2B5EF4-FFF2-40B4-BE49-F238E27FC236}">
                <a16:creationId xmlns:a16="http://schemas.microsoft.com/office/drawing/2014/main" id="{4296A872-B17B-48E1-B670-B6B4F268901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88320" y="6058742"/>
            <a:ext cx="1197141" cy="629999"/>
          </a:xfrm>
          <a:prstGeom prst="rect">
            <a:avLst/>
          </a:prstGeom>
        </p:spPr>
      </p:pic>
      <p:pic>
        <p:nvPicPr>
          <p:cNvPr id="9" name="Picture 8">
            <a:extLst>
              <a:ext uri="{FF2B5EF4-FFF2-40B4-BE49-F238E27FC236}">
                <a16:creationId xmlns:a16="http://schemas.microsoft.com/office/drawing/2014/main" id="{6EDDE23E-7D42-4C76-993D-CF948C6D3088}"/>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10494420" y="6053066"/>
            <a:ext cx="1515000" cy="629999"/>
          </a:xfrm>
          <a:prstGeom prst="rect">
            <a:avLst/>
          </a:prstGeom>
        </p:spPr>
      </p:pic>
    </p:spTree>
    <p:extLst>
      <p:ext uri="{BB962C8B-B14F-4D97-AF65-F5344CB8AC3E}">
        <p14:creationId xmlns:p14="http://schemas.microsoft.com/office/powerpoint/2010/main" val="609381788"/>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type="title" preserve="1">
  <p:cSld name="Title Slide (Purpl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5918129"/>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85B9181-00FB-4E86-93D8-8FA469DE1D3D}"/>
              </a:ext>
            </a:extLst>
          </p:cNvPr>
          <p:cNvSpPr>
            <a:spLocks noGrp="1"/>
          </p:cNvSpPr>
          <p:nvPr>
            <p:ph type="ctrTitle"/>
          </p:nvPr>
        </p:nvSpPr>
        <p:spPr>
          <a:xfrm>
            <a:off x="1524000" y="1122363"/>
            <a:ext cx="9144000" cy="2387600"/>
          </a:xfrm>
        </p:spPr>
        <p:txBody>
          <a:bodyPr anchor="b"/>
          <a:lstStyle>
            <a:lvl1pPr algn="ctr">
              <a:defRPr sz="5000">
                <a:solidFill>
                  <a:schemeClr val="bg1"/>
                </a:solidFill>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p:nvPr>
        </p:nvSpPr>
        <p:spPr>
          <a:xfrm>
            <a:off x="1524000" y="3602038"/>
            <a:ext cx="9144000" cy="1655762"/>
          </a:xfrm>
        </p:spPr>
        <p:txBody>
          <a:bodyPr/>
          <a:lstStyle>
            <a:lvl1pPr marL="0" indent="0" algn="ctr">
              <a:buNone/>
              <a:defRPr sz="2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85949195"/>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A74AE222-B9C9-42F3-96F1-973D18EDF8B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1253861954"/>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A69C-BC08-41BD-9FC1-5D2CDFA36E9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46C69F4-F3BA-4BE6-8F3B-FD16195D70D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FFD4D136-C64D-4E6E-9504-392D481BBCE7}"/>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72DD13E2-FC99-473B-BB5F-02EEFD8807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CB058F-32FB-43BF-95B3-8127D15BAA72}"/>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937048667"/>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262EC0-C4CA-4562-8536-BFFB5011E3DE}"/>
              </a:ext>
            </a:extLst>
          </p:cNvPr>
          <p:cNvSpPr>
            <a:spLocks noGrp="1"/>
          </p:cNvSpPr>
          <p:nvPr>
            <p:ph type="title"/>
          </p:nvPr>
        </p:nvSpPr>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3346C947-17FF-4A60-B834-7BE380B62257}"/>
              </a:ext>
            </a:extLst>
          </p:cNvPr>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a:extLst>
              <a:ext uri="{FF2B5EF4-FFF2-40B4-BE49-F238E27FC236}">
                <a16:creationId xmlns:a16="http://schemas.microsoft.com/office/drawing/2014/main" id="{D0946815-9938-40BC-82A6-1B5F421061D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A242765-852B-4FD5-9337-0C4F8CAFA476}"/>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52446F60-C286-456A-B9D8-2E7890CBD7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E49960E-0C98-42F3-9D51-42FA50817EFA}"/>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373372388"/>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E771F-15A8-4E65-86FB-80CAFD5FB4DF}"/>
              </a:ext>
            </a:extLst>
          </p:cNvPr>
          <p:cNvSpPr>
            <a:spLocks noGrp="1"/>
          </p:cNvSpPr>
          <p:nvPr>
            <p:ph type="title"/>
          </p:nvPr>
        </p:nvSpPr>
        <p:spPr>
          <a:xfrm>
            <a:off x="839788" y="365125"/>
            <a:ext cx="10515600" cy="1325563"/>
          </a:xfrm>
        </p:spPr>
        <p:txBody>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9BD695EF-731A-4F33-A8EE-7F7E5174DA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C9BC53-7A18-4DB9-A3D9-988A9D7D267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3113DD9-B7A8-4712-B3C5-A69E2469EB6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C6F5053-96C2-449A-832B-FA885CE3EB4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C35D321-4F72-42C9-A4B9-35CBDA585DBC}"/>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8" name="Footer Placeholder 7">
            <a:extLst>
              <a:ext uri="{FF2B5EF4-FFF2-40B4-BE49-F238E27FC236}">
                <a16:creationId xmlns:a16="http://schemas.microsoft.com/office/drawing/2014/main" id="{DC477578-E348-4763-B109-4DFC416C951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B764DD2-402B-40E7-8B0A-F138C099CADA}"/>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727560230"/>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82ADCF-311A-4BC4-A790-64999A605D0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7C30226-7E7D-458B-84D9-57A93C854DC1}"/>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4" name="Footer Placeholder 3">
            <a:extLst>
              <a:ext uri="{FF2B5EF4-FFF2-40B4-BE49-F238E27FC236}">
                <a16:creationId xmlns:a16="http://schemas.microsoft.com/office/drawing/2014/main" id="{1028244E-B46F-4B4A-B501-5E3C0F56636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16C9674-3E80-4B3E-90AA-29A0EDD2FE73}"/>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764975099"/>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3427BF1-57CD-4BA8-BD48-D72074D5AAF6}"/>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3" name="Footer Placeholder 2">
            <a:extLst>
              <a:ext uri="{FF2B5EF4-FFF2-40B4-BE49-F238E27FC236}">
                <a16:creationId xmlns:a16="http://schemas.microsoft.com/office/drawing/2014/main" id="{BAC4A647-23B5-4EEE-AC86-0456EA64120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2807E73-BB96-4C59-9C91-BDD67991A576}"/>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002088669"/>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3F2D6-9037-473D-81DA-0628C6DE87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DCCCDD7-0D65-4C4A-8708-593DEE5CFE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AB43887-57BF-4EC8-8529-3AA68AB99F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0EA569-3E7D-4C46-8836-4784D25E8C57}"/>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EE86B87E-460A-498A-9BE5-153C3CB984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CE9BC03-AC6B-4181-BFE9-88060E959D81}"/>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4170379634"/>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49E547-8CAB-4A03-A8E9-AC05B6415D0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5608C75-343D-42BE-B9AC-1CE99E0E4C1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EDB5A6D-1951-400C-8DCF-C7914782B8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015EC01-5577-4313-A869-06B7CD804248}"/>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956BF77E-86FC-4C6D-B3D1-C9C9AD1E57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68D0C08-1DF2-4E32-90D8-A4007E329E01}"/>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049684721"/>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5E020-043D-4077-AC99-C49DD74B6F4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C737DDE-B517-4B25-91E6-AFEA0F8B299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52F80DC-1E48-46C5-A1AC-A1CECAC97EF3}"/>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7B0FBE0A-1827-4290-919D-042637A317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2A2A37-05C2-4A1F-AF6E-033DC9913544}"/>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86456071"/>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0595BCA-911E-41FE-BB4E-22E31183872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A9C214D-C2C2-496A-8A43-BCE39FEA3AA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0675821-B71B-4E67-97A4-7D9DB9C962BE}"/>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F75369C4-C65E-4753-B9E9-9064F37B2F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D5C714-CFC5-43DE-8ECD-965BF7D65B68}"/>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341405121"/>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showMasterSp="0" preserve="1" userDrawn="1">
  <p:cSld name="Full frame imag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26AC3629-21CA-41B1-BB87-076728A65CC7}"/>
              </a:ext>
            </a:extLst>
          </p:cNvPr>
          <p:cNvSpPr>
            <a:spLocks noGrp="1"/>
          </p:cNvSpPr>
          <p:nvPr>
            <p:ph type="pic" sz="quarter" idx="10" hasCustomPrompt="1"/>
          </p:nvPr>
        </p:nvSpPr>
        <p:spPr>
          <a:xfrm>
            <a:off x="0" y="0"/>
            <a:ext cx="12192000" cy="6858000"/>
          </a:xfrm>
        </p:spPr>
        <p:txBody>
          <a:bodyPr anchor="ctr"/>
          <a:lstStyle>
            <a:lvl1pPr marL="0" indent="0" algn="ctr">
              <a:buNone/>
              <a:defRPr>
                <a:solidFill>
                  <a:srgbClr val="7030A0"/>
                </a:solidFill>
              </a:defRPr>
            </a:lvl1pPr>
          </a:lstStyle>
          <a:p>
            <a:r>
              <a:rPr lang="en-US" dirty="0"/>
              <a:t>Full frame image</a:t>
            </a:r>
          </a:p>
        </p:txBody>
      </p:sp>
    </p:spTree>
    <p:extLst>
      <p:ext uri="{BB962C8B-B14F-4D97-AF65-F5344CB8AC3E}">
        <p14:creationId xmlns:p14="http://schemas.microsoft.com/office/powerpoint/2010/main" val="40079051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4.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E697B6B-58C3-4D1D-9D2A-DFDA171AD483}"/>
              </a:ext>
            </a:extLst>
          </p:cNvPr>
          <p:cNvSpPr/>
          <p:nvPr userDrawn="1"/>
        </p:nvSpPr>
        <p:spPr>
          <a:xfrm>
            <a:off x="8153400" y="0"/>
            <a:ext cx="4038600" cy="5918129"/>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Picture Placeholder 16">
            <a:extLst>
              <a:ext uri="{FF2B5EF4-FFF2-40B4-BE49-F238E27FC236}">
                <a16:creationId xmlns:a16="http://schemas.microsoft.com/office/drawing/2014/main" id="{9108BCCC-826A-4032-87BA-87F17E1F0675}"/>
              </a:ext>
            </a:extLst>
          </p:cNvPr>
          <p:cNvSpPr>
            <a:spLocks noGrp="1"/>
          </p:cNvSpPr>
          <p:nvPr>
            <p:ph type="pic" sz="quarter" idx="13"/>
          </p:nvPr>
        </p:nvSpPr>
        <p:spPr>
          <a:xfrm>
            <a:off x="0" y="0"/>
            <a:ext cx="8153400" cy="5918129"/>
          </a:xfrm>
          <a:solidFill>
            <a:schemeClr val="bg1">
              <a:lumMod val="95000"/>
            </a:schemeClr>
          </a:solidFill>
        </p:spPr>
        <p:txBody>
          <a:bodyPr bIns="0" anchor="ctr"/>
          <a:lstStyle>
            <a:lvl1pPr marL="0" indent="0" algn="ctr">
              <a:buNone/>
              <a:defRPr>
                <a:solidFill>
                  <a:srgbClr val="7030A0"/>
                </a:solidFill>
              </a:defRPr>
            </a:lvl1pPr>
          </a:lstStyle>
          <a:p>
            <a:r>
              <a:rPr lang="en-US" dirty="0"/>
              <a:t>Click icon to add picture</a:t>
            </a:r>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hasCustomPrompt="1"/>
          </p:nvPr>
        </p:nvSpPr>
        <p:spPr>
          <a:xfrm>
            <a:off x="8610600" y="485775"/>
            <a:ext cx="3133725" cy="4095750"/>
          </a:xfrm>
        </p:spPr>
        <p:txBody>
          <a:bodyPr>
            <a:normAutofit/>
          </a:bodyPr>
          <a:lstStyle>
            <a:lvl1pPr marL="0" indent="0" algn="ctr">
              <a:buNone/>
              <a:defRPr sz="2500" b="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dirty="0"/>
              <a:t>Sed </a:t>
            </a:r>
            <a:r>
              <a:rPr lang="en-US" dirty="0" err="1"/>
              <a:t>ut</a:t>
            </a:r>
            <a:r>
              <a:rPr lang="en-US" dirty="0"/>
              <a:t> </a:t>
            </a:r>
            <a:r>
              <a:rPr lang="en-US" dirty="0" err="1"/>
              <a:t>eros</a:t>
            </a:r>
            <a:r>
              <a:rPr lang="en-US" dirty="0"/>
              <a:t> </a:t>
            </a:r>
            <a:r>
              <a:rPr lang="en-US" dirty="0" err="1"/>
              <a:t>dapibus</a:t>
            </a:r>
            <a:r>
              <a:rPr lang="en-US" dirty="0"/>
              <a:t>, convallis dui </a:t>
            </a:r>
            <a:r>
              <a:rPr lang="en-US" dirty="0" err="1"/>
              <a:t>eget</a:t>
            </a:r>
            <a:r>
              <a:rPr lang="en-US" dirty="0"/>
              <a:t>, </a:t>
            </a:r>
            <a:r>
              <a:rPr lang="en-US" dirty="0" err="1"/>
              <a:t>ultrices</a:t>
            </a:r>
            <a:r>
              <a:rPr lang="en-US" dirty="0"/>
              <a:t> </a:t>
            </a:r>
            <a:r>
              <a:rPr lang="en-US" dirty="0" err="1"/>
              <a:t>eros</a:t>
            </a:r>
            <a:r>
              <a:rPr lang="en-US" dirty="0"/>
              <a:t>. Nunc sit </a:t>
            </a:r>
            <a:r>
              <a:rPr lang="en-US" dirty="0" err="1"/>
              <a:t>amet</a:t>
            </a:r>
            <a:r>
              <a:rPr lang="en-US" dirty="0"/>
              <a:t> </a:t>
            </a:r>
            <a:r>
              <a:rPr lang="en-US" dirty="0" err="1"/>
              <a:t>eros</a:t>
            </a:r>
            <a:r>
              <a:rPr lang="en-US" dirty="0"/>
              <a:t> vitae ipsum </a:t>
            </a:r>
            <a:r>
              <a:rPr lang="en-US" dirty="0" err="1"/>
              <a:t>egestas</a:t>
            </a:r>
            <a:r>
              <a:rPr lang="en-US" dirty="0"/>
              <a:t> lacinia </a:t>
            </a:r>
            <a:r>
              <a:rPr lang="en-US" dirty="0" err="1"/>
              <a:t>nec</a:t>
            </a:r>
            <a:r>
              <a:rPr lang="en-US" dirty="0"/>
              <a:t> a </a:t>
            </a:r>
            <a:r>
              <a:rPr lang="en-US" dirty="0" err="1"/>
              <a:t>augue</a:t>
            </a:r>
            <a:r>
              <a:rPr lang="en-US" dirty="0"/>
              <a:t>. Proin </a:t>
            </a:r>
            <a:r>
              <a:rPr lang="en-US" dirty="0" err="1"/>
              <a:t>laoreet</a:t>
            </a:r>
            <a:r>
              <a:rPr lang="en-US" dirty="0"/>
              <a:t> </a:t>
            </a:r>
            <a:r>
              <a:rPr lang="en-US" dirty="0" err="1"/>
              <a:t>bibendum</a:t>
            </a:r>
            <a:r>
              <a:rPr lang="en-US" dirty="0"/>
              <a:t> </a:t>
            </a:r>
            <a:r>
              <a:rPr lang="en-US" dirty="0" err="1"/>
              <a:t>eros</a:t>
            </a:r>
            <a:r>
              <a:rPr lang="en-US" dirty="0"/>
              <a:t>, in </a:t>
            </a:r>
            <a:r>
              <a:rPr lang="en-US" dirty="0" err="1"/>
              <a:t>lobortis</a:t>
            </a:r>
            <a:r>
              <a:rPr lang="en-US" dirty="0"/>
              <a:t> magna </a:t>
            </a:r>
            <a:r>
              <a:rPr lang="en-US" dirty="0" err="1"/>
              <a:t>malesuada</a:t>
            </a:r>
            <a:r>
              <a:rPr lang="en-US" dirty="0"/>
              <a:t> vel. Nunc </a:t>
            </a:r>
            <a:r>
              <a:rPr lang="en-US" dirty="0" err="1"/>
              <a:t>tristique</a:t>
            </a:r>
            <a:r>
              <a:rPr lang="en-US" dirty="0"/>
              <a:t> pulvinar </a:t>
            </a:r>
            <a:r>
              <a:rPr lang="en-US" dirty="0" err="1"/>
              <a:t>sagittis</a:t>
            </a:r>
            <a:r>
              <a:rPr lang="en-US" dirty="0"/>
              <a:t>.</a:t>
            </a:r>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17" name="Text Placeholder 13">
            <a:extLst>
              <a:ext uri="{FF2B5EF4-FFF2-40B4-BE49-F238E27FC236}">
                <a16:creationId xmlns:a16="http://schemas.microsoft.com/office/drawing/2014/main" id="{ADC89ECD-45DC-46F4-A717-9F18D07A1AFF}"/>
              </a:ext>
            </a:extLst>
          </p:cNvPr>
          <p:cNvSpPr>
            <a:spLocks noGrp="1"/>
          </p:cNvSpPr>
          <p:nvPr>
            <p:ph type="body" sz="quarter" idx="14" hasCustomPrompt="1"/>
          </p:nvPr>
        </p:nvSpPr>
        <p:spPr>
          <a:xfrm>
            <a:off x="8620125" y="4918522"/>
            <a:ext cx="3124200" cy="662609"/>
          </a:xfrm>
        </p:spPr>
        <p:txBody>
          <a:bodyPr bIns="0"/>
          <a:lstStyle>
            <a:lvl1pPr marL="0" indent="0" algn="ctr">
              <a:lnSpc>
                <a:spcPts val="2200"/>
              </a:lnSpc>
              <a:spcBef>
                <a:spcPts val="0"/>
              </a:spcBef>
              <a:buNone/>
              <a:defRPr sz="1800" b="1">
                <a:solidFill>
                  <a:schemeClr val="bg1"/>
                </a:solidFill>
                <a:latin typeface="Arial" panose="020B0604020202020204" pitchFamily="34" charset="0"/>
                <a:cs typeface="Arial" panose="020B0604020202020204" pitchFamily="34" charset="0"/>
              </a:defRPr>
            </a:lvl1pPr>
            <a:lvl2pPr marL="457166" indent="0">
              <a:buNone/>
              <a:defRPr sz="1800">
                <a:solidFill>
                  <a:schemeClr val="bg1"/>
                </a:solidFill>
                <a:latin typeface="+mj-lt"/>
              </a:defRPr>
            </a:lvl2pPr>
            <a:lvl3pPr marL="914330" indent="0">
              <a:buNone/>
              <a:defRPr sz="1800">
                <a:solidFill>
                  <a:schemeClr val="bg1"/>
                </a:solidFill>
                <a:latin typeface="+mj-lt"/>
              </a:defRPr>
            </a:lvl3pPr>
            <a:lvl4pPr marL="1371496" indent="0">
              <a:buNone/>
              <a:defRPr sz="1800">
                <a:solidFill>
                  <a:schemeClr val="bg1"/>
                </a:solidFill>
                <a:latin typeface="+mj-lt"/>
              </a:defRPr>
            </a:lvl4pPr>
            <a:lvl5pPr marL="1828664" indent="0">
              <a:buNone/>
              <a:defRPr sz="1800">
                <a:solidFill>
                  <a:schemeClr val="bg1"/>
                </a:solidFill>
                <a:latin typeface="+mj-lt"/>
              </a:defRPr>
            </a:lvl5pPr>
          </a:lstStyle>
          <a:p>
            <a:pPr lvl="0"/>
            <a:r>
              <a:rPr lang="en-US" dirty="0"/>
              <a:t>NAME GOES HERE</a:t>
            </a:r>
          </a:p>
        </p:txBody>
      </p:sp>
      <p:sp>
        <p:nvSpPr>
          <p:cNvPr id="19" name="Freeform 71">
            <a:extLst>
              <a:ext uri="{FF2B5EF4-FFF2-40B4-BE49-F238E27FC236}">
                <a16:creationId xmlns:a16="http://schemas.microsoft.com/office/drawing/2014/main" id="{5AE9737E-E058-4FCF-B558-4F889444FF8C}"/>
              </a:ext>
            </a:extLst>
          </p:cNvPr>
          <p:cNvSpPr>
            <a:spLocks noChangeArrowheads="1"/>
          </p:cNvSpPr>
          <p:nvPr userDrawn="1"/>
        </p:nvSpPr>
        <p:spPr bwMode="auto">
          <a:xfrm rot="11131217">
            <a:off x="8299962" y="377161"/>
            <a:ext cx="464389" cy="344844"/>
          </a:xfrm>
          <a:custGeom>
            <a:avLst/>
            <a:gdLst>
              <a:gd name="T0" fmla="*/ 70 w 444"/>
              <a:gd name="T1" fmla="*/ 0 h 329"/>
              <a:gd name="T2" fmla="*/ 70 w 444"/>
              <a:gd name="T3" fmla="*/ 0 h 329"/>
              <a:gd name="T4" fmla="*/ 0 w 444"/>
              <a:gd name="T5" fmla="*/ 70 h 329"/>
              <a:gd name="T6" fmla="*/ 70 w 444"/>
              <a:gd name="T7" fmla="*/ 150 h 329"/>
              <a:gd name="T8" fmla="*/ 0 w 444"/>
              <a:gd name="T9" fmla="*/ 291 h 329"/>
              <a:gd name="T10" fmla="*/ 0 w 444"/>
              <a:gd name="T11" fmla="*/ 328 h 329"/>
              <a:gd name="T12" fmla="*/ 70 w 444"/>
              <a:gd name="T13" fmla="*/ 0 h 329"/>
              <a:gd name="T14" fmla="*/ 275 w 444"/>
              <a:gd name="T15" fmla="*/ 0 h 329"/>
              <a:gd name="T16" fmla="*/ 275 w 444"/>
              <a:gd name="T17" fmla="*/ 0 h 329"/>
              <a:gd name="T18" fmla="*/ 204 w 444"/>
              <a:gd name="T19" fmla="*/ 70 h 329"/>
              <a:gd name="T20" fmla="*/ 275 w 444"/>
              <a:gd name="T21" fmla="*/ 150 h 329"/>
              <a:gd name="T22" fmla="*/ 204 w 444"/>
              <a:gd name="T23" fmla="*/ 291 h 329"/>
              <a:gd name="T24" fmla="*/ 204 w 444"/>
              <a:gd name="T25" fmla="*/ 328 h 329"/>
              <a:gd name="T26" fmla="*/ 275 w 444"/>
              <a:gd name="T27" fmla="*/ 0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4" h="329">
                <a:moveTo>
                  <a:pt x="70" y="0"/>
                </a:moveTo>
                <a:lnTo>
                  <a:pt x="70" y="0"/>
                </a:lnTo>
                <a:cubicBezTo>
                  <a:pt x="26" y="0"/>
                  <a:pt x="0" y="35"/>
                  <a:pt x="0" y="70"/>
                </a:cubicBezTo>
                <a:cubicBezTo>
                  <a:pt x="0" y="115"/>
                  <a:pt x="26" y="150"/>
                  <a:pt x="70" y="150"/>
                </a:cubicBezTo>
                <a:cubicBezTo>
                  <a:pt x="142" y="150"/>
                  <a:pt x="98" y="291"/>
                  <a:pt x="0" y="291"/>
                </a:cubicBezTo>
                <a:cubicBezTo>
                  <a:pt x="0" y="328"/>
                  <a:pt x="0" y="328"/>
                  <a:pt x="0" y="328"/>
                </a:cubicBezTo>
                <a:cubicBezTo>
                  <a:pt x="168" y="328"/>
                  <a:pt x="239" y="0"/>
                  <a:pt x="70" y="0"/>
                </a:cubicBezTo>
                <a:close/>
                <a:moveTo>
                  <a:pt x="275" y="0"/>
                </a:moveTo>
                <a:lnTo>
                  <a:pt x="275" y="0"/>
                </a:lnTo>
                <a:cubicBezTo>
                  <a:pt x="239" y="0"/>
                  <a:pt x="204" y="35"/>
                  <a:pt x="204" y="70"/>
                </a:cubicBezTo>
                <a:cubicBezTo>
                  <a:pt x="204" y="115"/>
                  <a:pt x="239" y="150"/>
                  <a:pt x="275" y="150"/>
                </a:cubicBezTo>
                <a:cubicBezTo>
                  <a:pt x="354" y="150"/>
                  <a:pt x="301" y="291"/>
                  <a:pt x="204" y="291"/>
                </a:cubicBezTo>
                <a:cubicBezTo>
                  <a:pt x="204" y="328"/>
                  <a:pt x="204" y="328"/>
                  <a:pt x="204" y="328"/>
                </a:cubicBezTo>
                <a:cubicBezTo>
                  <a:pt x="381" y="328"/>
                  <a:pt x="443" y="0"/>
                  <a:pt x="275" y="0"/>
                </a:cubicBezTo>
                <a:close/>
              </a:path>
            </a:pathLst>
          </a:custGeom>
          <a:solidFill>
            <a:srgbClr val="7C00AA"/>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800" dirty="0"/>
          </a:p>
        </p:txBody>
      </p:sp>
      <p:sp>
        <p:nvSpPr>
          <p:cNvPr id="21" name="Freeform 71">
            <a:extLst>
              <a:ext uri="{FF2B5EF4-FFF2-40B4-BE49-F238E27FC236}">
                <a16:creationId xmlns:a16="http://schemas.microsoft.com/office/drawing/2014/main" id="{3E581861-B194-4B74-B3F5-E98E24952677}"/>
              </a:ext>
            </a:extLst>
          </p:cNvPr>
          <p:cNvSpPr>
            <a:spLocks noChangeArrowheads="1"/>
          </p:cNvSpPr>
          <p:nvPr userDrawn="1"/>
        </p:nvSpPr>
        <p:spPr bwMode="auto">
          <a:xfrm>
            <a:off x="11606084" y="4232758"/>
            <a:ext cx="464389" cy="344844"/>
          </a:xfrm>
          <a:custGeom>
            <a:avLst/>
            <a:gdLst>
              <a:gd name="T0" fmla="*/ 70 w 444"/>
              <a:gd name="T1" fmla="*/ 0 h 329"/>
              <a:gd name="T2" fmla="*/ 70 w 444"/>
              <a:gd name="T3" fmla="*/ 0 h 329"/>
              <a:gd name="T4" fmla="*/ 0 w 444"/>
              <a:gd name="T5" fmla="*/ 70 h 329"/>
              <a:gd name="T6" fmla="*/ 70 w 444"/>
              <a:gd name="T7" fmla="*/ 150 h 329"/>
              <a:gd name="T8" fmla="*/ 0 w 444"/>
              <a:gd name="T9" fmla="*/ 291 h 329"/>
              <a:gd name="T10" fmla="*/ 0 w 444"/>
              <a:gd name="T11" fmla="*/ 328 h 329"/>
              <a:gd name="T12" fmla="*/ 70 w 444"/>
              <a:gd name="T13" fmla="*/ 0 h 329"/>
              <a:gd name="T14" fmla="*/ 275 w 444"/>
              <a:gd name="T15" fmla="*/ 0 h 329"/>
              <a:gd name="T16" fmla="*/ 275 w 444"/>
              <a:gd name="T17" fmla="*/ 0 h 329"/>
              <a:gd name="T18" fmla="*/ 204 w 444"/>
              <a:gd name="T19" fmla="*/ 70 h 329"/>
              <a:gd name="T20" fmla="*/ 275 w 444"/>
              <a:gd name="T21" fmla="*/ 150 h 329"/>
              <a:gd name="T22" fmla="*/ 204 w 444"/>
              <a:gd name="T23" fmla="*/ 291 h 329"/>
              <a:gd name="T24" fmla="*/ 204 w 444"/>
              <a:gd name="T25" fmla="*/ 328 h 329"/>
              <a:gd name="T26" fmla="*/ 275 w 444"/>
              <a:gd name="T27" fmla="*/ 0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4" h="329">
                <a:moveTo>
                  <a:pt x="70" y="0"/>
                </a:moveTo>
                <a:lnTo>
                  <a:pt x="70" y="0"/>
                </a:lnTo>
                <a:cubicBezTo>
                  <a:pt x="26" y="0"/>
                  <a:pt x="0" y="35"/>
                  <a:pt x="0" y="70"/>
                </a:cubicBezTo>
                <a:cubicBezTo>
                  <a:pt x="0" y="115"/>
                  <a:pt x="26" y="150"/>
                  <a:pt x="70" y="150"/>
                </a:cubicBezTo>
                <a:cubicBezTo>
                  <a:pt x="142" y="150"/>
                  <a:pt x="98" y="291"/>
                  <a:pt x="0" y="291"/>
                </a:cubicBezTo>
                <a:cubicBezTo>
                  <a:pt x="0" y="328"/>
                  <a:pt x="0" y="328"/>
                  <a:pt x="0" y="328"/>
                </a:cubicBezTo>
                <a:cubicBezTo>
                  <a:pt x="168" y="328"/>
                  <a:pt x="239" y="0"/>
                  <a:pt x="70" y="0"/>
                </a:cubicBezTo>
                <a:close/>
                <a:moveTo>
                  <a:pt x="275" y="0"/>
                </a:moveTo>
                <a:lnTo>
                  <a:pt x="275" y="0"/>
                </a:lnTo>
                <a:cubicBezTo>
                  <a:pt x="239" y="0"/>
                  <a:pt x="204" y="35"/>
                  <a:pt x="204" y="70"/>
                </a:cubicBezTo>
                <a:cubicBezTo>
                  <a:pt x="204" y="115"/>
                  <a:pt x="239" y="150"/>
                  <a:pt x="275" y="150"/>
                </a:cubicBezTo>
                <a:cubicBezTo>
                  <a:pt x="354" y="150"/>
                  <a:pt x="301" y="291"/>
                  <a:pt x="204" y="291"/>
                </a:cubicBezTo>
                <a:cubicBezTo>
                  <a:pt x="204" y="328"/>
                  <a:pt x="204" y="328"/>
                  <a:pt x="204" y="328"/>
                </a:cubicBezTo>
                <a:cubicBezTo>
                  <a:pt x="381" y="328"/>
                  <a:pt x="443" y="0"/>
                  <a:pt x="275" y="0"/>
                </a:cubicBezTo>
                <a:close/>
              </a:path>
            </a:pathLst>
          </a:custGeom>
          <a:solidFill>
            <a:srgbClr val="7C00AA"/>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800" dirty="0"/>
          </a:p>
        </p:txBody>
      </p:sp>
    </p:spTree>
    <p:extLst>
      <p:ext uri="{BB962C8B-B14F-4D97-AF65-F5344CB8AC3E}">
        <p14:creationId xmlns:p14="http://schemas.microsoft.com/office/powerpoint/2010/main" val="1008323547"/>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preserve="1" userDrawn="1">
  <p:cSld name="Six Bullets">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1879742"/>
            <a:ext cx="12192000" cy="4038387"/>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7" name="Rectangle 6">
            <a:extLst>
              <a:ext uri="{FF2B5EF4-FFF2-40B4-BE49-F238E27FC236}">
                <a16:creationId xmlns:a16="http://schemas.microsoft.com/office/drawing/2014/main" id="{DE5DE7D4-A14F-4329-8ABE-6502646CDFD8}"/>
              </a:ext>
            </a:extLst>
          </p:cNvPr>
          <p:cNvSpPr/>
          <p:nvPr userDrawn="1"/>
        </p:nvSpPr>
        <p:spPr>
          <a:xfrm>
            <a:off x="0" y="0"/>
            <a:ext cx="12192000" cy="18797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 Placeholder 23">
            <a:extLst>
              <a:ext uri="{FF2B5EF4-FFF2-40B4-BE49-F238E27FC236}">
                <a16:creationId xmlns:a16="http://schemas.microsoft.com/office/drawing/2014/main" id="{5048FBC3-2AD6-40DB-B6EB-C13A634A9CA9}"/>
              </a:ext>
            </a:extLst>
          </p:cNvPr>
          <p:cNvSpPr>
            <a:spLocks noGrp="1"/>
          </p:cNvSpPr>
          <p:nvPr>
            <p:ph type="body" sz="quarter" idx="16" hasCustomPrompt="1"/>
          </p:nvPr>
        </p:nvSpPr>
        <p:spPr>
          <a:xfrm>
            <a:off x="1702904" y="2538929"/>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14" name="Text Placeholder 23">
            <a:extLst>
              <a:ext uri="{FF2B5EF4-FFF2-40B4-BE49-F238E27FC236}">
                <a16:creationId xmlns:a16="http://schemas.microsoft.com/office/drawing/2014/main" id="{282900B5-9BBA-420F-96C4-F940F00C54CD}"/>
              </a:ext>
            </a:extLst>
          </p:cNvPr>
          <p:cNvSpPr>
            <a:spLocks noGrp="1"/>
          </p:cNvSpPr>
          <p:nvPr>
            <p:ph type="body" sz="quarter" idx="22" hasCustomPrompt="1"/>
          </p:nvPr>
        </p:nvSpPr>
        <p:spPr>
          <a:xfrm>
            <a:off x="1702904" y="2098298"/>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#1</a:t>
            </a:r>
          </a:p>
        </p:txBody>
      </p:sp>
      <p:sp>
        <p:nvSpPr>
          <p:cNvPr id="15" name="Oval 14">
            <a:extLst>
              <a:ext uri="{FF2B5EF4-FFF2-40B4-BE49-F238E27FC236}">
                <a16:creationId xmlns:a16="http://schemas.microsoft.com/office/drawing/2014/main" id="{99BB555C-53B3-49D5-9ADC-9C4C659D48E6}"/>
              </a:ext>
            </a:extLst>
          </p:cNvPr>
          <p:cNvSpPr/>
          <p:nvPr userDrawn="1"/>
        </p:nvSpPr>
        <p:spPr>
          <a:xfrm>
            <a:off x="457203" y="2098299"/>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6" name="Text Placeholder 23">
            <a:extLst>
              <a:ext uri="{FF2B5EF4-FFF2-40B4-BE49-F238E27FC236}">
                <a16:creationId xmlns:a16="http://schemas.microsoft.com/office/drawing/2014/main" id="{FA8A436E-7F5D-4ED8-87F2-789EDC1E9F28}"/>
              </a:ext>
            </a:extLst>
          </p:cNvPr>
          <p:cNvSpPr>
            <a:spLocks noGrp="1"/>
          </p:cNvSpPr>
          <p:nvPr>
            <p:ph type="body" sz="quarter" idx="24" hasCustomPrompt="1"/>
          </p:nvPr>
        </p:nvSpPr>
        <p:spPr>
          <a:xfrm>
            <a:off x="1702904" y="383433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a:t>
            </a:r>
          </a:p>
        </p:txBody>
      </p:sp>
      <p:sp>
        <p:nvSpPr>
          <p:cNvPr id="17" name="Text Placeholder 23">
            <a:extLst>
              <a:ext uri="{FF2B5EF4-FFF2-40B4-BE49-F238E27FC236}">
                <a16:creationId xmlns:a16="http://schemas.microsoft.com/office/drawing/2014/main" id="{4CBC4D9E-EF50-477E-ADD8-B89BD9D124A1}"/>
              </a:ext>
            </a:extLst>
          </p:cNvPr>
          <p:cNvSpPr>
            <a:spLocks noGrp="1"/>
          </p:cNvSpPr>
          <p:nvPr>
            <p:ph type="body" sz="quarter" idx="25" hasCustomPrompt="1"/>
          </p:nvPr>
        </p:nvSpPr>
        <p:spPr>
          <a:xfrm>
            <a:off x="1702904" y="339369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#2</a:t>
            </a:r>
          </a:p>
        </p:txBody>
      </p:sp>
      <p:sp>
        <p:nvSpPr>
          <p:cNvPr id="18" name="Oval 17">
            <a:extLst>
              <a:ext uri="{FF2B5EF4-FFF2-40B4-BE49-F238E27FC236}">
                <a16:creationId xmlns:a16="http://schemas.microsoft.com/office/drawing/2014/main" id="{8B69728E-4AD5-4356-8BF8-C4C1A7A9AD59}"/>
              </a:ext>
            </a:extLst>
          </p:cNvPr>
          <p:cNvSpPr/>
          <p:nvPr userDrawn="1"/>
        </p:nvSpPr>
        <p:spPr>
          <a:xfrm>
            <a:off x="457203" y="339370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9" name="Text Placeholder 23">
            <a:extLst>
              <a:ext uri="{FF2B5EF4-FFF2-40B4-BE49-F238E27FC236}">
                <a16:creationId xmlns:a16="http://schemas.microsoft.com/office/drawing/2014/main" id="{A994DD7B-3118-4A54-BB55-FA0A2F7126F9}"/>
              </a:ext>
            </a:extLst>
          </p:cNvPr>
          <p:cNvSpPr>
            <a:spLocks noGrp="1"/>
          </p:cNvSpPr>
          <p:nvPr>
            <p:ph type="body" sz="quarter" idx="27" hasCustomPrompt="1"/>
          </p:nvPr>
        </p:nvSpPr>
        <p:spPr>
          <a:xfrm>
            <a:off x="1702904" y="5122271"/>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20" name="Text Placeholder 23">
            <a:extLst>
              <a:ext uri="{FF2B5EF4-FFF2-40B4-BE49-F238E27FC236}">
                <a16:creationId xmlns:a16="http://schemas.microsoft.com/office/drawing/2014/main" id="{BC920BD8-F63A-4284-A5C8-BE2741C7EA8F}"/>
              </a:ext>
            </a:extLst>
          </p:cNvPr>
          <p:cNvSpPr>
            <a:spLocks noGrp="1"/>
          </p:cNvSpPr>
          <p:nvPr>
            <p:ph type="body" sz="quarter" idx="28" hasCustomPrompt="1"/>
          </p:nvPr>
        </p:nvSpPr>
        <p:spPr>
          <a:xfrm>
            <a:off x="1702904" y="4681640"/>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#3</a:t>
            </a:r>
          </a:p>
        </p:txBody>
      </p:sp>
      <p:sp>
        <p:nvSpPr>
          <p:cNvPr id="21" name="Oval 20">
            <a:extLst>
              <a:ext uri="{FF2B5EF4-FFF2-40B4-BE49-F238E27FC236}">
                <a16:creationId xmlns:a16="http://schemas.microsoft.com/office/drawing/2014/main" id="{36F7FCD0-9022-4A0F-BA44-46CBB8B58EE4}"/>
              </a:ext>
            </a:extLst>
          </p:cNvPr>
          <p:cNvSpPr/>
          <p:nvPr userDrawn="1"/>
        </p:nvSpPr>
        <p:spPr>
          <a:xfrm>
            <a:off x="457203" y="4681641"/>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2" name="Text Placeholder 23">
            <a:extLst>
              <a:ext uri="{FF2B5EF4-FFF2-40B4-BE49-F238E27FC236}">
                <a16:creationId xmlns:a16="http://schemas.microsoft.com/office/drawing/2014/main" id="{9BCF573E-633D-440A-8832-5D9D16BFC13F}"/>
              </a:ext>
            </a:extLst>
          </p:cNvPr>
          <p:cNvSpPr>
            <a:spLocks noGrp="1"/>
          </p:cNvSpPr>
          <p:nvPr>
            <p:ph type="body" sz="quarter" idx="30" hasCustomPrompt="1"/>
          </p:nvPr>
        </p:nvSpPr>
        <p:spPr>
          <a:xfrm>
            <a:off x="7456001" y="383433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23" name="Text Placeholder 23">
            <a:extLst>
              <a:ext uri="{FF2B5EF4-FFF2-40B4-BE49-F238E27FC236}">
                <a16:creationId xmlns:a16="http://schemas.microsoft.com/office/drawing/2014/main" id="{43591F31-12A2-41B8-B0F0-AC9F3757BE82}"/>
              </a:ext>
            </a:extLst>
          </p:cNvPr>
          <p:cNvSpPr>
            <a:spLocks noGrp="1"/>
          </p:cNvSpPr>
          <p:nvPr>
            <p:ph type="body" sz="quarter" idx="31" hasCustomPrompt="1"/>
          </p:nvPr>
        </p:nvSpPr>
        <p:spPr>
          <a:xfrm>
            <a:off x="7456001" y="339369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#5</a:t>
            </a:r>
          </a:p>
        </p:txBody>
      </p:sp>
      <p:sp>
        <p:nvSpPr>
          <p:cNvPr id="24" name="Oval 23">
            <a:extLst>
              <a:ext uri="{FF2B5EF4-FFF2-40B4-BE49-F238E27FC236}">
                <a16:creationId xmlns:a16="http://schemas.microsoft.com/office/drawing/2014/main" id="{46309C22-2BA2-40E5-B71A-673841EFE282}"/>
              </a:ext>
            </a:extLst>
          </p:cNvPr>
          <p:cNvSpPr/>
          <p:nvPr userDrawn="1"/>
        </p:nvSpPr>
        <p:spPr>
          <a:xfrm>
            <a:off x="6210300" y="339370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5" name="Text Placeholder 23">
            <a:extLst>
              <a:ext uri="{FF2B5EF4-FFF2-40B4-BE49-F238E27FC236}">
                <a16:creationId xmlns:a16="http://schemas.microsoft.com/office/drawing/2014/main" id="{BC5B9D14-B737-4954-B013-DBC63F582FD8}"/>
              </a:ext>
            </a:extLst>
          </p:cNvPr>
          <p:cNvSpPr>
            <a:spLocks noGrp="1"/>
          </p:cNvSpPr>
          <p:nvPr>
            <p:ph type="body" sz="quarter" idx="33" hasCustomPrompt="1"/>
          </p:nvPr>
        </p:nvSpPr>
        <p:spPr>
          <a:xfrm>
            <a:off x="7456001" y="252982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a:t>
            </a:r>
          </a:p>
        </p:txBody>
      </p:sp>
      <p:sp>
        <p:nvSpPr>
          <p:cNvPr id="26" name="Text Placeholder 23">
            <a:extLst>
              <a:ext uri="{FF2B5EF4-FFF2-40B4-BE49-F238E27FC236}">
                <a16:creationId xmlns:a16="http://schemas.microsoft.com/office/drawing/2014/main" id="{9BF78926-8000-4E98-A199-13901734DB50}"/>
              </a:ext>
            </a:extLst>
          </p:cNvPr>
          <p:cNvSpPr>
            <a:spLocks noGrp="1"/>
          </p:cNvSpPr>
          <p:nvPr>
            <p:ph type="body" sz="quarter" idx="34" hasCustomPrompt="1"/>
          </p:nvPr>
        </p:nvSpPr>
        <p:spPr>
          <a:xfrm>
            <a:off x="7456001" y="208918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#4</a:t>
            </a:r>
          </a:p>
        </p:txBody>
      </p:sp>
      <p:sp>
        <p:nvSpPr>
          <p:cNvPr id="27" name="Oval 26">
            <a:extLst>
              <a:ext uri="{FF2B5EF4-FFF2-40B4-BE49-F238E27FC236}">
                <a16:creationId xmlns:a16="http://schemas.microsoft.com/office/drawing/2014/main" id="{68E1D16B-7B66-428E-AB09-78CEB13528AB}"/>
              </a:ext>
            </a:extLst>
          </p:cNvPr>
          <p:cNvSpPr/>
          <p:nvPr userDrawn="1"/>
        </p:nvSpPr>
        <p:spPr>
          <a:xfrm>
            <a:off x="6210300" y="208919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8" name="Text Placeholder 5">
            <a:extLst>
              <a:ext uri="{FF2B5EF4-FFF2-40B4-BE49-F238E27FC236}">
                <a16:creationId xmlns:a16="http://schemas.microsoft.com/office/drawing/2014/main" id="{E53CB882-1E6B-4961-9331-02EFB80604C1}"/>
              </a:ext>
            </a:extLst>
          </p:cNvPr>
          <p:cNvSpPr>
            <a:spLocks noGrp="1"/>
          </p:cNvSpPr>
          <p:nvPr>
            <p:ph type="body" sz="quarter" idx="35" hasCustomPrompt="1"/>
          </p:nvPr>
        </p:nvSpPr>
        <p:spPr>
          <a:xfrm>
            <a:off x="6354727" y="2221549"/>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4</a:t>
            </a:r>
          </a:p>
        </p:txBody>
      </p:sp>
      <p:sp>
        <p:nvSpPr>
          <p:cNvPr id="29" name="Text Placeholder 23">
            <a:extLst>
              <a:ext uri="{FF2B5EF4-FFF2-40B4-BE49-F238E27FC236}">
                <a16:creationId xmlns:a16="http://schemas.microsoft.com/office/drawing/2014/main" id="{A67710E3-DE69-45F0-A1EC-3C992160D31E}"/>
              </a:ext>
            </a:extLst>
          </p:cNvPr>
          <p:cNvSpPr>
            <a:spLocks noGrp="1"/>
          </p:cNvSpPr>
          <p:nvPr>
            <p:ph type="body" sz="quarter" idx="36" hasCustomPrompt="1"/>
          </p:nvPr>
        </p:nvSpPr>
        <p:spPr>
          <a:xfrm>
            <a:off x="7456001" y="5088318"/>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30" name="Text Placeholder 23">
            <a:extLst>
              <a:ext uri="{FF2B5EF4-FFF2-40B4-BE49-F238E27FC236}">
                <a16:creationId xmlns:a16="http://schemas.microsoft.com/office/drawing/2014/main" id="{3CE38EA0-9523-425C-BBB9-F3D546B748CF}"/>
              </a:ext>
            </a:extLst>
          </p:cNvPr>
          <p:cNvSpPr>
            <a:spLocks noGrp="1"/>
          </p:cNvSpPr>
          <p:nvPr>
            <p:ph type="body" sz="quarter" idx="37" hasCustomPrompt="1"/>
          </p:nvPr>
        </p:nvSpPr>
        <p:spPr>
          <a:xfrm>
            <a:off x="7456001" y="4647687"/>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#6</a:t>
            </a:r>
          </a:p>
        </p:txBody>
      </p:sp>
      <p:sp>
        <p:nvSpPr>
          <p:cNvPr id="31" name="Oval 30">
            <a:extLst>
              <a:ext uri="{FF2B5EF4-FFF2-40B4-BE49-F238E27FC236}">
                <a16:creationId xmlns:a16="http://schemas.microsoft.com/office/drawing/2014/main" id="{187C40E5-72D6-468E-B57C-CB8AA9AD030B}"/>
              </a:ext>
            </a:extLst>
          </p:cNvPr>
          <p:cNvSpPr/>
          <p:nvPr userDrawn="1"/>
        </p:nvSpPr>
        <p:spPr>
          <a:xfrm>
            <a:off x="6210300" y="4647688"/>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32" name="Text Placeholder 5">
            <a:extLst>
              <a:ext uri="{FF2B5EF4-FFF2-40B4-BE49-F238E27FC236}">
                <a16:creationId xmlns:a16="http://schemas.microsoft.com/office/drawing/2014/main" id="{DA04E595-34AF-4821-85CD-C51C5677A761}"/>
              </a:ext>
            </a:extLst>
          </p:cNvPr>
          <p:cNvSpPr>
            <a:spLocks noGrp="1"/>
          </p:cNvSpPr>
          <p:nvPr>
            <p:ph type="body" sz="quarter" idx="38" hasCustomPrompt="1"/>
          </p:nvPr>
        </p:nvSpPr>
        <p:spPr>
          <a:xfrm>
            <a:off x="6354727" y="3561632"/>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5</a:t>
            </a:r>
          </a:p>
        </p:txBody>
      </p:sp>
      <p:sp>
        <p:nvSpPr>
          <p:cNvPr id="33" name="Text Placeholder 5">
            <a:extLst>
              <a:ext uri="{FF2B5EF4-FFF2-40B4-BE49-F238E27FC236}">
                <a16:creationId xmlns:a16="http://schemas.microsoft.com/office/drawing/2014/main" id="{7070842C-4E7E-4667-8584-08E013FA09F5}"/>
              </a:ext>
            </a:extLst>
          </p:cNvPr>
          <p:cNvSpPr>
            <a:spLocks noGrp="1"/>
          </p:cNvSpPr>
          <p:nvPr>
            <p:ph type="body" sz="quarter" idx="39" hasCustomPrompt="1"/>
          </p:nvPr>
        </p:nvSpPr>
        <p:spPr>
          <a:xfrm>
            <a:off x="6354727" y="4808368"/>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6</a:t>
            </a:r>
          </a:p>
        </p:txBody>
      </p:sp>
      <p:sp>
        <p:nvSpPr>
          <p:cNvPr id="34" name="Text Placeholder 5">
            <a:extLst>
              <a:ext uri="{FF2B5EF4-FFF2-40B4-BE49-F238E27FC236}">
                <a16:creationId xmlns:a16="http://schemas.microsoft.com/office/drawing/2014/main" id="{CC4F7D02-9992-4B6D-8A5B-8CD56F92B387}"/>
              </a:ext>
            </a:extLst>
          </p:cNvPr>
          <p:cNvSpPr>
            <a:spLocks noGrp="1"/>
          </p:cNvSpPr>
          <p:nvPr>
            <p:ph type="body" sz="quarter" idx="40" hasCustomPrompt="1"/>
          </p:nvPr>
        </p:nvSpPr>
        <p:spPr>
          <a:xfrm>
            <a:off x="600760" y="2221549"/>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1</a:t>
            </a:r>
          </a:p>
        </p:txBody>
      </p:sp>
      <p:sp>
        <p:nvSpPr>
          <p:cNvPr id="35" name="Text Placeholder 5">
            <a:extLst>
              <a:ext uri="{FF2B5EF4-FFF2-40B4-BE49-F238E27FC236}">
                <a16:creationId xmlns:a16="http://schemas.microsoft.com/office/drawing/2014/main" id="{66A1D3DC-B4E9-4BD1-8836-CD42324F4054}"/>
              </a:ext>
            </a:extLst>
          </p:cNvPr>
          <p:cNvSpPr>
            <a:spLocks noGrp="1"/>
          </p:cNvSpPr>
          <p:nvPr>
            <p:ph type="body" sz="quarter" idx="41" hasCustomPrompt="1"/>
          </p:nvPr>
        </p:nvSpPr>
        <p:spPr>
          <a:xfrm>
            <a:off x="600760" y="3561632"/>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2</a:t>
            </a:r>
          </a:p>
        </p:txBody>
      </p:sp>
      <p:sp>
        <p:nvSpPr>
          <p:cNvPr id="36" name="Text Placeholder 5">
            <a:extLst>
              <a:ext uri="{FF2B5EF4-FFF2-40B4-BE49-F238E27FC236}">
                <a16:creationId xmlns:a16="http://schemas.microsoft.com/office/drawing/2014/main" id="{2E7D8FC6-84B6-444A-847D-1C894DD50CCD}"/>
              </a:ext>
            </a:extLst>
          </p:cNvPr>
          <p:cNvSpPr>
            <a:spLocks noGrp="1"/>
          </p:cNvSpPr>
          <p:nvPr>
            <p:ph type="body" sz="quarter" idx="42" hasCustomPrompt="1"/>
          </p:nvPr>
        </p:nvSpPr>
        <p:spPr>
          <a:xfrm>
            <a:off x="600760" y="4808368"/>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3</a:t>
            </a:r>
          </a:p>
        </p:txBody>
      </p:sp>
      <p:sp>
        <p:nvSpPr>
          <p:cNvPr id="37" name="Title 1">
            <a:extLst>
              <a:ext uri="{FF2B5EF4-FFF2-40B4-BE49-F238E27FC236}">
                <a16:creationId xmlns:a16="http://schemas.microsoft.com/office/drawing/2014/main" id="{5A4A6758-8273-45C7-98F5-4CEDEA81A3B4}"/>
              </a:ext>
            </a:extLst>
          </p:cNvPr>
          <p:cNvSpPr>
            <a:spLocks noGrp="1"/>
          </p:cNvSpPr>
          <p:nvPr>
            <p:ph type="title"/>
          </p:nvPr>
        </p:nvSpPr>
        <p:spPr>
          <a:xfrm>
            <a:off x="838200" y="365125"/>
            <a:ext cx="10515600" cy="1325563"/>
          </a:xfrm>
        </p:spPr>
        <p:txBody>
          <a:bodyPr/>
          <a:lstStyle/>
          <a:p>
            <a:r>
              <a:rPr lang="en-US" dirty="0"/>
              <a:t>Click to edit Master title style</a:t>
            </a:r>
            <a:endParaRPr lang="en-GB" dirty="0"/>
          </a:p>
        </p:txBody>
      </p:sp>
    </p:spTree>
    <p:extLst>
      <p:ext uri="{BB962C8B-B14F-4D97-AF65-F5344CB8AC3E}">
        <p14:creationId xmlns:p14="http://schemas.microsoft.com/office/powerpoint/2010/main" val="1258951715"/>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preserve="1" userDrawn="1">
  <p:cSld name="Process Diagra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66" name="Text Placeholder 55">
            <a:extLst>
              <a:ext uri="{FF2B5EF4-FFF2-40B4-BE49-F238E27FC236}">
                <a16:creationId xmlns:a16="http://schemas.microsoft.com/office/drawing/2014/main" id="{E5ADCE9E-E4AD-4AEF-A94F-41393D48498C}"/>
              </a:ext>
            </a:extLst>
          </p:cNvPr>
          <p:cNvSpPr>
            <a:spLocks noGrp="1"/>
          </p:cNvSpPr>
          <p:nvPr>
            <p:ph type="body" sz="quarter" idx="13" hasCustomPrompt="1"/>
          </p:nvPr>
        </p:nvSpPr>
        <p:spPr>
          <a:xfrm>
            <a:off x="1263926"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67" name="Text Placeholder 55">
            <a:extLst>
              <a:ext uri="{FF2B5EF4-FFF2-40B4-BE49-F238E27FC236}">
                <a16:creationId xmlns:a16="http://schemas.microsoft.com/office/drawing/2014/main" id="{D9145788-952E-4941-8CF5-0D9CDD4DE788}"/>
              </a:ext>
            </a:extLst>
          </p:cNvPr>
          <p:cNvSpPr>
            <a:spLocks noGrp="1"/>
          </p:cNvSpPr>
          <p:nvPr>
            <p:ph type="body" sz="quarter" idx="38" hasCustomPrompt="1"/>
          </p:nvPr>
        </p:nvSpPr>
        <p:spPr>
          <a:xfrm>
            <a:off x="1263926"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68" name="Freeform 1">
            <a:extLst>
              <a:ext uri="{FF2B5EF4-FFF2-40B4-BE49-F238E27FC236}">
                <a16:creationId xmlns:a16="http://schemas.microsoft.com/office/drawing/2014/main" id="{9E42FE19-48E1-463D-9A23-E3802B916889}"/>
              </a:ext>
            </a:extLst>
          </p:cNvPr>
          <p:cNvSpPr>
            <a:spLocks noChangeArrowheads="1"/>
          </p:cNvSpPr>
          <p:nvPr userDrawn="1"/>
        </p:nvSpPr>
        <p:spPr bwMode="auto">
          <a:xfrm>
            <a:off x="647701" y="2559982"/>
            <a:ext cx="3216228" cy="1284702"/>
          </a:xfrm>
          <a:custGeom>
            <a:avLst/>
            <a:gdLst>
              <a:gd name="T0" fmla="*/ 5639 w 7144"/>
              <a:gd name="T1" fmla="*/ 0 h 3558"/>
              <a:gd name="T2" fmla="*/ 0 w 7144"/>
              <a:gd name="T3" fmla="*/ 0 h 3558"/>
              <a:gd name="T4" fmla="*/ 1475 w 7144"/>
              <a:gd name="T5" fmla="*/ 1792 h 3558"/>
              <a:gd name="T6" fmla="*/ 0 w 7144"/>
              <a:gd name="T7" fmla="*/ 3557 h 3558"/>
              <a:gd name="T8" fmla="*/ 5669 w 7144"/>
              <a:gd name="T9" fmla="*/ 3557 h 3558"/>
              <a:gd name="T10" fmla="*/ 7143 w 7144"/>
              <a:gd name="T11" fmla="*/ 1792 h 3558"/>
              <a:gd name="T12" fmla="*/ 5639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39" y="0"/>
                </a:moveTo>
                <a:lnTo>
                  <a:pt x="0" y="0"/>
                </a:lnTo>
                <a:lnTo>
                  <a:pt x="1475" y="1792"/>
                </a:lnTo>
                <a:lnTo>
                  <a:pt x="0" y="3557"/>
                </a:lnTo>
                <a:lnTo>
                  <a:pt x="5669" y="3557"/>
                </a:lnTo>
                <a:lnTo>
                  <a:pt x="7143" y="1792"/>
                </a:lnTo>
                <a:lnTo>
                  <a:pt x="5639"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69" name="Freeform 2">
            <a:extLst>
              <a:ext uri="{FF2B5EF4-FFF2-40B4-BE49-F238E27FC236}">
                <a16:creationId xmlns:a16="http://schemas.microsoft.com/office/drawing/2014/main" id="{0DD4D37C-6114-4996-8B5E-33CF31208335}"/>
              </a:ext>
            </a:extLst>
          </p:cNvPr>
          <p:cNvSpPr>
            <a:spLocks noChangeArrowheads="1"/>
          </p:cNvSpPr>
          <p:nvPr userDrawn="1"/>
        </p:nvSpPr>
        <p:spPr bwMode="auto">
          <a:xfrm>
            <a:off x="3322091" y="2559982"/>
            <a:ext cx="3216228" cy="1284702"/>
          </a:xfrm>
          <a:custGeom>
            <a:avLst/>
            <a:gdLst>
              <a:gd name="T0" fmla="*/ 5668 w 7144"/>
              <a:gd name="T1" fmla="*/ 0 h 3558"/>
              <a:gd name="T2" fmla="*/ 0 w 7144"/>
              <a:gd name="T3" fmla="*/ 0 h 3558"/>
              <a:gd name="T4" fmla="*/ 1475 w 7144"/>
              <a:gd name="T5" fmla="*/ 1792 h 3558"/>
              <a:gd name="T6" fmla="*/ 0 w 7144"/>
              <a:gd name="T7" fmla="*/ 3557 h 3558"/>
              <a:gd name="T8" fmla="*/ 5668 w 7144"/>
              <a:gd name="T9" fmla="*/ 3557 h 3558"/>
              <a:gd name="T10" fmla="*/ 7143 w 7144"/>
              <a:gd name="T11" fmla="*/ 1792 h 3558"/>
              <a:gd name="T12" fmla="*/ 5668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68" y="0"/>
                </a:moveTo>
                <a:lnTo>
                  <a:pt x="0" y="0"/>
                </a:lnTo>
                <a:lnTo>
                  <a:pt x="1475" y="1792"/>
                </a:lnTo>
                <a:lnTo>
                  <a:pt x="0" y="3557"/>
                </a:lnTo>
                <a:lnTo>
                  <a:pt x="5668" y="3557"/>
                </a:lnTo>
                <a:lnTo>
                  <a:pt x="7143" y="1792"/>
                </a:lnTo>
                <a:lnTo>
                  <a:pt x="5668"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0" name="Freeform 1">
            <a:extLst>
              <a:ext uri="{FF2B5EF4-FFF2-40B4-BE49-F238E27FC236}">
                <a16:creationId xmlns:a16="http://schemas.microsoft.com/office/drawing/2014/main" id="{15DA022E-CD5A-4777-88D3-FBE63F7FD9B4}"/>
              </a:ext>
            </a:extLst>
          </p:cNvPr>
          <p:cNvSpPr>
            <a:spLocks noChangeArrowheads="1"/>
          </p:cNvSpPr>
          <p:nvPr userDrawn="1"/>
        </p:nvSpPr>
        <p:spPr bwMode="auto">
          <a:xfrm>
            <a:off x="5994635" y="2559982"/>
            <a:ext cx="3216228" cy="1284702"/>
          </a:xfrm>
          <a:custGeom>
            <a:avLst/>
            <a:gdLst>
              <a:gd name="T0" fmla="*/ 5639 w 7144"/>
              <a:gd name="T1" fmla="*/ 0 h 3558"/>
              <a:gd name="T2" fmla="*/ 0 w 7144"/>
              <a:gd name="T3" fmla="*/ 0 h 3558"/>
              <a:gd name="T4" fmla="*/ 1475 w 7144"/>
              <a:gd name="T5" fmla="*/ 1792 h 3558"/>
              <a:gd name="T6" fmla="*/ 0 w 7144"/>
              <a:gd name="T7" fmla="*/ 3557 h 3558"/>
              <a:gd name="T8" fmla="*/ 5669 w 7144"/>
              <a:gd name="T9" fmla="*/ 3557 h 3558"/>
              <a:gd name="T10" fmla="*/ 7143 w 7144"/>
              <a:gd name="T11" fmla="*/ 1792 h 3558"/>
              <a:gd name="T12" fmla="*/ 5639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39" y="0"/>
                </a:moveTo>
                <a:lnTo>
                  <a:pt x="0" y="0"/>
                </a:lnTo>
                <a:lnTo>
                  <a:pt x="1475" y="1792"/>
                </a:lnTo>
                <a:lnTo>
                  <a:pt x="0" y="3557"/>
                </a:lnTo>
                <a:lnTo>
                  <a:pt x="5669" y="3557"/>
                </a:lnTo>
                <a:lnTo>
                  <a:pt x="7143" y="1792"/>
                </a:lnTo>
                <a:lnTo>
                  <a:pt x="5639"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1" name="Freeform 2">
            <a:extLst>
              <a:ext uri="{FF2B5EF4-FFF2-40B4-BE49-F238E27FC236}">
                <a16:creationId xmlns:a16="http://schemas.microsoft.com/office/drawing/2014/main" id="{C53A12BF-4FB5-483E-900D-CDDA640F5F7A}"/>
              </a:ext>
            </a:extLst>
          </p:cNvPr>
          <p:cNvSpPr>
            <a:spLocks noChangeArrowheads="1"/>
          </p:cNvSpPr>
          <p:nvPr userDrawn="1"/>
        </p:nvSpPr>
        <p:spPr bwMode="auto">
          <a:xfrm>
            <a:off x="8670973" y="2559982"/>
            <a:ext cx="3216228" cy="1284702"/>
          </a:xfrm>
          <a:custGeom>
            <a:avLst/>
            <a:gdLst>
              <a:gd name="T0" fmla="*/ 5668 w 7144"/>
              <a:gd name="T1" fmla="*/ 0 h 3558"/>
              <a:gd name="T2" fmla="*/ 0 w 7144"/>
              <a:gd name="T3" fmla="*/ 0 h 3558"/>
              <a:gd name="T4" fmla="*/ 1475 w 7144"/>
              <a:gd name="T5" fmla="*/ 1792 h 3558"/>
              <a:gd name="T6" fmla="*/ 0 w 7144"/>
              <a:gd name="T7" fmla="*/ 3557 h 3558"/>
              <a:gd name="T8" fmla="*/ 5668 w 7144"/>
              <a:gd name="T9" fmla="*/ 3557 h 3558"/>
              <a:gd name="T10" fmla="*/ 7143 w 7144"/>
              <a:gd name="T11" fmla="*/ 1792 h 3558"/>
              <a:gd name="T12" fmla="*/ 5668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68" y="0"/>
                </a:moveTo>
                <a:lnTo>
                  <a:pt x="0" y="0"/>
                </a:lnTo>
                <a:lnTo>
                  <a:pt x="1475" y="1792"/>
                </a:lnTo>
                <a:lnTo>
                  <a:pt x="0" y="3557"/>
                </a:lnTo>
                <a:lnTo>
                  <a:pt x="5668" y="3557"/>
                </a:lnTo>
                <a:lnTo>
                  <a:pt x="7143" y="1792"/>
                </a:lnTo>
                <a:lnTo>
                  <a:pt x="5668"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2" name="Text Placeholder 55">
            <a:extLst>
              <a:ext uri="{FF2B5EF4-FFF2-40B4-BE49-F238E27FC236}">
                <a16:creationId xmlns:a16="http://schemas.microsoft.com/office/drawing/2014/main" id="{261065B2-A760-43AD-B407-AC6B669E39B5}"/>
              </a:ext>
            </a:extLst>
          </p:cNvPr>
          <p:cNvSpPr>
            <a:spLocks noGrp="1"/>
          </p:cNvSpPr>
          <p:nvPr>
            <p:ph type="body" sz="quarter" idx="39" hasCustomPrompt="1"/>
          </p:nvPr>
        </p:nvSpPr>
        <p:spPr>
          <a:xfrm>
            <a:off x="3863928"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3" name="Text Placeholder 55">
            <a:extLst>
              <a:ext uri="{FF2B5EF4-FFF2-40B4-BE49-F238E27FC236}">
                <a16:creationId xmlns:a16="http://schemas.microsoft.com/office/drawing/2014/main" id="{1B349D51-BC96-4771-97CE-D15F6B78FD4A}"/>
              </a:ext>
            </a:extLst>
          </p:cNvPr>
          <p:cNvSpPr>
            <a:spLocks noGrp="1"/>
          </p:cNvSpPr>
          <p:nvPr>
            <p:ph type="body" sz="quarter" idx="40" hasCustomPrompt="1"/>
          </p:nvPr>
        </p:nvSpPr>
        <p:spPr>
          <a:xfrm>
            <a:off x="3863928"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74" name="Text Placeholder 55">
            <a:extLst>
              <a:ext uri="{FF2B5EF4-FFF2-40B4-BE49-F238E27FC236}">
                <a16:creationId xmlns:a16="http://schemas.microsoft.com/office/drawing/2014/main" id="{C069241E-56FB-4EAA-9752-CEC87D9A6D17}"/>
              </a:ext>
            </a:extLst>
          </p:cNvPr>
          <p:cNvSpPr>
            <a:spLocks noGrp="1"/>
          </p:cNvSpPr>
          <p:nvPr>
            <p:ph type="body" sz="quarter" idx="41" hasCustomPrompt="1"/>
          </p:nvPr>
        </p:nvSpPr>
        <p:spPr>
          <a:xfrm>
            <a:off x="6567399"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5" name="Text Placeholder 55">
            <a:extLst>
              <a:ext uri="{FF2B5EF4-FFF2-40B4-BE49-F238E27FC236}">
                <a16:creationId xmlns:a16="http://schemas.microsoft.com/office/drawing/2014/main" id="{EE4FBE5D-78AC-4EC2-9972-827D54D7D011}"/>
              </a:ext>
            </a:extLst>
          </p:cNvPr>
          <p:cNvSpPr>
            <a:spLocks noGrp="1"/>
          </p:cNvSpPr>
          <p:nvPr>
            <p:ph type="body" sz="quarter" idx="42" hasCustomPrompt="1"/>
          </p:nvPr>
        </p:nvSpPr>
        <p:spPr>
          <a:xfrm>
            <a:off x="6567399"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76" name="Text Placeholder 55">
            <a:extLst>
              <a:ext uri="{FF2B5EF4-FFF2-40B4-BE49-F238E27FC236}">
                <a16:creationId xmlns:a16="http://schemas.microsoft.com/office/drawing/2014/main" id="{F4E6D8D6-5942-48F4-9558-241AE3C4D65B}"/>
              </a:ext>
            </a:extLst>
          </p:cNvPr>
          <p:cNvSpPr>
            <a:spLocks noGrp="1"/>
          </p:cNvSpPr>
          <p:nvPr>
            <p:ph type="body" sz="quarter" idx="43" hasCustomPrompt="1"/>
          </p:nvPr>
        </p:nvSpPr>
        <p:spPr>
          <a:xfrm>
            <a:off x="9286724"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7" name="Text Placeholder 55">
            <a:extLst>
              <a:ext uri="{FF2B5EF4-FFF2-40B4-BE49-F238E27FC236}">
                <a16:creationId xmlns:a16="http://schemas.microsoft.com/office/drawing/2014/main" id="{E617A342-8F7C-452F-BFB6-47C7C972DCB3}"/>
              </a:ext>
            </a:extLst>
          </p:cNvPr>
          <p:cNvSpPr>
            <a:spLocks noGrp="1"/>
          </p:cNvSpPr>
          <p:nvPr>
            <p:ph type="body" sz="quarter" idx="44" hasCustomPrompt="1"/>
          </p:nvPr>
        </p:nvSpPr>
        <p:spPr>
          <a:xfrm>
            <a:off x="9286724"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grpSp>
        <p:nvGrpSpPr>
          <p:cNvPr id="78" name="Group 77">
            <a:extLst>
              <a:ext uri="{FF2B5EF4-FFF2-40B4-BE49-F238E27FC236}">
                <a16:creationId xmlns:a16="http://schemas.microsoft.com/office/drawing/2014/main" id="{7F3C5CE5-4889-4552-8522-7B82DCF7E3EB}"/>
              </a:ext>
            </a:extLst>
          </p:cNvPr>
          <p:cNvGrpSpPr/>
          <p:nvPr userDrawn="1"/>
        </p:nvGrpSpPr>
        <p:grpSpPr>
          <a:xfrm>
            <a:off x="1890337" y="2754645"/>
            <a:ext cx="943726" cy="891899"/>
            <a:chOff x="1420044" y="3221629"/>
            <a:chExt cx="894969" cy="845820"/>
          </a:xfrm>
        </p:grpSpPr>
        <p:sp>
          <p:nvSpPr>
            <p:cNvPr id="79" name="Freeform 66">
              <a:extLst>
                <a:ext uri="{FF2B5EF4-FFF2-40B4-BE49-F238E27FC236}">
                  <a16:creationId xmlns:a16="http://schemas.microsoft.com/office/drawing/2014/main" id="{BEF0F8A0-2E0A-4CBF-80F5-ABA606F538F5}"/>
                </a:ext>
              </a:extLst>
            </p:cNvPr>
            <p:cNvSpPr>
              <a:spLocks/>
            </p:cNvSpPr>
            <p:nvPr/>
          </p:nvSpPr>
          <p:spPr bwMode="auto">
            <a:xfrm>
              <a:off x="1420044" y="3221629"/>
              <a:ext cx="65151" cy="845820"/>
            </a:xfrm>
            <a:custGeom>
              <a:avLst/>
              <a:gdLst>
                <a:gd name="T0" fmla="*/ 8 w 17"/>
                <a:gd name="T1" fmla="*/ 222 h 222"/>
                <a:gd name="T2" fmla="*/ 0 w 17"/>
                <a:gd name="T3" fmla="*/ 213 h 222"/>
                <a:gd name="T4" fmla="*/ 0 w 17"/>
                <a:gd name="T5" fmla="*/ 8 h 222"/>
                <a:gd name="T6" fmla="*/ 8 w 17"/>
                <a:gd name="T7" fmla="*/ 0 h 222"/>
                <a:gd name="T8" fmla="*/ 17 w 17"/>
                <a:gd name="T9" fmla="*/ 8 h 222"/>
                <a:gd name="T10" fmla="*/ 17 w 17"/>
                <a:gd name="T11" fmla="*/ 213 h 222"/>
                <a:gd name="T12" fmla="*/ 8 w 17"/>
                <a:gd name="T13" fmla="*/ 222 h 222"/>
              </a:gdLst>
              <a:ahLst/>
              <a:cxnLst>
                <a:cxn ang="0">
                  <a:pos x="T0" y="T1"/>
                </a:cxn>
                <a:cxn ang="0">
                  <a:pos x="T2" y="T3"/>
                </a:cxn>
                <a:cxn ang="0">
                  <a:pos x="T4" y="T5"/>
                </a:cxn>
                <a:cxn ang="0">
                  <a:pos x="T6" y="T7"/>
                </a:cxn>
                <a:cxn ang="0">
                  <a:pos x="T8" y="T9"/>
                </a:cxn>
                <a:cxn ang="0">
                  <a:pos x="T10" y="T11"/>
                </a:cxn>
                <a:cxn ang="0">
                  <a:pos x="T12" y="T13"/>
                </a:cxn>
              </a:cxnLst>
              <a:rect l="0" t="0" r="r" b="b"/>
              <a:pathLst>
                <a:path w="17" h="222">
                  <a:moveTo>
                    <a:pt x="8" y="222"/>
                  </a:moveTo>
                  <a:cubicBezTo>
                    <a:pt x="4" y="222"/>
                    <a:pt x="0" y="218"/>
                    <a:pt x="0" y="213"/>
                  </a:cubicBezTo>
                  <a:cubicBezTo>
                    <a:pt x="0" y="8"/>
                    <a:pt x="0" y="8"/>
                    <a:pt x="0" y="8"/>
                  </a:cubicBezTo>
                  <a:cubicBezTo>
                    <a:pt x="0" y="4"/>
                    <a:pt x="4" y="0"/>
                    <a:pt x="8" y="0"/>
                  </a:cubicBezTo>
                  <a:cubicBezTo>
                    <a:pt x="13" y="0"/>
                    <a:pt x="17" y="4"/>
                    <a:pt x="17" y="8"/>
                  </a:cubicBezTo>
                  <a:cubicBezTo>
                    <a:pt x="17" y="213"/>
                    <a:pt x="17" y="213"/>
                    <a:pt x="17" y="213"/>
                  </a:cubicBezTo>
                  <a:cubicBezTo>
                    <a:pt x="17" y="218"/>
                    <a:pt x="13" y="222"/>
                    <a:pt x="8" y="222"/>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sp>
          <p:nvSpPr>
            <p:cNvPr id="80" name="Freeform 67">
              <a:extLst>
                <a:ext uri="{FF2B5EF4-FFF2-40B4-BE49-F238E27FC236}">
                  <a16:creationId xmlns:a16="http://schemas.microsoft.com/office/drawing/2014/main" id="{9AB640A6-6E78-422A-8498-A6D1071A5D57}"/>
                </a:ext>
              </a:extLst>
            </p:cNvPr>
            <p:cNvSpPr>
              <a:spLocks noEditPoints="1"/>
            </p:cNvSpPr>
            <p:nvPr/>
          </p:nvSpPr>
          <p:spPr bwMode="auto">
            <a:xfrm>
              <a:off x="1537773" y="3267349"/>
              <a:ext cx="777240" cy="648081"/>
            </a:xfrm>
            <a:custGeom>
              <a:avLst/>
              <a:gdLst>
                <a:gd name="T0" fmla="*/ 46 w 204"/>
                <a:gd name="T1" fmla="*/ 17 h 170"/>
                <a:gd name="T2" fmla="*/ 95 w 204"/>
                <a:gd name="T3" fmla="*/ 32 h 170"/>
                <a:gd name="T4" fmla="*/ 158 w 204"/>
                <a:gd name="T5" fmla="*/ 49 h 170"/>
                <a:gd name="T6" fmla="*/ 180 w 204"/>
                <a:gd name="T7" fmla="*/ 46 h 170"/>
                <a:gd name="T8" fmla="*/ 187 w 204"/>
                <a:gd name="T9" fmla="*/ 52 h 170"/>
                <a:gd name="T10" fmla="*/ 187 w 204"/>
                <a:gd name="T11" fmla="*/ 142 h 170"/>
                <a:gd name="T12" fmla="*/ 184 w 204"/>
                <a:gd name="T13" fmla="*/ 147 h 170"/>
                <a:gd name="T14" fmla="*/ 158 w 204"/>
                <a:gd name="T15" fmla="*/ 153 h 170"/>
                <a:gd name="T16" fmla="*/ 109 w 204"/>
                <a:gd name="T17" fmla="*/ 139 h 170"/>
                <a:gd name="T18" fmla="*/ 46 w 204"/>
                <a:gd name="T19" fmla="*/ 122 h 170"/>
                <a:gd name="T20" fmla="*/ 24 w 204"/>
                <a:gd name="T21" fmla="*/ 124 h 170"/>
                <a:gd name="T22" fmla="*/ 17 w 204"/>
                <a:gd name="T23" fmla="*/ 119 h 170"/>
                <a:gd name="T24" fmla="*/ 17 w 204"/>
                <a:gd name="T25" fmla="*/ 29 h 170"/>
                <a:gd name="T26" fmla="*/ 20 w 204"/>
                <a:gd name="T27" fmla="*/ 24 h 170"/>
                <a:gd name="T28" fmla="*/ 46 w 204"/>
                <a:gd name="T29" fmla="*/ 17 h 170"/>
                <a:gd name="T30" fmla="*/ 46 w 204"/>
                <a:gd name="T31" fmla="*/ 0 h 170"/>
                <a:gd name="T32" fmla="*/ 2 w 204"/>
                <a:gd name="T33" fmla="*/ 15 h 170"/>
                <a:gd name="T34" fmla="*/ 0 w 204"/>
                <a:gd name="T35" fmla="*/ 19 h 170"/>
                <a:gd name="T36" fmla="*/ 0 w 204"/>
                <a:gd name="T37" fmla="*/ 145 h 170"/>
                <a:gd name="T38" fmla="*/ 8 w 204"/>
                <a:gd name="T39" fmla="*/ 149 h 170"/>
                <a:gd name="T40" fmla="*/ 46 w 204"/>
                <a:gd name="T41" fmla="*/ 139 h 170"/>
                <a:gd name="T42" fmla="*/ 158 w 204"/>
                <a:gd name="T43" fmla="*/ 170 h 170"/>
                <a:gd name="T44" fmla="*/ 202 w 204"/>
                <a:gd name="T45" fmla="*/ 156 h 170"/>
                <a:gd name="T46" fmla="*/ 204 w 204"/>
                <a:gd name="T47" fmla="*/ 152 h 170"/>
                <a:gd name="T48" fmla="*/ 204 w 204"/>
                <a:gd name="T49" fmla="*/ 26 h 170"/>
                <a:gd name="T50" fmla="*/ 196 w 204"/>
                <a:gd name="T51" fmla="*/ 21 h 170"/>
                <a:gd name="T52" fmla="*/ 158 w 204"/>
                <a:gd name="T53" fmla="*/ 32 h 170"/>
                <a:gd name="T54" fmla="*/ 46 w 204"/>
                <a:gd name="T55"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4" h="170">
                  <a:moveTo>
                    <a:pt x="46" y="17"/>
                  </a:moveTo>
                  <a:cubicBezTo>
                    <a:pt x="62" y="17"/>
                    <a:pt x="78" y="24"/>
                    <a:pt x="95" y="32"/>
                  </a:cubicBezTo>
                  <a:cubicBezTo>
                    <a:pt x="115" y="40"/>
                    <a:pt x="135" y="49"/>
                    <a:pt x="158" y="49"/>
                  </a:cubicBezTo>
                  <a:cubicBezTo>
                    <a:pt x="165" y="49"/>
                    <a:pt x="173" y="48"/>
                    <a:pt x="180" y="46"/>
                  </a:cubicBezTo>
                  <a:cubicBezTo>
                    <a:pt x="183" y="45"/>
                    <a:pt x="187" y="48"/>
                    <a:pt x="187" y="52"/>
                  </a:cubicBezTo>
                  <a:cubicBezTo>
                    <a:pt x="187" y="142"/>
                    <a:pt x="187" y="142"/>
                    <a:pt x="187" y="142"/>
                  </a:cubicBezTo>
                  <a:cubicBezTo>
                    <a:pt x="187" y="144"/>
                    <a:pt x="186" y="146"/>
                    <a:pt x="184" y="147"/>
                  </a:cubicBezTo>
                  <a:cubicBezTo>
                    <a:pt x="175" y="151"/>
                    <a:pt x="167" y="153"/>
                    <a:pt x="158" y="153"/>
                  </a:cubicBezTo>
                  <a:cubicBezTo>
                    <a:pt x="142" y="153"/>
                    <a:pt x="126" y="146"/>
                    <a:pt x="109" y="139"/>
                  </a:cubicBezTo>
                  <a:cubicBezTo>
                    <a:pt x="89" y="130"/>
                    <a:pt x="69" y="122"/>
                    <a:pt x="46" y="122"/>
                  </a:cubicBezTo>
                  <a:cubicBezTo>
                    <a:pt x="39" y="122"/>
                    <a:pt x="31" y="123"/>
                    <a:pt x="24" y="124"/>
                  </a:cubicBezTo>
                  <a:cubicBezTo>
                    <a:pt x="21" y="125"/>
                    <a:pt x="17" y="123"/>
                    <a:pt x="17" y="119"/>
                  </a:cubicBezTo>
                  <a:cubicBezTo>
                    <a:pt x="17" y="29"/>
                    <a:pt x="17" y="29"/>
                    <a:pt x="17" y="29"/>
                  </a:cubicBezTo>
                  <a:cubicBezTo>
                    <a:pt x="17" y="27"/>
                    <a:pt x="18" y="25"/>
                    <a:pt x="20" y="24"/>
                  </a:cubicBezTo>
                  <a:cubicBezTo>
                    <a:pt x="29" y="20"/>
                    <a:pt x="37" y="17"/>
                    <a:pt x="46" y="17"/>
                  </a:cubicBezTo>
                  <a:moveTo>
                    <a:pt x="46" y="0"/>
                  </a:moveTo>
                  <a:cubicBezTo>
                    <a:pt x="32" y="0"/>
                    <a:pt x="18" y="4"/>
                    <a:pt x="2" y="15"/>
                  </a:cubicBezTo>
                  <a:cubicBezTo>
                    <a:pt x="1" y="16"/>
                    <a:pt x="0" y="17"/>
                    <a:pt x="0" y="19"/>
                  </a:cubicBezTo>
                  <a:cubicBezTo>
                    <a:pt x="0" y="61"/>
                    <a:pt x="0" y="103"/>
                    <a:pt x="0" y="145"/>
                  </a:cubicBezTo>
                  <a:cubicBezTo>
                    <a:pt x="0" y="149"/>
                    <a:pt x="5" y="151"/>
                    <a:pt x="8" y="149"/>
                  </a:cubicBezTo>
                  <a:cubicBezTo>
                    <a:pt x="22" y="142"/>
                    <a:pt x="34" y="139"/>
                    <a:pt x="46" y="139"/>
                  </a:cubicBezTo>
                  <a:cubicBezTo>
                    <a:pt x="85" y="139"/>
                    <a:pt x="119" y="170"/>
                    <a:pt x="158" y="170"/>
                  </a:cubicBezTo>
                  <a:cubicBezTo>
                    <a:pt x="172" y="170"/>
                    <a:pt x="186" y="167"/>
                    <a:pt x="202" y="156"/>
                  </a:cubicBezTo>
                  <a:cubicBezTo>
                    <a:pt x="203" y="155"/>
                    <a:pt x="204" y="154"/>
                    <a:pt x="204" y="152"/>
                  </a:cubicBezTo>
                  <a:cubicBezTo>
                    <a:pt x="204" y="26"/>
                    <a:pt x="204" y="26"/>
                    <a:pt x="204" y="26"/>
                  </a:cubicBezTo>
                  <a:cubicBezTo>
                    <a:pt x="204" y="22"/>
                    <a:pt x="199" y="19"/>
                    <a:pt x="196" y="21"/>
                  </a:cubicBezTo>
                  <a:cubicBezTo>
                    <a:pt x="182" y="29"/>
                    <a:pt x="170" y="32"/>
                    <a:pt x="158" y="32"/>
                  </a:cubicBezTo>
                  <a:cubicBezTo>
                    <a:pt x="119" y="32"/>
                    <a:pt x="85" y="0"/>
                    <a:pt x="4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grpSp>
        <p:nvGrpSpPr>
          <p:cNvPr id="81" name="Group 80">
            <a:extLst>
              <a:ext uri="{FF2B5EF4-FFF2-40B4-BE49-F238E27FC236}">
                <a16:creationId xmlns:a16="http://schemas.microsoft.com/office/drawing/2014/main" id="{868D0B46-5636-462C-9C0A-66B022555352}"/>
              </a:ext>
            </a:extLst>
          </p:cNvPr>
          <p:cNvGrpSpPr/>
          <p:nvPr userDrawn="1"/>
        </p:nvGrpSpPr>
        <p:grpSpPr>
          <a:xfrm>
            <a:off x="4448333" y="2726788"/>
            <a:ext cx="919621" cy="908773"/>
            <a:chOff x="3525202" y="3213628"/>
            <a:chExt cx="872109" cy="861822"/>
          </a:xfrm>
        </p:grpSpPr>
        <p:sp>
          <p:nvSpPr>
            <p:cNvPr id="82" name="Freeform 60">
              <a:extLst>
                <a:ext uri="{FF2B5EF4-FFF2-40B4-BE49-F238E27FC236}">
                  <a16:creationId xmlns:a16="http://schemas.microsoft.com/office/drawing/2014/main" id="{BBB642E4-31BC-4223-A51C-B461968DCF58}"/>
                </a:ext>
              </a:extLst>
            </p:cNvPr>
            <p:cNvSpPr>
              <a:spLocks noEditPoints="1"/>
            </p:cNvSpPr>
            <p:nvPr/>
          </p:nvSpPr>
          <p:spPr bwMode="auto">
            <a:xfrm>
              <a:off x="3525202" y="3213628"/>
              <a:ext cx="872109" cy="861822"/>
            </a:xfrm>
            <a:custGeom>
              <a:avLst/>
              <a:gdLst>
                <a:gd name="T0" fmla="*/ 199 w 229"/>
                <a:gd name="T1" fmla="*/ 21 h 226"/>
                <a:gd name="T2" fmla="*/ 148 w 229"/>
                <a:gd name="T3" fmla="*/ 0 h 226"/>
                <a:gd name="T4" fmla="*/ 102 w 229"/>
                <a:gd name="T5" fmla="*/ 17 h 226"/>
                <a:gd name="T6" fmla="*/ 89 w 229"/>
                <a:gd name="T7" fmla="*/ 117 h 226"/>
                <a:gd name="T8" fmla="*/ 90 w 229"/>
                <a:gd name="T9" fmla="*/ 118 h 226"/>
                <a:gd name="T10" fmla="*/ 88 w 229"/>
                <a:gd name="T11" fmla="*/ 121 h 226"/>
                <a:gd name="T12" fmla="*/ 87 w 229"/>
                <a:gd name="T13" fmla="*/ 122 h 226"/>
                <a:gd name="T14" fmla="*/ 6 w 229"/>
                <a:gd name="T15" fmla="*/ 204 h 226"/>
                <a:gd name="T16" fmla="*/ 3 w 229"/>
                <a:gd name="T17" fmla="*/ 207 h 226"/>
                <a:gd name="T18" fmla="*/ 3 w 229"/>
                <a:gd name="T19" fmla="*/ 220 h 226"/>
                <a:gd name="T20" fmla="*/ 14 w 229"/>
                <a:gd name="T21" fmla="*/ 225 h 226"/>
                <a:gd name="T22" fmla="*/ 22 w 229"/>
                <a:gd name="T23" fmla="*/ 220 h 226"/>
                <a:gd name="T24" fmla="*/ 89 w 229"/>
                <a:gd name="T25" fmla="*/ 152 h 226"/>
                <a:gd name="T26" fmla="*/ 103 w 229"/>
                <a:gd name="T27" fmla="*/ 138 h 226"/>
                <a:gd name="T28" fmla="*/ 105 w 229"/>
                <a:gd name="T29" fmla="*/ 136 h 226"/>
                <a:gd name="T30" fmla="*/ 107 w 229"/>
                <a:gd name="T31" fmla="*/ 134 h 226"/>
                <a:gd name="T32" fmla="*/ 109 w 229"/>
                <a:gd name="T33" fmla="*/ 135 h 226"/>
                <a:gd name="T34" fmla="*/ 209 w 229"/>
                <a:gd name="T35" fmla="*/ 115 h 226"/>
                <a:gd name="T36" fmla="*/ 199 w 229"/>
                <a:gd name="T37" fmla="*/ 21 h 226"/>
                <a:gd name="T38" fmla="*/ 149 w 229"/>
                <a:gd name="T39" fmla="*/ 124 h 226"/>
                <a:gd name="T40" fmla="*/ 149 w 229"/>
                <a:gd name="T41" fmla="*/ 124 h 226"/>
                <a:gd name="T42" fmla="*/ 98 w 229"/>
                <a:gd name="T43" fmla="*/ 74 h 226"/>
                <a:gd name="T44" fmla="*/ 113 w 229"/>
                <a:gd name="T45" fmla="*/ 38 h 226"/>
                <a:gd name="T46" fmla="*/ 149 w 229"/>
                <a:gd name="T47" fmla="*/ 23 h 226"/>
                <a:gd name="T48" fmla="*/ 149 w 229"/>
                <a:gd name="T49" fmla="*/ 23 h 226"/>
                <a:gd name="T50" fmla="*/ 184 w 229"/>
                <a:gd name="T51" fmla="*/ 38 h 226"/>
                <a:gd name="T52" fmla="*/ 199 w 229"/>
                <a:gd name="T53" fmla="*/ 73 h 226"/>
                <a:gd name="T54" fmla="*/ 149 w 229"/>
                <a:gd name="T55" fmla="*/ 124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9" h="226">
                  <a:moveTo>
                    <a:pt x="199" y="21"/>
                  </a:moveTo>
                  <a:cubicBezTo>
                    <a:pt x="185" y="7"/>
                    <a:pt x="167" y="0"/>
                    <a:pt x="148" y="0"/>
                  </a:cubicBezTo>
                  <a:cubicBezTo>
                    <a:pt x="132" y="0"/>
                    <a:pt x="115" y="6"/>
                    <a:pt x="102" y="17"/>
                  </a:cubicBezTo>
                  <a:cubicBezTo>
                    <a:pt x="72" y="42"/>
                    <a:pt x="66" y="84"/>
                    <a:pt x="89" y="117"/>
                  </a:cubicBezTo>
                  <a:cubicBezTo>
                    <a:pt x="90" y="118"/>
                    <a:pt x="90" y="118"/>
                    <a:pt x="90" y="118"/>
                  </a:cubicBezTo>
                  <a:cubicBezTo>
                    <a:pt x="88" y="121"/>
                    <a:pt x="88" y="121"/>
                    <a:pt x="88" y="121"/>
                  </a:cubicBezTo>
                  <a:cubicBezTo>
                    <a:pt x="88" y="121"/>
                    <a:pt x="87" y="122"/>
                    <a:pt x="87" y="122"/>
                  </a:cubicBezTo>
                  <a:cubicBezTo>
                    <a:pt x="6" y="204"/>
                    <a:pt x="6" y="204"/>
                    <a:pt x="6" y="204"/>
                  </a:cubicBezTo>
                  <a:cubicBezTo>
                    <a:pt x="5" y="205"/>
                    <a:pt x="4" y="206"/>
                    <a:pt x="3" y="207"/>
                  </a:cubicBezTo>
                  <a:cubicBezTo>
                    <a:pt x="0" y="211"/>
                    <a:pt x="0" y="216"/>
                    <a:pt x="3" y="220"/>
                  </a:cubicBezTo>
                  <a:cubicBezTo>
                    <a:pt x="5" y="223"/>
                    <a:pt x="9" y="226"/>
                    <a:pt x="14" y="225"/>
                  </a:cubicBezTo>
                  <a:cubicBezTo>
                    <a:pt x="17" y="224"/>
                    <a:pt x="19" y="223"/>
                    <a:pt x="22" y="220"/>
                  </a:cubicBezTo>
                  <a:cubicBezTo>
                    <a:pt x="44" y="198"/>
                    <a:pt x="67" y="175"/>
                    <a:pt x="89" y="152"/>
                  </a:cubicBezTo>
                  <a:cubicBezTo>
                    <a:pt x="103" y="138"/>
                    <a:pt x="103" y="138"/>
                    <a:pt x="103" y="138"/>
                  </a:cubicBezTo>
                  <a:cubicBezTo>
                    <a:pt x="104" y="137"/>
                    <a:pt x="104" y="137"/>
                    <a:pt x="105" y="136"/>
                  </a:cubicBezTo>
                  <a:cubicBezTo>
                    <a:pt x="107" y="134"/>
                    <a:pt x="107" y="134"/>
                    <a:pt x="107" y="134"/>
                  </a:cubicBezTo>
                  <a:cubicBezTo>
                    <a:pt x="109" y="135"/>
                    <a:pt x="109" y="135"/>
                    <a:pt x="109" y="135"/>
                  </a:cubicBezTo>
                  <a:cubicBezTo>
                    <a:pt x="147" y="159"/>
                    <a:pt x="190" y="144"/>
                    <a:pt x="209" y="115"/>
                  </a:cubicBezTo>
                  <a:cubicBezTo>
                    <a:pt x="229" y="85"/>
                    <a:pt x="225" y="45"/>
                    <a:pt x="199" y="21"/>
                  </a:cubicBezTo>
                  <a:close/>
                  <a:moveTo>
                    <a:pt x="149" y="124"/>
                  </a:moveTo>
                  <a:cubicBezTo>
                    <a:pt x="149" y="124"/>
                    <a:pt x="149" y="124"/>
                    <a:pt x="149" y="124"/>
                  </a:cubicBezTo>
                  <a:cubicBezTo>
                    <a:pt x="121" y="124"/>
                    <a:pt x="98" y="102"/>
                    <a:pt x="98" y="74"/>
                  </a:cubicBezTo>
                  <a:cubicBezTo>
                    <a:pt x="98" y="60"/>
                    <a:pt x="103" y="47"/>
                    <a:pt x="113" y="38"/>
                  </a:cubicBezTo>
                  <a:cubicBezTo>
                    <a:pt x="122" y="28"/>
                    <a:pt x="135" y="23"/>
                    <a:pt x="149" y="23"/>
                  </a:cubicBezTo>
                  <a:cubicBezTo>
                    <a:pt x="149" y="23"/>
                    <a:pt x="149" y="23"/>
                    <a:pt x="149" y="23"/>
                  </a:cubicBezTo>
                  <a:cubicBezTo>
                    <a:pt x="162" y="23"/>
                    <a:pt x="175" y="28"/>
                    <a:pt x="184" y="38"/>
                  </a:cubicBezTo>
                  <a:cubicBezTo>
                    <a:pt x="194" y="47"/>
                    <a:pt x="199" y="60"/>
                    <a:pt x="199" y="73"/>
                  </a:cubicBezTo>
                  <a:cubicBezTo>
                    <a:pt x="199" y="101"/>
                    <a:pt x="176" y="124"/>
                    <a:pt x="149" y="1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sp>
          <p:nvSpPr>
            <p:cNvPr id="83" name="Freeform 61">
              <a:extLst>
                <a:ext uri="{FF2B5EF4-FFF2-40B4-BE49-F238E27FC236}">
                  <a16:creationId xmlns:a16="http://schemas.microsoft.com/office/drawing/2014/main" id="{125AAEC8-D6A1-4562-8249-89856865DF22}"/>
                </a:ext>
              </a:extLst>
            </p:cNvPr>
            <p:cNvSpPr>
              <a:spLocks/>
            </p:cNvSpPr>
            <p:nvPr/>
          </p:nvSpPr>
          <p:spPr bwMode="auto">
            <a:xfrm>
              <a:off x="3948112" y="3350788"/>
              <a:ext cx="156591" cy="156591"/>
            </a:xfrm>
            <a:custGeom>
              <a:avLst/>
              <a:gdLst>
                <a:gd name="T0" fmla="*/ 38 w 41"/>
                <a:gd name="T1" fmla="*/ 0 h 41"/>
                <a:gd name="T2" fmla="*/ 36 w 41"/>
                <a:gd name="T3" fmla="*/ 0 h 41"/>
                <a:gd name="T4" fmla="*/ 35 w 41"/>
                <a:gd name="T5" fmla="*/ 0 h 41"/>
                <a:gd name="T6" fmla="*/ 34 w 41"/>
                <a:gd name="T7" fmla="*/ 0 h 41"/>
                <a:gd name="T8" fmla="*/ 34 w 41"/>
                <a:gd name="T9" fmla="*/ 0 h 41"/>
                <a:gd name="T10" fmla="*/ 30 w 41"/>
                <a:gd name="T11" fmla="*/ 1 h 41"/>
                <a:gd name="T12" fmla="*/ 0 w 41"/>
                <a:gd name="T13" fmla="*/ 30 h 41"/>
                <a:gd name="T14" fmla="*/ 0 w 41"/>
                <a:gd name="T15" fmla="*/ 39 h 41"/>
                <a:gd name="T16" fmla="*/ 3 w 41"/>
                <a:gd name="T17" fmla="*/ 41 h 41"/>
                <a:gd name="T18" fmla="*/ 6 w 41"/>
                <a:gd name="T19" fmla="*/ 38 h 41"/>
                <a:gd name="T20" fmla="*/ 6 w 41"/>
                <a:gd name="T21" fmla="*/ 36 h 41"/>
                <a:gd name="T22" fmla="*/ 6 w 41"/>
                <a:gd name="T23" fmla="*/ 36 h 41"/>
                <a:gd name="T24" fmla="*/ 33 w 41"/>
                <a:gd name="T25" fmla="*/ 7 h 41"/>
                <a:gd name="T26" fmla="*/ 35 w 41"/>
                <a:gd name="T27" fmla="*/ 7 h 41"/>
                <a:gd name="T28" fmla="*/ 39 w 41"/>
                <a:gd name="T29" fmla="*/ 6 h 41"/>
                <a:gd name="T30" fmla="*/ 41 w 41"/>
                <a:gd name="T31" fmla="*/ 3 h 41"/>
                <a:gd name="T32" fmla="*/ 38 w 41"/>
                <a:gd name="T33"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 h="41">
                  <a:moveTo>
                    <a:pt x="38" y="0"/>
                  </a:moveTo>
                  <a:cubicBezTo>
                    <a:pt x="38" y="0"/>
                    <a:pt x="37" y="0"/>
                    <a:pt x="36" y="0"/>
                  </a:cubicBezTo>
                  <a:cubicBezTo>
                    <a:pt x="36" y="0"/>
                    <a:pt x="36" y="0"/>
                    <a:pt x="35" y="0"/>
                  </a:cubicBezTo>
                  <a:cubicBezTo>
                    <a:pt x="34" y="0"/>
                    <a:pt x="34" y="0"/>
                    <a:pt x="34" y="0"/>
                  </a:cubicBezTo>
                  <a:cubicBezTo>
                    <a:pt x="34" y="0"/>
                    <a:pt x="34" y="0"/>
                    <a:pt x="34" y="0"/>
                  </a:cubicBezTo>
                  <a:cubicBezTo>
                    <a:pt x="32" y="0"/>
                    <a:pt x="31" y="0"/>
                    <a:pt x="30" y="1"/>
                  </a:cubicBezTo>
                  <a:cubicBezTo>
                    <a:pt x="14" y="5"/>
                    <a:pt x="4" y="14"/>
                    <a:pt x="0" y="30"/>
                  </a:cubicBezTo>
                  <a:cubicBezTo>
                    <a:pt x="0" y="33"/>
                    <a:pt x="0" y="36"/>
                    <a:pt x="0" y="39"/>
                  </a:cubicBezTo>
                  <a:cubicBezTo>
                    <a:pt x="0" y="40"/>
                    <a:pt x="2" y="41"/>
                    <a:pt x="3" y="41"/>
                  </a:cubicBezTo>
                  <a:cubicBezTo>
                    <a:pt x="5" y="41"/>
                    <a:pt x="6" y="40"/>
                    <a:pt x="6" y="38"/>
                  </a:cubicBezTo>
                  <a:cubicBezTo>
                    <a:pt x="6" y="38"/>
                    <a:pt x="6" y="37"/>
                    <a:pt x="6" y="36"/>
                  </a:cubicBezTo>
                  <a:cubicBezTo>
                    <a:pt x="6" y="36"/>
                    <a:pt x="6" y="36"/>
                    <a:pt x="6" y="36"/>
                  </a:cubicBezTo>
                  <a:cubicBezTo>
                    <a:pt x="7" y="19"/>
                    <a:pt x="20" y="8"/>
                    <a:pt x="33" y="7"/>
                  </a:cubicBezTo>
                  <a:cubicBezTo>
                    <a:pt x="33" y="7"/>
                    <a:pt x="34" y="7"/>
                    <a:pt x="35" y="7"/>
                  </a:cubicBezTo>
                  <a:cubicBezTo>
                    <a:pt x="36" y="6"/>
                    <a:pt x="37" y="6"/>
                    <a:pt x="39" y="6"/>
                  </a:cubicBezTo>
                  <a:cubicBezTo>
                    <a:pt x="40" y="6"/>
                    <a:pt x="41" y="4"/>
                    <a:pt x="41" y="3"/>
                  </a:cubicBezTo>
                  <a:cubicBezTo>
                    <a:pt x="41" y="1"/>
                    <a:pt x="40" y="0"/>
                    <a:pt x="38" y="0"/>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7030A0"/>
                </a:solidFill>
              </a:endParaRPr>
            </a:p>
          </p:txBody>
        </p:sp>
      </p:grpSp>
      <p:sp>
        <p:nvSpPr>
          <p:cNvPr id="84" name="Freeform 6">
            <a:extLst>
              <a:ext uri="{FF2B5EF4-FFF2-40B4-BE49-F238E27FC236}">
                <a16:creationId xmlns:a16="http://schemas.microsoft.com/office/drawing/2014/main" id="{B36933DC-FE69-4766-9AFD-29A65FB645F3}"/>
              </a:ext>
            </a:extLst>
          </p:cNvPr>
          <p:cNvSpPr>
            <a:spLocks noEditPoints="1"/>
          </p:cNvSpPr>
          <p:nvPr userDrawn="1"/>
        </p:nvSpPr>
        <p:spPr bwMode="auto">
          <a:xfrm>
            <a:off x="7164886" y="2771383"/>
            <a:ext cx="823199" cy="819583"/>
          </a:xfrm>
          <a:custGeom>
            <a:avLst/>
            <a:gdLst>
              <a:gd name="T0" fmla="*/ 198 w 205"/>
              <a:gd name="T1" fmla="*/ 15 h 204"/>
              <a:gd name="T2" fmla="*/ 189 w 205"/>
              <a:gd name="T3" fmla="*/ 6 h 204"/>
              <a:gd name="T4" fmla="*/ 173 w 205"/>
              <a:gd name="T5" fmla="*/ 0 h 204"/>
              <a:gd name="T6" fmla="*/ 158 w 205"/>
              <a:gd name="T7" fmla="*/ 6 h 204"/>
              <a:gd name="T8" fmla="*/ 146 w 205"/>
              <a:gd name="T9" fmla="*/ 18 h 204"/>
              <a:gd name="T10" fmla="*/ 27 w 205"/>
              <a:gd name="T11" fmla="*/ 137 h 204"/>
              <a:gd name="T12" fmla="*/ 27 w 205"/>
              <a:gd name="T13" fmla="*/ 137 h 204"/>
              <a:gd name="T14" fmla="*/ 27 w 205"/>
              <a:gd name="T15" fmla="*/ 137 h 204"/>
              <a:gd name="T16" fmla="*/ 26 w 205"/>
              <a:gd name="T17" fmla="*/ 138 h 204"/>
              <a:gd name="T18" fmla="*/ 26 w 205"/>
              <a:gd name="T19" fmla="*/ 138 h 204"/>
              <a:gd name="T20" fmla="*/ 26 w 205"/>
              <a:gd name="T21" fmla="*/ 139 h 204"/>
              <a:gd name="T22" fmla="*/ 25 w 205"/>
              <a:gd name="T23" fmla="*/ 139 h 204"/>
              <a:gd name="T24" fmla="*/ 1 w 205"/>
              <a:gd name="T25" fmla="*/ 195 h 204"/>
              <a:gd name="T26" fmla="*/ 3 w 205"/>
              <a:gd name="T27" fmla="*/ 202 h 204"/>
              <a:gd name="T28" fmla="*/ 7 w 205"/>
              <a:gd name="T29" fmla="*/ 204 h 204"/>
              <a:gd name="T30" fmla="*/ 10 w 205"/>
              <a:gd name="T31" fmla="*/ 203 h 204"/>
              <a:gd name="T32" fmla="*/ 65 w 205"/>
              <a:gd name="T33" fmla="*/ 179 h 204"/>
              <a:gd name="T34" fmla="*/ 66 w 205"/>
              <a:gd name="T35" fmla="*/ 179 h 204"/>
              <a:gd name="T36" fmla="*/ 66 w 205"/>
              <a:gd name="T37" fmla="*/ 178 h 204"/>
              <a:gd name="T38" fmla="*/ 67 w 205"/>
              <a:gd name="T39" fmla="*/ 178 h 204"/>
              <a:gd name="T40" fmla="*/ 67 w 205"/>
              <a:gd name="T41" fmla="*/ 178 h 204"/>
              <a:gd name="T42" fmla="*/ 186 w 205"/>
              <a:gd name="T43" fmla="*/ 59 h 204"/>
              <a:gd name="T44" fmla="*/ 198 w 205"/>
              <a:gd name="T45" fmla="*/ 47 h 204"/>
              <a:gd name="T46" fmla="*/ 205 w 205"/>
              <a:gd name="T47" fmla="*/ 31 h 204"/>
              <a:gd name="T48" fmla="*/ 198 w 205"/>
              <a:gd name="T49" fmla="*/ 15 h 204"/>
              <a:gd name="T50" fmla="*/ 33 w 205"/>
              <a:gd name="T51" fmla="*/ 153 h 204"/>
              <a:gd name="T52" fmla="*/ 52 w 205"/>
              <a:gd name="T53" fmla="*/ 171 h 204"/>
              <a:gd name="T54" fmla="*/ 20 w 205"/>
              <a:gd name="T55" fmla="*/ 185 h 204"/>
              <a:gd name="T56" fmla="*/ 33 w 205"/>
              <a:gd name="T57" fmla="*/ 153 h 204"/>
              <a:gd name="T58" fmla="*/ 63 w 205"/>
              <a:gd name="T59" fmla="*/ 164 h 204"/>
              <a:gd name="T60" fmla="*/ 40 w 205"/>
              <a:gd name="T61" fmla="*/ 142 h 204"/>
              <a:gd name="T62" fmla="*/ 150 w 205"/>
              <a:gd name="T63" fmla="*/ 32 h 204"/>
              <a:gd name="T64" fmla="*/ 173 w 205"/>
              <a:gd name="T65" fmla="*/ 54 h 204"/>
              <a:gd name="T66" fmla="*/ 63 w 205"/>
              <a:gd name="T67" fmla="*/ 164 h 204"/>
              <a:gd name="T68" fmla="*/ 189 w 205"/>
              <a:gd name="T69" fmla="*/ 38 h 204"/>
              <a:gd name="T70" fmla="*/ 182 w 205"/>
              <a:gd name="T71" fmla="*/ 45 h 204"/>
              <a:gd name="T72" fmla="*/ 160 w 205"/>
              <a:gd name="T73" fmla="*/ 23 h 204"/>
              <a:gd name="T74" fmla="*/ 167 w 205"/>
              <a:gd name="T75" fmla="*/ 15 h 204"/>
              <a:gd name="T76" fmla="*/ 173 w 205"/>
              <a:gd name="T77" fmla="*/ 13 h 204"/>
              <a:gd name="T78" fmla="*/ 180 w 205"/>
              <a:gd name="T79" fmla="*/ 15 h 204"/>
              <a:gd name="T80" fmla="*/ 189 w 205"/>
              <a:gd name="T81" fmla="*/ 24 h 204"/>
              <a:gd name="T82" fmla="*/ 192 w 205"/>
              <a:gd name="T83" fmla="*/ 31 h 204"/>
              <a:gd name="T84" fmla="*/ 189 w 205"/>
              <a:gd name="T85" fmla="*/ 38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5" h="204">
                <a:moveTo>
                  <a:pt x="198" y="15"/>
                </a:moveTo>
                <a:cubicBezTo>
                  <a:pt x="189" y="6"/>
                  <a:pt x="189" y="6"/>
                  <a:pt x="189" y="6"/>
                </a:cubicBezTo>
                <a:cubicBezTo>
                  <a:pt x="185" y="2"/>
                  <a:pt x="179" y="0"/>
                  <a:pt x="173" y="0"/>
                </a:cubicBezTo>
                <a:cubicBezTo>
                  <a:pt x="168" y="0"/>
                  <a:pt x="162" y="2"/>
                  <a:pt x="158" y="6"/>
                </a:cubicBezTo>
                <a:cubicBezTo>
                  <a:pt x="146" y="18"/>
                  <a:pt x="146" y="18"/>
                  <a:pt x="146" y="18"/>
                </a:cubicBezTo>
                <a:cubicBezTo>
                  <a:pt x="27" y="137"/>
                  <a:pt x="27" y="137"/>
                  <a:pt x="27" y="137"/>
                </a:cubicBezTo>
                <a:cubicBezTo>
                  <a:pt x="27" y="137"/>
                  <a:pt x="27" y="137"/>
                  <a:pt x="27" y="137"/>
                </a:cubicBezTo>
                <a:cubicBezTo>
                  <a:pt x="27" y="137"/>
                  <a:pt x="27" y="137"/>
                  <a:pt x="27" y="137"/>
                </a:cubicBezTo>
                <a:cubicBezTo>
                  <a:pt x="27" y="137"/>
                  <a:pt x="27" y="137"/>
                  <a:pt x="26" y="138"/>
                </a:cubicBezTo>
                <a:cubicBezTo>
                  <a:pt x="26" y="138"/>
                  <a:pt x="26" y="138"/>
                  <a:pt x="26" y="138"/>
                </a:cubicBezTo>
                <a:cubicBezTo>
                  <a:pt x="26" y="138"/>
                  <a:pt x="26" y="139"/>
                  <a:pt x="26" y="139"/>
                </a:cubicBezTo>
                <a:cubicBezTo>
                  <a:pt x="26" y="139"/>
                  <a:pt x="26" y="139"/>
                  <a:pt x="25" y="139"/>
                </a:cubicBezTo>
                <a:cubicBezTo>
                  <a:pt x="1" y="195"/>
                  <a:pt x="1" y="195"/>
                  <a:pt x="1" y="195"/>
                </a:cubicBezTo>
                <a:cubicBezTo>
                  <a:pt x="0" y="197"/>
                  <a:pt x="1" y="200"/>
                  <a:pt x="3" y="202"/>
                </a:cubicBezTo>
                <a:cubicBezTo>
                  <a:pt x="4" y="203"/>
                  <a:pt x="5" y="204"/>
                  <a:pt x="7" y="204"/>
                </a:cubicBezTo>
                <a:cubicBezTo>
                  <a:pt x="8" y="204"/>
                  <a:pt x="9" y="204"/>
                  <a:pt x="10" y="203"/>
                </a:cubicBezTo>
                <a:cubicBezTo>
                  <a:pt x="65" y="179"/>
                  <a:pt x="65" y="179"/>
                  <a:pt x="65" y="179"/>
                </a:cubicBezTo>
                <a:cubicBezTo>
                  <a:pt x="65" y="179"/>
                  <a:pt x="66" y="179"/>
                  <a:pt x="66" y="179"/>
                </a:cubicBezTo>
                <a:cubicBezTo>
                  <a:pt x="66" y="179"/>
                  <a:pt x="66" y="179"/>
                  <a:pt x="66" y="178"/>
                </a:cubicBezTo>
                <a:cubicBezTo>
                  <a:pt x="67" y="178"/>
                  <a:pt x="67" y="178"/>
                  <a:pt x="67" y="178"/>
                </a:cubicBezTo>
                <a:cubicBezTo>
                  <a:pt x="67" y="178"/>
                  <a:pt x="67" y="178"/>
                  <a:pt x="67" y="178"/>
                </a:cubicBezTo>
                <a:cubicBezTo>
                  <a:pt x="186" y="59"/>
                  <a:pt x="186" y="59"/>
                  <a:pt x="186" y="59"/>
                </a:cubicBezTo>
                <a:cubicBezTo>
                  <a:pt x="198" y="47"/>
                  <a:pt x="198" y="47"/>
                  <a:pt x="198" y="47"/>
                </a:cubicBezTo>
                <a:cubicBezTo>
                  <a:pt x="202" y="43"/>
                  <a:pt x="205" y="37"/>
                  <a:pt x="205" y="31"/>
                </a:cubicBezTo>
                <a:cubicBezTo>
                  <a:pt x="205" y="25"/>
                  <a:pt x="202" y="19"/>
                  <a:pt x="198" y="15"/>
                </a:cubicBezTo>
                <a:close/>
                <a:moveTo>
                  <a:pt x="33" y="153"/>
                </a:moveTo>
                <a:cubicBezTo>
                  <a:pt x="52" y="171"/>
                  <a:pt x="52" y="171"/>
                  <a:pt x="52" y="171"/>
                </a:cubicBezTo>
                <a:cubicBezTo>
                  <a:pt x="20" y="185"/>
                  <a:pt x="20" y="185"/>
                  <a:pt x="20" y="185"/>
                </a:cubicBezTo>
                <a:lnTo>
                  <a:pt x="33" y="153"/>
                </a:lnTo>
                <a:close/>
                <a:moveTo>
                  <a:pt x="63" y="164"/>
                </a:moveTo>
                <a:cubicBezTo>
                  <a:pt x="40" y="142"/>
                  <a:pt x="40" y="142"/>
                  <a:pt x="40" y="142"/>
                </a:cubicBezTo>
                <a:cubicBezTo>
                  <a:pt x="150" y="32"/>
                  <a:pt x="150" y="32"/>
                  <a:pt x="150" y="32"/>
                </a:cubicBezTo>
                <a:cubicBezTo>
                  <a:pt x="173" y="54"/>
                  <a:pt x="173" y="54"/>
                  <a:pt x="173" y="54"/>
                </a:cubicBezTo>
                <a:lnTo>
                  <a:pt x="63" y="164"/>
                </a:lnTo>
                <a:close/>
                <a:moveTo>
                  <a:pt x="189" y="38"/>
                </a:moveTo>
                <a:cubicBezTo>
                  <a:pt x="182" y="45"/>
                  <a:pt x="182" y="45"/>
                  <a:pt x="182" y="45"/>
                </a:cubicBezTo>
                <a:cubicBezTo>
                  <a:pt x="160" y="23"/>
                  <a:pt x="160" y="23"/>
                  <a:pt x="160" y="23"/>
                </a:cubicBezTo>
                <a:cubicBezTo>
                  <a:pt x="167" y="15"/>
                  <a:pt x="167" y="15"/>
                  <a:pt x="167" y="15"/>
                </a:cubicBezTo>
                <a:cubicBezTo>
                  <a:pt x="169" y="14"/>
                  <a:pt x="171" y="13"/>
                  <a:pt x="173" y="13"/>
                </a:cubicBezTo>
                <a:cubicBezTo>
                  <a:pt x="176" y="13"/>
                  <a:pt x="178" y="14"/>
                  <a:pt x="180" y="15"/>
                </a:cubicBezTo>
                <a:cubicBezTo>
                  <a:pt x="189" y="24"/>
                  <a:pt x="189" y="24"/>
                  <a:pt x="189" y="24"/>
                </a:cubicBezTo>
                <a:cubicBezTo>
                  <a:pt x="191" y="26"/>
                  <a:pt x="192" y="29"/>
                  <a:pt x="192" y="31"/>
                </a:cubicBezTo>
                <a:cubicBezTo>
                  <a:pt x="192" y="34"/>
                  <a:pt x="191" y="36"/>
                  <a:pt x="189" y="3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nvGrpSpPr>
          <p:cNvPr id="85" name="Group 84">
            <a:extLst>
              <a:ext uri="{FF2B5EF4-FFF2-40B4-BE49-F238E27FC236}">
                <a16:creationId xmlns:a16="http://schemas.microsoft.com/office/drawing/2014/main" id="{7358E257-82FE-4F8C-A9C0-812B0102F974}"/>
              </a:ext>
            </a:extLst>
          </p:cNvPr>
          <p:cNvGrpSpPr/>
          <p:nvPr userDrawn="1"/>
        </p:nvGrpSpPr>
        <p:grpSpPr>
          <a:xfrm>
            <a:off x="9792522" y="2757523"/>
            <a:ext cx="883463" cy="847304"/>
            <a:chOff x="9756203" y="3241060"/>
            <a:chExt cx="837819" cy="803529"/>
          </a:xfrm>
        </p:grpSpPr>
        <p:sp>
          <p:nvSpPr>
            <p:cNvPr id="86" name="Freeform 13">
              <a:extLst>
                <a:ext uri="{FF2B5EF4-FFF2-40B4-BE49-F238E27FC236}">
                  <a16:creationId xmlns:a16="http://schemas.microsoft.com/office/drawing/2014/main" id="{DAB9DC59-E499-4ED0-AB03-7D83647E2E06}"/>
                </a:ext>
              </a:extLst>
            </p:cNvPr>
            <p:cNvSpPr>
              <a:spLocks/>
            </p:cNvSpPr>
            <p:nvPr/>
          </p:nvSpPr>
          <p:spPr bwMode="auto">
            <a:xfrm>
              <a:off x="9896792" y="3263920"/>
              <a:ext cx="697230" cy="537210"/>
            </a:xfrm>
            <a:custGeom>
              <a:avLst/>
              <a:gdLst>
                <a:gd name="T0" fmla="*/ 178 w 183"/>
                <a:gd name="T1" fmla="*/ 2 h 141"/>
                <a:gd name="T2" fmla="*/ 172 w 183"/>
                <a:gd name="T3" fmla="*/ 0 h 141"/>
                <a:gd name="T4" fmla="*/ 165 w 183"/>
                <a:gd name="T5" fmla="*/ 3 h 141"/>
                <a:gd name="T6" fmla="*/ 69 w 183"/>
                <a:gd name="T7" fmla="*/ 116 h 141"/>
                <a:gd name="T8" fmla="*/ 69 w 183"/>
                <a:gd name="T9" fmla="*/ 116 h 141"/>
                <a:gd name="T10" fmla="*/ 18 w 183"/>
                <a:gd name="T11" fmla="*/ 59 h 141"/>
                <a:gd name="T12" fmla="*/ 11 w 183"/>
                <a:gd name="T13" fmla="*/ 56 h 141"/>
                <a:gd name="T14" fmla="*/ 5 w 183"/>
                <a:gd name="T15" fmla="*/ 58 h 141"/>
                <a:gd name="T16" fmla="*/ 4 w 183"/>
                <a:gd name="T17" fmla="*/ 73 h 141"/>
                <a:gd name="T18" fmla="*/ 61 w 183"/>
                <a:gd name="T19" fmla="*/ 138 h 141"/>
                <a:gd name="T20" fmla="*/ 69 w 183"/>
                <a:gd name="T21" fmla="*/ 141 h 141"/>
                <a:gd name="T22" fmla="*/ 69 w 183"/>
                <a:gd name="T23" fmla="*/ 141 h 141"/>
                <a:gd name="T24" fmla="*/ 76 w 183"/>
                <a:gd name="T25" fmla="*/ 137 h 141"/>
                <a:gd name="T26" fmla="*/ 156 w 183"/>
                <a:gd name="T27" fmla="*/ 44 h 141"/>
                <a:gd name="T28" fmla="*/ 163 w 183"/>
                <a:gd name="T29" fmla="*/ 36 h 141"/>
                <a:gd name="T30" fmla="*/ 179 w 183"/>
                <a:gd name="T31" fmla="*/ 17 h 141"/>
                <a:gd name="T32" fmla="*/ 178 w 183"/>
                <a:gd name="T33" fmla="*/ 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3" h="141">
                  <a:moveTo>
                    <a:pt x="178" y="2"/>
                  </a:moveTo>
                  <a:cubicBezTo>
                    <a:pt x="177" y="0"/>
                    <a:pt x="174" y="0"/>
                    <a:pt x="172" y="0"/>
                  </a:cubicBezTo>
                  <a:cubicBezTo>
                    <a:pt x="169" y="0"/>
                    <a:pt x="167" y="1"/>
                    <a:pt x="165" y="3"/>
                  </a:cubicBezTo>
                  <a:cubicBezTo>
                    <a:pt x="69" y="116"/>
                    <a:pt x="69" y="116"/>
                    <a:pt x="69" y="116"/>
                  </a:cubicBezTo>
                  <a:cubicBezTo>
                    <a:pt x="69" y="116"/>
                    <a:pt x="69" y="116"/>
                    <a:pt x="69" y="116"/>
                  </a:cubicBezTo>
                  <a:cubicBezTo>
                    <a:pt x="18" y="59"/>
                    <a:pt x="18" y="59"/>
                    <a:pt x="18" y="59"/>
                  </a:cubicBezTo>
                  <a:cubicBezTo>
                    <a:pt x="16" y="57"/>
                    <a:pt x="14" y="56"/>
                    <a:pt x="11" y="56"/>
                  </a:cubicBezTo>
                  <a:cubicBezTo>
                    <a:pt x="9" y="56"/>
                    <a:pt x="7" y="56"/>
                    <a:pt x="5" y="58"/>
                  </a:cubicBezTo>
                  <a:cubicBezTo>
                    <a:pt x="0" y="61"/>
                    <a:pt x="0" y="68"/>
                    <a:pt x="4" y="73"/>
                  </a:cubicBezTo>
                  <a:cubicBezTo>
                    <a:pt x="61" y="138"/>
                    <a:pt x="61" y="138"/>
                    <a:pt x="61" y="138"/>
                  </a:cubicBezTo>
                  <a:cubicBezTo>
                    <a:pt x="63" y="140"/>
                    <a:pt x="66" y="141"/>
                    <a:pt x="69" y="141"/>
                  </a:cubicBezTo>
                  <a:cubicBezTo>
                    <a:pt x="69" y="141"/>
                    <a:pt x="69" y="141"/>
                    <a:pt x="69" y="141"/>
                  </a:cubicBezTo>
                  <a:cubicBezTo>
                    <a:pt x="72" y="141"/>
                    <a:pt x="74" y="140"/>
                    <a:pt x="76" y="137"/>
                  </a:cubicBezTo>
                  <a:cubicBezTo>
                    <a:pt x="156" y="44"/>
                    <a:pt x="156" y="44"/>
                    <a:pt x="156" y="44"/>
                  </a:cubicBezTo>
                  <a:cubicBezTo>
                    <a:pt x="163" y="36"/>
                    <a:pt x="163" y="36"/>
                    <a:pt x="163" y="36"/>
                  </a:cubicBezTo>
                  <a:cubicBezTo>
                    <a:pt x="179" y="17"/>
                    <a:pt x="179" y="17"/>
                    <a:pt x="179" y="17"/>
                  </a:cubicBezTo>
                  <a:cubicBezTo>
                    <a:pt x="183" y="12"/>
                    <a:pt x="183" y="5"/>
                    <a:pt x="178" y="2"/>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7030A0"/>
                </a:solidFill>
              </a:endParaRPr>
            </a:p>
          </p:txBody>
        </p:sp>
        <p:sp>
          <p:nvSpPr>
            <p:cNvPr id="87" name="Freeform 14">
              <a:extLst>
                <a:ext uri="{FF2B5EF4-FFF2-40B4-BE49-F238E27FC236}">
                  <a16:creationId xmlns:a16="http://schemas.microsoft.com/office/drawing/2014/main" id="{6C4AA45E-B67E-46C9-9E48-A158EC132CD0}"/>
                </a:ext>
              </a:extLst>
            </p:cNvPr>
            <p:cNvSpPr>
              <a:spLocks/>
            </p:cNvSpPr>
            <p:nvPr/>
          </p:nvSpPr>
          <p:spPr bwMode="auto">
            <a:xfrm>
              <a:off x="9756203" y="3241060"/>
              <a:ext cx="800100" cy="803529"/>
            </a:xfrm>
            <a:custGeom>
              <a:avLst/>
              <a:gdLst>
                <a:gd name="T0" fmla="*/ 193 w 210"/>
                <a:gd name="T1" fmla="*/ 180 h 211"/>
                <a:gd name="T2" fmla="*/ 179 w 210"/>
                <a:gd name="T3" fmla="*/ 194 h 211"/>
                <a:gd name="T4" fmla="*/ 30 w 210"/>
                <a:gd name="T5" fmla="*/ 194 h 211"/>
                <a:gd name="T6" fmla="*/ 17 w 210"/>
                <a:gd name="T7" fmla="*/ 180 h 211"/>
                <a:gd name="T8" fmla="*/ 17 w 210"/>
                <a:gd name="T9" fmla="*/ 31 h 211"/>
                <a:gd name="T10" fmla="*/ 30 w 210"/>
                <a:gd name="T11" fmla="*/ 17 h 211"/>
                <a:gd name="T12" fmla="*/ 172 w 210"/>
                <a:gd name="T13" fmla="*/ 17 h 211"/>
                <a:gd name="T14" fmla="*/ 186 w 210"/>
                <a:gd name="T15" fmla="*/ 1 h 211"/>
                <a:gd name="T16" fmla="*/ 179 w 210"/>
                <a:gd name="T17" fmla="*/ 0 h 211"/>
                <a:gd name="T18" fmla="*/ 30 w 210"/>
                <a:gd name="T19" fmla="*/ 0 h 211"/>
                <a:gd name="T20" fmla="*/ 0 w 210"/>
                <a:gd name="T21" fmla="*/ 31 h 211"/>
                <a:gd name="T22" fmla="*/ 0 w 210"/>
                <a:gd name="T23" fmla="*/ 180 h 211"/>
                <a:gd name="T24" fmla="*/ 30 w 210"/>
                <a:gd name="T25" fmla="*/ 211 h 211"/>
                <a:gd name="T26" fmla="*/ 179 w 210"/>
                <a:gd name="T27" fmla="*/ 211 h 211"/>
                <a:gd name="T28" fmla="*/ 210 w 210"/>
                <a:gd name="T29" fmla="*/ 180 h 211"/>
                <a:gd name="T30" fmla="*/ 210 w 210"/>
                <a:gd name="T31" fmla="*/ 56 h 211"/>
                <a:gd name="T32" fmla="*/ 193 w 210"/>
                <a:gd name="T33" fmla="*/ 76 h 211"/>
                <a:gd name="T34" fmla="*/ 193 w 210"/>
                <a:gd name="T35" fmla="*/ 18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0" h="211">
                  <a:moveTo>
                    <a:pt x="193" y="180"/>
                  </a:moveTo>
                  <a:cubicBezTo>
                    <a:pt x="193" y="188"/>
                    <a:pt x="187" y="194"/>
                    <a:pt x="179" y="194"/>
                  </a:cubicBezTo>
                  <a:cubicBezTo>
                    <a:pt x="30" y="194"/>
                    <a:pt x="30" y="194"/>
                    <a:pt x="30" y="194"/>
                  </a:cubicBezTo>
                  <a:cubicBezTo>
                    <a:pt x="23" y="194"/>
                    <a:pt x="17" y="188"/>
                    <a:pt x="17" y="180"/>
                  </a:cubicBezTo>
                  <a:cubicBezTo>
                    <a:pt x="17" y="31"/>
                    <a:pt x="17" y="31"/>
                    <a:pt x="17" y="31"/>
                  </a:cubicBezTo>
                  <a:cubicBezTo>
                    <a:pt x="17" y="24"/>
                    <a:pt x="23" y="17"/>
                    <a:pt x="30" y="17"/>
                  </a:cubicBezTo>
                  <a:cubicBezTo>
                    <a:pt x="172" y="17"/>
                    <a:pt x="172" y="17"/>
                    <a:pt x="172" y="17"/>
                  </a:cubicBezTo>
                  <a:cubicBezTo>
                    <a:pt x="186" y="1"/>
                    <a:pt x="186" y="1"/>
                    <a:pt x="186" y="1"/>
                  </a:cubicBezTo>
                  <a:cubicBezTo>
                    <a:pt x="184" y="1"/>
                    <a:pt x="182" y="0"/>
                    <a:pt x="179" y="0"/>
                  </a:cubicBezTo>
                  <a:cubicBezTo>
                    <a:pt x="30" y="0"/>
                    <a:pt x="30" y="0"/>
                    <a:pt x="30" y="0"/>
                  </a:cubicBezTo>
                  <a:cubicBezTo>
                    <a:pt x="13" y="0"/>
                    <a:pt x="0" y="14"/>
                    <a:pt x="0" y="31"/>
                  </a:cubicBezTo>
                  <a:cubicBezTo>
                    <a:pt x="0" y="180"/>
                    <a:pt x="0" y="180"/>
                    <a:pt x="0" y="180"/>
                  </a:cubicBezTo>
                  <a:cubicBezTo>
                    <a:pt x="0" y="197"/>
                    <a:pt x="13" y="211"/>
                    <a:pt x="30" y="211"/>
                  </a:cubicBezTo>
                  <a:cubicBezTo>
                    <a:pt x="179" y="211"/>
                    <a:pt x="179" y="211"/>
                    <a:pt x="179" y="211"/>
                  </a:cubicBezTo>
                  <a:cubicBezTo>
                    <a:pt x="196" y="211"/>
                    <a:pt x="210" y="197"/>
                    <a:pt x="210" y="180"/>
                  </a:cubicBezTo>
                  <a:cubicBezTo>
                    <a:pt x="210" y="56"/>
                    <a:pt x="210" y="56"/>
                    <a:pt x="210" y="56"/>
                  </a:cubicBezTo>
                  <a:cubicBezTo>
                    <a:pt x="193" y="76"/>
                    <a:pt x="193" y="76"/>
                    <a:pt x="193" y="76"/>
                  </a:cubicBezTo>
                  <a:lnTo>
                    <a:pt x="193" y="18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spTree>
    <p:extLst>
      <p:ext uri="{BB962C8B-B14F-4D97-AF65-F5344CB8AC3E}">
        <p14:creationId xmlns:p14="http://schemas.microsoft.com/office/powerpoint/2010/main" val="1342432443"/>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preserve="1" userDrawn="1">
  <p:cSld name="Timeline 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26" name="Rectangle 25">
            <a:extLst>
              <a:ext uri="{FF2B5EF4-FFF2-40B4-BE49-F238E27FC236}">
                <a16:creationId xmlns:a16="http://schemas.microsoft.com/office/drawing/2014/main" id="{DDD7C2B2-BFA5-4A8B-B077-C4BB2D0F626A}"/>
              </a:ext>
            </a:extLst>
          </p:cNvPr>
          <p:cNvSpPr/>
          <p:nvPr userDrawn="1"/>
        </p:nvSpPr>
        <p:spPr>
          <a:xfrm flipV="1">
            <a:off x="1524" y="3888437"/>
            <a:ext cx="12188952" cy="68098"/>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lIns="243797" tIns="121899" rIns="243797" bIns="121899" rtlCol="0" anchor="ctr"/>
          <a:lstStyle/>
          <a:p>
            <a:pPr algn="ctr"/>
            <a:r>
              <a:rPr lang="en-US" sz="1800" dirty="0">
                <a:latin typeface="Subway Six-Inch Office" pitchFamily="50" charset="0"/>
              </a:rPr>
              <a:t> </a:t>
            </a:r>
          </a:p>
        </p:txBody>
      </p:sp>
      <p:sp>
        <p:nvSpPr>
          <p:cNvPr id="27" name="Oval 26">
            <a:extLst>
              <a:ext uri="{FF2B5EF4-FFF2-40B4-BE49-F238E27FC236}">
                <a16:creationId xmlns:a16="http://schemas.microsoft.com/office/drawing/2014/main" id="{B01493C9-ED70-44B6-9092-E97F4954212E}"/>
              </a:ext>
            </a:extLst>
          </p:cNvPr>
          <p:cNvSpPr/>
          <p:nvPr userDrawn="1"/>
        </p:nvSpPr>
        <p:spPr>
          <a:xfrm>
            <a:off x="3498564"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8" name="Oval 27">
            <a:extLst>
              <a:ext uri="{FF2B5EF4-FFF2-40B4-BE49-F238E27FC236}">
                <a16:creationId xmlns:a16="http://schemas.microsoft.com/office/drawing/2014/main" id="{9FDC38CE-C623-4A9B-93DD-ED4840E361B7}"/>
              </a:ext>
            </a:extLst>
          </p:cNvPr>
          <p:cNvSpPr/>
          <p:nvPr userDrawn="1"/>
        </p:nvSpPr>
        <p:spPr>
          <a:xfrm>
            <a:off x="632607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9" name="Oval 28">
            <a:extLst>
              <a:ext uri="{FF2B5EF4-FFF2-40B4-BE49-F238E27FC236}">
                <a16:creationId xmlns:a16="http://schemas.microsoft.com/office/drawing/2014/main" id="{E1E00338-6396-4E49-B06C-5F288564386A}"/>
              </a:ext>
            </a:extLst>
          </p:cNvPr>
          <p:cNvSpPr/>
          <p:nvPr userDrawn="1"/>
        </p:nvSpPr>
        <p:spPr>
          <a:xfrm>
            <a:off x="671052"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30" name="Group 29">
            <a:extLst>
              <a:ext uri="{FF2B5EF4-FFF2-40B4-BE49-F238E27FC236}">
                <a16:creationId xmlns:a16="http://schemas.microsoft.com/office/drawing/2014/main" id="{132D82B8-F76A-4737-916C-A1A2CB6B1C3C}"/>
              </a:ext>
            </a:extLst>
          </p:cNvPr>
          <p:cNvGrpSpPr/>
          <p:nvPr userDrawn="1"/>
        </p:nvGrpSpPr>
        <p:grpSpPr>
          <a:xfrm>
            <a:off x="461093" y="2666459"/>
            <a:ext cx="638796" cy="945933"/>
            <a:chOff x="2042802" y="2926963"/>
            <a:chExt cx="638796" cy="945933"/>
          </a:xfrm>
        </p:grpSpPr>
        <p:sp>
          <p:nvSpPr>
            <p:cNvPr id="31" name="Freeform 14">
              <a:extLst>
                <a:ext uri="{FF2B5EF4-FFF2-40B4-BE49-F238E27FC236}">
                  <a16:creationId xmlns:a16="http://schemas.microsoft.com/office/drawing/2014/main" id="{1AAA8EF3-8078-4693-BFF9-73D66DD69B09}"/>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9EFF"/>
            </a:solidFill>
            <a:ln w="38100" cmpd="sng">
              <a:noFill/>
            </a:ln>
            <a:effectLst/>
          </p:spPr>
          <p:txBody>
            <a:bodyPr wrap="none" anchor="ctr"/>
            <a:lstStyle/>
            <a:p>
              <a:endParaRPr lang="en-US" sz="1800" dirty="0">
                <a:solidFill>
                  <a:srgbClr val="009EFF"/>
                </a:solidFill>
                <a:latin typeface="+mj-lt"/>
              </a:endParaRPr>
            </a:p>
          </p:txBody>
        </p:sp>
        <p:sp>
          <p:nvSpPr>
            <p:cNvPr id="32" name="Oval 31">
              <a:extLst>
                <a:ext uri="{FF2B5EF4-FFF2-40B4-BE49-F238E27FC236}">
                  <a16:creationId xmlns:a16="http://schemas.microsoft.com/office/drawing/2014/main" id="{2B833ED8-2A48-4DCC-A98D-F8C17E77B700}"/>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solidFill>
                  <a:srgbClr val="009EFF"/>
                </a:solidFill>
                <a:latin typeface="+mj-lt"/>
              </a:endParaRPr>
            </a:p>
          </p:txBody>
        </p:sp>
      </p:grpSp>
      <p:grpSp>
        <p:nvGrpSpPr>
          <p:cNvPr id="33" name="Group 32">
            <a:extLst>
              <a:ext uri="{FF2B5EF4-FFF2-40B4-BE49-F238E27FC236}">
                <a16:creationId xmlns:a16="http://schemas.microsoft.com/office/drawing/2014/main" id="{D93995F3-0023-42FB-A296-B8C785D4D921}"/>
              </a:ext>
            </a:extLst>
          </p:cNvPr>
          <p:cNvGrpSpPr/>
          <p:nvPr userDrawn="1"/>
        </p:nvGrpSpPr>
        <p:grpSpPr>
          <a:xfrm>
            <a:off x="6122105" y="2666459"/>
            <a:ext cx="638796" cy="945933"/>
            <a:chOff x="2042802" y="2926963"/>
            <a:chExt cx="638796" cy="945933"/>
          </a:xfrm>
        </p:grpSpPr>
        <p:sp>
          <p:nvSpPr>
            <p:cNvPr id="34" name="Freeform 14">
              <a:extLst>
                <a:ext uri="{FF2B5EF4-FFF2-40B4-BE49-F238E27FC236}">
                  <a16:creationId xmlns:a16="http://schemas.microsoft.com/office/drawing/2014/main" id="{7893BEC7-8D31-481F-A9B7-FFB943E78C85}"/>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E74011"/>
            </a:solidFill>
            <a:ln w="38100" cmpd="sng">
              <a:noFill/>
            </a:ln>
            <a:effectLst/>
          </p:spPr>
          <p:txBody>
            <a:bodyPr wrap="none" anchor="ctr"/>
            <a:lstStyle/>
            <a:p>
              <a:endParaRPr lang="en-US" sz="1800" dirty="0">
                <a:latin typeface="+mj-lt"/>
              </a:endParaRPr>
            </a:p>
          </p:txBody>
        </p:sp>
        <p:sp>
          <p:nvSpPr>
            <p:cNvPr id="35" name="Oval 34">
              <a:extLst>
                <a:ext uri="{FF2B5EF4-FFF2-40B4-BE49-F238E27FC236}">
                  <a16:creationId xmlns:a16="http://schemas.microsoft.com/office/drawing/2014/main" id="{A5A4D980-C366-4EF3-AE44-F7102DB91090}"/>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36" name="Group 35">
            <a:extLst>
              <a:ext uri="{FF2B5EF4-FFF2-40B4-BE49-F238E27FC236}">
                <a16:creationId xmlns:a16="http://schemas.microsoft.com/office/drawing/2014/main" id="{B25DB66B-CA88-408B-A0C7-1A8B19EAB161}"/>
              </a:ext>
            </a:extLst>
          </p:cNvPr>
          <p:cNvGrpSpPr/>
          <p:nvPr userDrawn="1"/>
        </p:nvGrpSpPr>
        <p:grpSpPr>
          <a:xfrm rot="10800000">
            <a:off x="3292328" y="4242724"/>
            <a:ext cx="638796" cy="945933"/>
            <a:chOff x="2042802" y="2926963"/>
            <a:chExt cx="638796" cy="945933"/>
          </a:xfrm>
        </p:grpSpPr>
        <p:sp>
          <p:nvSpPr>
            <p:cNvPr id="37" name="Freeform 14">
              <a:extLst>
                <a:ext uri="{FF2B5EF4-FFF2-40B4-BE49-F238E27FC236}">
                  <a16:creationId xmlns:a16="http://schemas.microsoft.com/office/drawing/2014/main" id="{73DD69F9-E441-47D3-9255-6008485A4206}"/>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BE00"/>
            </a:solidFill>
            <a:ln w="38100" cmpd="sng">
              <a:noFill/>
            </a:ln>
            <a:effectLst/>
          </p:spPr>
          <p:txBody>
            <a:bodyPr wrap="none" anchor="ctr"/>
            <a:lstStyle/>
            <a:p>
              <a:endParaRPr lang="en-US" sz="1800" dirty="0">
                <a:latin typeface="+mj-lt"/>
              </a:endParaRPr>
            </a:p>
          </p:txBody>
        </p:sp>
        <p:sp>
          <p:nvSpPr>
            <p:cNvPr id="38" name="Oval 37">
              <a:extLst>
                <a:ext uri="{FF2B5EF4-FFF2-40B4-BE49-F238E27FC236}">
                  <a16:creationId xmlns:a16="http://schemas.microsoft.com/office/drawing/2014/main" id="{6E0B2106-48AC-412C-9612-006B6A8E5583}"/>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sp>
        <p:nvSpPr>
          <p:cNvPr id="39" name="Oval 38">
            <a:extLst>
              <a:ext uri="{FF2B5EF4-FFF2-40B4-BE49-F238E27FC236}">
                <a16:creationId xmlns:a16="http://schemas.microsoft.com/office/drawing/2014/main" id="{80B6A911-5B49-4E4F-9F8B-788A067C74CF}"/>
              </a:ext>
            </a:extLst>
          </p:cNvPr>
          <p:cNvSpPr/>
          <p:nvPr userDrawn="1"/>
        </p:nvSpPr>
        <p:spPr>
          <a:xfrm>
            <a:off x="915358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40" name="Group 39">
            <a:extLst>
              <a:ext uri="{FF2B5EF4-FFF2-40B4-BE49-F238E27FC236}">
                <a16:creationId xmlns:a16="http://schemas.microsoft.com/office/drawing/2014/main" id="{50DCDDB5-DA61-4D26-977D-F187286F38B3}"/>
              </a:ext>
            </a:extLst>
          </p:cNvPr>
          <p:cNvGrpSpPr/>
          <p:nvPr userDrawn="1"/>
        </p:nvGrpSpPr>
        <p:grpSpPr>
          <a:xfrm rot="10800000">
            <a:off x="8951664" y="4242724"/>
            <a:ext cx="638796" cy="945933"/>
            <a:chOff x="2042802" y="2926963"/>
            <a:chExt cx="638796" cy="945933"/>
          </a:xfrm>
        </p:grpSpPr>
        <p:sp>
          <p:nvSpPr>
            <p:cNvPr id="41" name="Freeform 14">
              <a:extLst>
                <a:ext uri="{FF2B5EF4-FFF2-40B4-BE49-F238E27FC236}">
                  <a16:creationId xmlns:a16="http://schemas.microsoft.com/office/drawing/2014/main" id="{01E4AAB5-CCC7-4F96-B12C-DA3E3A29426C}"/>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8100AF"/>
            </a:solidFill>
            <a:ln w="38100" cmpd="sng">
              <a:noFill/>
            </a:ln>
            <a:effectLst/>
          </p:spPr>
          <p:txBody>
            <a:bodyPr wrap="none" anchor="ctr"/>
            <a:lstStyle/>
            <a:p>
              <a:endParaRPr lang="en-US" sz="1800" dirty="0">
                <a:latin typeface="+mj-lt"/>
              </a:endParaRPr>
            </a:p>
          </p:txBody>
        </p:sp>
        <p:sp>
          <p:nvSpPr>
            <p:cNvPr id="42" name="Oval 41">
              <a:extLst>
                <a:ext uri="{FF2B5EF4-FFF2-40B4-BE49-F238E27FC236}">
                  <a16:creationId xmlns:a16="http://schemas.microsoft.com/office/drawing/2014/main" id="{6846D3BF-C15A-4415-B313-0DCAF6167623}"/>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sp>
        <p:nvSpPr>
          <p:cNvPr id="43" name="Text Placeholder 55">
            <a:extLst>
              <a:ext uri="{FF2B5EF4-FFF2-40B4-BE49-F238E27FC236}">
                <a16:creationId xmlns:a16="http://schemas.microsoft.com/office/drawing/2014/main" id="{08BBBF8D-A7CD-4333-B299-645B4E5230C0}"/>
              </a:ext>
            </a:extLst>
          </p:cNvPr>
          <p:cNvSpPr>
            <a:spLocks noGrp="1"/>
          </p:cNvSpPr>
          <p:nvPr>
            <p:ph type="body" sz="quarter" idx="13" hasCustomPrompt="1"/>
          </p:nvPr>
        </p:nvSpPr>
        <p:spPr>
          <a:xfrm>
            <a:off x="1137987" y="2376677"/>
            <a:ext cx="2088085" cy="503692"/>
          </a:xfrm>
        </p:spPr>
        <p:txBody>
          <a:bodyPr bIns="0" anchor="b" anchorCtr="0"/>
          <a:lstStyle>
            <a:lvl1pPr marL="0" indent="0" algn="l">
              <a:lnSpc>
                <a:spcPts val="2000"/>
              </a:lnSpc>
              <a:spcBef>
                <a:spcPts val="0"/>
              </a:spcBef>
              <a:buNone/>
              <a:defRPr sz="1600">
                <a:solidFill>
                  <a:srgbClr val="009EFF"/>
                </a:solidFill>
                <a:latin typeface="Arial" panose="020B0604020202020204" pitchFamily="34" charset="0"/>
                <a:cs typeface="Arial" panose="020B0604020202020204" pitchFamily="34" charset="0"/>
              </a:defRPr>
            </a:lvl1pPr>
          </a:lstStyle>
          <a:p>
            <a:pPr lvl="0"/>
            <a:r>
              <a:rPr lang="en-US" dirty="0"/>
              <a:t>1965: ITEM GOES HERE</a:t>
            </a:r>
          </a:p>
        </p:txBody>
      </p:sp>
      <p:sp>
        <p:nvSpPr>
          <p:cNvPr id="44" name="Text Placeholder 55">
            <a:extLst>
              <a:ext uri="{FF2B5EF4-FFF2-40B4-BE49-F238E27FC236}">
                <a16:creationId xmlns:a16="http://schemas.microsoft.com/office/drawing/2014/main" id="{629CA489-8940-4C35-814F-B512D563A1AF}"/>
              </a:ext>
            </a:extLst>
          </p:cNvPr>
          <p:cNvSpPr>
            <a:spLocks noGrp="1"/>
          </p:cNvSpPr>
          <p:nvPr>
            <p:ph type="body" sz="quarter" idx="38" hasCustomPrompt="1"/>
          </p:nvPr>
        </p:nvSpPr>
        <p:spPr>
          <a:xfrm>
            <a:off x="1137989" y="2982003"/>
            <a:ext cx="2088084" cy="825465"/>
          </a:xfrm>
        </p:spPr>
        <p:txBody>
          <a:bodyPr bIns="0"/>
          <a:lstStyle>
            <a:lvl1pPr marL="0" indent="0" algn="l">
              <a:lnSpc>
                <a:spcPts val="2000"/>
              </a:lnSpc>
              <a:spcBef>
                <a:spcPts val="600"/>
              </a:spcBef>
              <a:buNone/>
              <a:defRPr sz="1600">
                <a:solidFill>
                  <a:srgbClr val="009EF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5" name="Text Placeholder 55">
            <a:extLst>
              <a:ext uri="{FF2B5EF4-FFF2-40B4-BE49-F238E27FC236}">
                <a16:creationId xmlns:a16="http://schemas.microsoft.com/office/drawing/2014/main" id="{4F1DB194-587C-46AE-9693-0DFBDB2A5023}"/>
              </a:ext>
            </a:extLst>
          </p:cNvPr>
          <p:cNvSpPr>
            <a:spLocks noGrp="1"/>
          </p:cNvSpPr>
          <p:nvPr>
            <p:ph type="body" sz="quarter" idx="39" hasCustomPrompt="1"/>
          </p:nvPr>
        </p:nvSpPr>
        <p:spPr>
          <a:xfrm>
            <a:off x="4060211" y="4239568"/>
            <a:ext cx="2088085" cy="503692"/>
          </a:xfrm>
        </p:spPr>
        <p:txBody>
          <a:bodyPr bIns="0" anchor="b" anchorCtr="0"/>
          <a:lstStyle>
            <a:lvl1pPr marL="0" indent="0" algn="l">
              <a:lnSpc>
                <a:spcPts val="2000"/>
              </a:lnSpc>
              <a:spcBef>
                <a:spcPts val="0"/>
              </a:spcBef>
              <a:buNone/>
              <a:defRPr sz="1600">
                <a:solidFill>
                  <a:srgbClr val="00BE00"/>
                </a:solidFill>
                <a:latin typeface="Arial" panose="020B0604020202020204" pitchFamily="34" charset="0"/>
                <a:cs typeface="Arial" panose="020B0604020202020204" pitchFamily="34" charset="0"/>
              </a:defRPr>
            </a:lvl1pPr>
          </a:lstStyle>
          <a:p>
            <a:pPr lvl="0"/>
            <a:r>
              <a:rPr lang="en-US" dirty="0"/>
              <a:t>1974: ITEM GOES HERE</a:t>
            </a:r>
          </a:p>
        </p:txBody>
      </p:sp>
      <p:sp>
        <p:nvSpPr>
          <p:cNvPr id="46" name="Text Placeholder 55">
            <a:extLst>
              <a:ext uri="{FF2B5EF4-FFF2-40B4-BE49-F238E27FC236}">
                <a16:creationId xmlns:a16="http://schemas.microsoft.com/office/drawing/2014/main" id="{8C7BC640-A8E3-4927-A9D5-9C9F77500763}"/>
              </a:ext>
            </a:extLst>
          </p:cNvPr>
          <p:cNvSpPr>
            <a:spLocks noGrp="1"/>
          </p:cNvSpPr>
          <p:nvPr>
            <p:ph type="body" sz="quarter" idx="40" hasCustomPrompt="1"/>
          </p:nvPr>
        </p:nvSpPr>
        <p:spPr>
          <a:xfrm>
            <a:off x="4060212" y="4844896"/>
            <a:ext cx="2088084" cy="825465"/>
          </a:xfrm>
        </p:spPr>
        <p:txBody>
          <a:bodyPr bIns="0"/>
          <a:lstStyle>
            <a:lvl1pPr marL="0" indent="0" algn="l">
              <a:lnSpc>
                <a:spcPts val="2000"/>
              </a:lnSpc>
              <a:spcBef>
                <a:spcPts val="600"/>
              </a:spcBef>
              <a:buNone/>
              <a:defRPr sz="1600">
                <a:solidFill>
                  <a:srgbClr val="00BE00"/>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7" name="Text Placeholder 55">
            <a:extLst>
              <a:ext uri="{FF2B5EF4-FFF2-40B4-BE49-F238E27FC236}">
                <a16:creationId xmlns:a16="http://schemas.microsoft.com/office/drawing/2014/main" id="{1B6BAED6-3534-4522-93CA-0D7DE6B5B42E}"/>
              </a:ext>
            </a:extLst>
          </p:cNvPr>
          <p:cNvSpPr>
            <a:spLocks noGrp="1"/>
          </p:cNvSpPr>
          <p:nvPr>
            <p:ph type="body" sz="quarter" idx="41" hasCustomPrompt="1"/>
          </p:nvPr>
        </p:nvSpPr>
        <p:spPr>
          <a:xfrm>
            <a:off x="6880554" y="2376677"/>
            <a:ext cx="2088085" cy="503692"/>
          </a:xfrm>
        </p:spPr>
        <p:txBody>
          <a:bodyPr bIns="0" anchor="b" anchorCtr="0"/>
          <a:lstStyle>
            <a:lvl1pPr marL="0" indent="0" algn="l">
              <a:lnSpc>
                <a:spcPts val="2000"/>
              </a:lnSpc>
              <a:spcBef>
                <a:spcPts val="0"/>
              </a:spcBef>
              <a:buNone/>
              <a:defRPr sz="1600">
                <a:solidFill>
                  <a:srgbClr val="E74011"/>
                </a:solidFill>
                <a:latin typeface="Arial" panose="020B0604020202020204" pitchFamily="34" charset="0"/>
                <a:cs typeface="Arial" panose="020B0604020202020204" pitchFamily="34" charset="0"/>
              </a:defRPr>
            </a:lvl1pPr>
          </a:lstStyle>
          <a:p>
            <a:pPr lvl="0"/>
            <a:r>
              <a:rPr lang="en-US" dirty="0"/>
              <a:t>1982: ITEM GOES HERE</a:t>
            </a:r>
          </a:p>
        </p:txBody>
      </p:sp>
      <p:sp>
        <p:nvSpPr>
          <p:cNvPr id="48" name="Text Placeholder 55">
            <a:extLst>
              <a:ext uri="{FF2B5EF4-FFF2-40B4-BE49-F238E27FC236}">
                <a16:creationId xmlns:a16="http://schemas.microsoft.com/office/drawing/2014/main" id="{1CB45B4F-9A17-417A-92D3-10D78FA99E7A}"/>
              </a:ext>
            </a:extLst>
          </p:cNvPr>
          <p:cNvSpPr>
            <a:spLocks noGrp="1"/>
          </p:cNvSpPr>
          <p:nvPr>
            <p:ph type="body" sz="quarter" idx="42" hasCustomPrompt="1"/>
          </p:nvPr>
        </p:nvSpPr>
        <p:spPr>
          <a:xfrm>
            <a:off x="6880554" y="2982003"/>
            <a:ext cx="2088084" cy="825465"/>
          </a:xfrm>
        </p:spPr>
        <p:txBody>
          <a:bodyPr bIns="0"/>
          <a:lstStyle>
            <a:lvl1pPr marL="0" indent="0" algn="l">
              <a:lnSpc>
                <a:spcPts val="2000"/>
              </a:lnSpc>
              <a:spcBef>
                <a:spcPts val="600"/>
              </a:spcBef>
              <a:buNone/>
              <a:defRPr sz="1600">
                <a:solidFill>
                  <a:srgbClr val="E7401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9" name="Text Placeholder 55">
            <a:extLst>
              <a:ext uri="{FF2B5EF4-FFF2-40B4-BE49-F238E27FC236}">
                <a16:creationId xmlns:a16="http://schemas.microsoft.com/office/drawing/2014/main" id="{D91C9DD9-9EC7-421E-9806-37A2A7A4AB1E}"/>
              </a:ext>
            </a:extLst>
          </p:cNvPr>
          <p:cNvSpPr>
            <a:spLocks noGrp="1"/>
          </p:cNvSpPr>
          <p:nvPr>
            <p:ph type="body" sz="quarter" idx="43" hasCustomPrompt="1"/>
          </p:nvPr>
        </p:nvSpPr>
        <p:spPr>
          <a:xfrm>
            <a:off x="9710110" y="4239568"/>
            <a:ext cx="2088085" cy="503692"/>
          </a:xfrm>
        </p:spPr>
        <p:txBody>
          <a:bodyPr bIns="0" anchor="b" anchorCtr="0"/>
          <a:lstStyle>
            <a:lvl1pPr marL="0" indent="0" algn="l">
              <a:lnSpc>
                <a:spcPts val="2000"/>
              </a:lnSpc>
              <a:spcBef>
                <a:spcPts val="0"/>
              </a:spcBef>
              <a:buNone/>
              <a:defRPr sz="1600">
                <a:solidFill>
                  <a:srgbClr val="8100AF"/>
                </a:solidFill>
                <a:latin typeface="Arial" panose="020B0604020202020204" pitchFamily="34" charset="0"/>
                <a:cs typeface="Arial" panose="020B0604020202020204" pitchFamily="34" charset="0"/>
              </a:defRPr>
            </a:lvl1pPr>
          </a:lstStyle>
          <a:p>
            <a:pPr lvl="0"/>
            <a:r>
              <a:rPr lang="en-US" dirty="0"/>
              <a:t>2000: ITEM GOES HERE</a:t>
            </a:r>
          </a:p>
        </p:txBody>
      </p:sp>
      <p:sp>
        <p:nvSpPr>
          <p:cNvPr id="50" name="Text Placeholder 55">
            <a:extLst>
              <a:ext uri="{FF2B5EF4-FFF2-40B4-BE49-F238E27FC236}">
                <a16:creationId xmlns:a16="http://schemas.microsoft.com/office/drawing/2014/main" id="{FFD233C4-03D5-45B2-AD4B-2D9C7A132216}"/>
              </a:ext>
            </a:extLst>
          </p:cNvPr>
          <p:cNvSpPr>
            <a:spLocks noGrp="1"/>
          </p:cNvSpPr>
          <p:nvPr>
            <p:ph type="body" sz="quarter" idx="44" hasCustomPrompt="1"/>
          </p:nvPr>
        </p:nvSpPr>
        <p:spPr>
          <a:xfrm>
            <a:off x="9710110" y="4844896"/>
            <a:ext cx="2088084" cy="825465"/>
          </a:xfrm>
        </p:spPr>
        <p:txBody>
          <a:bodyPr bIns="0"/>
          <a:lstStyle>
            <a:lvl1pPr marL="0" indent="0" algn="l">
              <a:lnSpc>
                <a:spcPts val="2000"/>
              </a:lnSpc>
              <a:spcBef>
                <a:spcPts val="600"/>
              </a:spcBef>
              <a:buNone/>
              <a:defRPr sz="1600">
                <a:solidFill>
                  <a:srgbClr val="8100A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Tree>
    <p:extLst>
      <p:ext uri="{BB962C8B-B14F-4D97-AF65-F5344CB8AC3E}">
        <p14:creationId xmlns:p14="http://schemas.microsoft.com/office/powerpoint/2010/main" val="304135834"/>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preserve="1" userDrawn="1">
  <p:cSld name="Timeline B">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7" name="Rectangle 6">
            <a:extLst>
              <a:ext uri="{FF2B5EF4-FFF2-40B4-BE49-F238E27FC236}">
                <a16:creationId xmlns:a16="http://schemas.microsoft.com/office/drawing/2014/main" id="{B2ADA329-9B7C-4886-A522-467214742846}"/>
              </a:ext>
            </a:extLst>
          </p:cNvPr>
          <p:cNvSpPr/>
          <p:nvPr userDrawn="1"/>
        </p:nvSpPr>
        <p:spPr>
          <a:xfrm flipV="1">
            <a:off x="3048" y="3888437"/>
            <a:ext cx="12188952" cy="68098"/>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lIns="243797" tIns="121899" rIns="243797" bIns="121899" rtlCol="0" anchor="ctr"/>
          <a:lstStyle/>
          <a:p>
            <a:pPr algn="ctr"/>
            <a:r>
              <a:rPr lang="en-US" sz="1800" dirty="0">
                <a:latin typeface="Subway Six-Inch Office" pitchFamily="50" charset="0"/>
              </a:rPr>
              <a:t> </a:t>
            </a:r>
          </a:p>
        </p:txBody>
      </p:sp>
      <p:sp>
        <p:nvSpPr>
          <p:cNvPr id="8" name="Oval 7">
            <a:extLst>
              <a:ext uri="{FF2B5EF4-FFF2-40B4-BE49-F238E27FC236}">
                <a16:creationId xmlns:a16="http://schemas.microsoft.com/office/drawing/2014/main" id="{1A102CCD-A803-4765-865C-CF851A52C206}"/>
              </a:ext>
            </a:extLst>
          </p:cNvPr>
          <p:cNvSpPr/>
          <p:nvPr userDrawn="1"/>
        </p:nvSpPr>
        <p:spPr>
          <a:xfrm>
            <a:off x="477229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9" name="Oval 8">
            <a:extLst>
              <a:ext uri="{FF2B5EF4-FFF2-40B4-BE49-F238E27FC236}">
                <a16:creationId xmlns:a16="http://schemas.microsoft.com/office/drawing/2014/main" id="{B66EA7C5-1F66-4F2C-BB66-5C75735B38D0}"/>
              </a:ext>
            </a:extLst>
          </p:cNvPr>
          <p:cNvSpPr/>
          <p:nvPr userDrawn="1"/>
        </p:nvSpPr>
        <p:spPr>
          <a:xfrm>
            <a:off x="7599807"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0" name="Oval 9">
            <a:extLst>
              <a:ext uri="{FF2B5EF4-FFF2-40B4-BE49-F238E27FC236}">
                <a16:creationId xmlns:a16="http://schemas.microsoft.com/office/drawing/2014/main" id="{9DDE2FE0-4153-4E40-91E1-0F00E7DD2BD6}"/>
              </a:ext>
            </a:extLst>
          </p:cNvPr>
          <p:cNvSpPr/>
          <p:nvPr userDrawn="1"/>
        </p:nvSpPr>
        <p:spPr>
          <a:xfrm>
            <a:off x="1944784"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11" name="Group 10">
            <a:extLst>
              <a:ext uri="{FF2B5EF4-FFF2-40B4-BE49-F238E27FC236}">
                <a16:creationId xmlns:a16="http://schemas.microsoft.com/office/drawing/2014/main" id="{6B86D487-716E-42F0-8715-49F9EDD0CBA9}"/>
              </a:ext>
            </a:extLst>
          </p:cNvPr>
          <p:cNvGrpSpPr/>
          <p:nvPr userDrawn="1"/>
        </p:nvGrpSpPr>
        <p:grpSpPr>
          <a:xfrm>
            <a:off x="1734825" y="2666459"/>
            <a:ext cx="638796" cy="945933"/>
            <a:chOff x="2042802" y="2926963"/>
            <a:chExt cx="638796" cy="945933"/>
          </a:xfrm>
        </p:grpSpPr>
        <p:sp>
          <p:nvSpPr>
            <p:cNvPr id="12" name="Freeform 14">
              <a:extLst>
                <a:ext uri="{FF2B5EF4-FFF2-40B4-BE49-F238E27FC236}">
                  <a16:creationId xmlns:a16="http://schemas.microsoft.com/office/drawing/2014/main" id="{1A940EE6-04A4-4E02-9445-D18E772565EF}"/>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FF0096"/>
            </a:solidFill>
            <a:ln w="38100" cmpd="sng">
              <a:noFill/>
            </a:ln>
            <a:effectLst/>
          </p:spPr>
          <p:txBody>
            <a:bodyPr wrap="none" anchor="ctr"/>
            <a:lstStyle/>
            <a:p>
              <a:endParaRPr lang="en-US" sz="1800" dirty="0">
                <a:latin typeface="+mj-lt"/>
              </a:endParaRPr>
            </a:p>
          </p:txBody>
        </p:sp>
        <p:sp>
          <p:nvSpPr>
            <p:cNvPr id="13" name="Oval 12">
              <a:extLst>
                <a:ext uri="{FF2B5EF4-FFF2-40B4-BE49-F238E27FC236}">
                  <a16:creationId xmlns:a16="http://schemas.microsoft.com/office/drawing/2014/main" id="{6E9D1B6C-2DCB-4F74-B303-6B1A14EDB46E}"/>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14" name="Group 13">
            <a:extLst>
              <a:ext uri="{FF2B5EF4-FFF2-40B4-BE49-F238E27FC236}">
                <a16:creationId xmlns:a16="http://schemas.microsoft.com/office/drawing/2014/main" id="{2F6EDBBF-2713-4817-94A0-0B3C1B511CDB}"/>
              </a:ext>
            </a:extLst>
          </p:cNvPr>
          <p:cNvGrpSpPr/>
          <p:nvPr userDrawn="1"/>
        </p:nvGrpSpPr>
        <p:grpSpPr>
          <a:xfrm>
            <a:off x="7395837" y="2666459"/>
            <a:ext cx="638796" cy="945933"/>
            <a:chOff x="2042802" y="2926963"/>
            <a:chExt cx="638796" cy="945933"/>
          </a:xfrm>
        </p:grpSpPr>
        <p:sp>
          <p:nvSpPr>
            <p:cNvPr id="15" name="Freeform 14">
              <a:extLst>
                <a:ext uri="{FF2B5EF4-FFF2-40B4-BE49-F238E27FC236}">
                  <a16:creationId xmlns:a16="http://schemas.microsoft.com/office/drawing/2014/main" id="{0E7C3EAE-BF16-4D14-B1DB-F0012EACAEC6}"/>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BE00"/>
            </a:solidFill>
            <a:ln w="38100" cmpd="sng">
              <a:noFill/>
            </a:ln>
            <a:effectLst/>
          </p:spPr>
          <p:txBody>
            <a:bodyPr wrap="none" anchor="ctr"/>
            <a:lstStyle/>
            <a:p>
              <a:endParaRPr lang="en-US" sz="1800" dirty="0">
                <a:latin typeface="+mj-lt"/>
              </a:endParaRPr>
            </a:p>
          </p:txBody>
        </p:sp>
        <p:sp>
          <p:nvSpPr>
            <p:cNvPr id="16" name="Oval 15">
              <a:extLst>
                <a:ext uri="{FF2B5EF4-FFF2-40B4-BE49-F238E27FC236}">
                  <a16:creationId xmlns:a16="http://schemas.microsoft.com/office/drawing/2014/main" id="{41BBA278-05CE-4484-9445-75DC57B01E62}"/>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17" name="Group 16">
            <a:extLst>
              <a:ext uri="{FF2B5EF4-FFF2-40B4-BE49-F238E27FC236}">
                <a16:creationId xmlns:a16="http://schemas.microsoft.com/office/drawing/2014/main" id="{3AE8449B-CF3D-4F5E-8BA2-C195AF180C52}"/>
              </a:ext>
            </a:extLst>
          </p:cNvPr>
          <p:cNvGrpSpPr/>
          <p:nvPr userDrawn="1"/>
        </p:nvGrpSpPr>
        <p:grpSpPr>
          <a:xfrm rot="10800000">
            <a:off x="4566060" y="4242724"/>
            <a:ext cx="638796" cy="945933"/>
            <a:chOff x="2042802" y="2926963"/>
            <a:chExt cx="638796" cy="945933"/>
          </a:xfrm>
        </p:grpSpPr>
        <p:sp>
          <p:nvSpPr>
            <p:cNvPr id="18" name="Freeform 14">
              <a:extLst>
                <a:ext uri="{FF2B5EF4-FFF2-40B4-BE49-F238E27FC236}">
                  <a16:creationId xmlns:a16="http://schemas.microsoft.com/office/drawing/2014/main" id="{150948DC-5A88-4B5C-A3E8-DA6792E5405C}"/>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9EFF"/>
            </a:solidFill>
            <a:ln w="38100" cmpd="sng">
              <a:noFill/>
            </a:ln>
            <a:effectLst/>
          </p:spPr>
          <p:txBody>
            <a:bodyPr wrap="none" anchor="ctr"/>
            <a:lstStyle/>
            <a:p>
              <a:endParaRPr lang="en-US" sz="1800" dirty="0">
                <a:latin typeface="+mj-lt"/>
              </a:endParaRPr>
            </a:p>
          </p:txBody>
        </p:sp>
        <p:sp>
          <p:nvSpPr>
            <p:cNvPr id="19" name="Oval 18">
              <a:extLst>
                <a:ext uri="{FF2B5EF4-FFF2-40B4-BE49-F238E27FC236}">
                  <a16:creationId xmlns:a16="http://schemas.microsoft.com/office/drawing/2014/main" id="{1682EBD5-277B-4472-B8E3-49113E2B3DE9}"/>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Subway Six-Inch Office" pitchFamily="50" charset="0"/>
              </a:endParaRPr>
            </a:p>
          </p:txBody>
        </p:sp>
      </p:grpSp>
      <p:sp>
        <p:nvSpPr>
          <p:cNvPr id="20" name="Text Placeholder 55">
            <a:extLst>
              <a:ext uri="{FF2B5EF4-FFF2-40B4-BE49-F238E27FC236}">
                <a16:creationId xmlns:a16="http://schemas.microsoft.com/office/drawing/2014/main" id="{A1CD7512-ECC4-4FD4-A939-E874C6ABF3E8}"/>
              </a:ext>
            </a:extLst>
          </p:cNvPr>
          <p:cNvSpPr>
            <a:spLocks noGrp="1"/>
          </p:cNvSpPr>
          <p:nvPr>
            <p:ph type="body" sz="quarter" idx="13" hasCustomPrompt="1"/>
          </p:nvPr>
        </p:nvSpPr>
        <p:spPr>
          <a:xfrm>
            <a:off x="2535703" y="2376677"/>
            <a:ext cx="2088085" cy="503692"/>
          </a:xfrm>
        </p:spPr>
        <p:txBody>
          <a:bodyPr bIns="0" anchor="b" anchorCtr="0"/>
          <a:lstStyle>
            <a:lvl1pPr marL="0" indent="0" algn="l">
              <a:lnSpc>
                <a:spcPts val="2000"/>
              </a:lnSpc>
              <a:spcBef>
                <a:spcPts val="0"/>
              </a:spcBef>
              <a:buNone/>
              <a:defRPr sz="1600">
                <a:solidFill>
                  <a:srgbClr val="FF0096"/>
                </a:solidFill>
                <a:latin typeface="Arial" panose="020B0604020202020204" pitchFamily="34" charset="0"/>
                <a:cs typeface="Arial" panose="020B0604020202020204" pitchFamily="34" charset="0"/>
              </a:defRPr>
            </a:lvl1pPr>
          </a:lstStyle>
          <a:p>
            <a:pPr lvl="0"/>
            <a:r>
              <a:rPr lang="en-US" dirty="0"/>
              <a:t>2003: ITEM GOES HERE</a:t>
            </a:r>
          </a:p>
        </p:txBody>
      </p:sp>
      <p:sp>
        <p:nvSpPr>
          <p:cNvPr id="21" name="Text Placeholder 55">
            <a:extLst>
              <a:ext uri="{FF2B5EF4-FFF2-40B4-BE49-F238E27FC236}">
                <a16:creationId xmlns:a16="http://schemas.microsoft.com/office/drawing/2014/main" id="{88454EC6-7C85-4D82-B6C3-01A921D3537E}"/>
              </a:ext>
            </a:extLst>
          </p:cNvPr>
          <p:cNvSpPr>
            <a:spLocks noGrp="1"/>
          </p:cNvSpPr>
          <p:nvPr>
            <p:ph type="body" sz="quarter" idx="38" hasCustomPrompt="1"/>
          </p:nvPr>
        </p:nvSpPr>
        <p:spPr>
          <a:xfrm>
            <a:off x="2535705" y="2982003"/>
            <a:ext cx="2088084" cy="825465"/>
          </a:xfrm>
        </p:spPr>
        <p:txBody>
          <a:bodyPr bIns="0"/>
          <a:lstStyle>
            <a:lvl1pPr marL="0" indent="0" algn="l">
              <a:lnSpc>
                <a:spcPts val="2000"/>
              </a:lnSpc>
              <a:spcBef>
                <a:spcPts val="600"/>
              </a:spcBef>
              <a:buNone/>
              <a:defRPr sz="1600">
                <a:solidFill>
                  <a:srgbClr val="FF0096"/>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22" name="Text Placeholder 55">
            <a:extLst>
              <a:ext uri="{FF2B5EF4-FFF2-40B4-BE49-F238E27FC236}">
                <a16:creationId xmlns:a16="http://schemas.microsoft.com/office/drawing/2014/main" id="{B45F9AC5-33AD-4047-90F9-B4EFD14ACF67}"/>
              </a:ext>
            </a:extLst>
          </p:cNvPr>
          <p:cNvSpPr>
            <a:spLocks noGrp="1"/>
          </p:cNvSpPr>
          <p:nvPr>
            <p:ph type="body" sz="quarter" idx="39" hasCustomPrompt="1"/>
          </p:nvPr>
        </p:nvSpPr>
        <p:spPr>
          <a:xfrm>
            <a:off x="5333943" y="4239568"/>
            <a:ext cx="2088085" cy="503692"/>
          </a:xfrm>
        </p:spPr>
        <p:txBody>
          <a:bodyPr bIns="0" anchor="b" anchorCtr="0"/>
          <a:lstStyle>
            <a:lvl1pPr marL="0" indent="0" algn="l">
              <a:lnSpc>
                <a:spcPts val="2000"/>
              </a:lnSpc>
              <a:spcBef>
                <a:spcPts val="0"/>
              </a:spcBef>
              <a:buNone/>
              <a:defRPr sz="1600">
                <a:solidFill>
                  <a:srgbClr val="009EFF"/>
                </a:solidFill>
                <a:latin typeface="Arial" panose="020B0604020202020204" pitchFamily="34" charset="0"/>
                <a:cs typeface="Arial" panose="020B0604020202020204" pitchFamily="34" charset="0"/>
              </a:defRPr>
            </a:lvl1pPr>
          </a:lstStyle>
          <a:p>
            <a:pPr lvl="0"/>
            <a:r>
              <a:rPr lang="en-US" dirty="0"/>
              <a:t>2008: ITEM GOES HERE</a:t>
            </a:r>
          </a:p>
        </p:txBody>
      </p:sp>
      <p:sp>
        <p:nvSpPr>
          <p:cNvPr id="23" name="Text Placeholder 55">
            <a:extLst>
              <a:ext uri="{FF2B5EF4-FFF2-40B4-BE49-F238E27FC236}">
                <a16:creationId xmlns:a16="http://schemas.microsoft.com/office/drawing/2014/main" id="{2EAC20B3-3C92-44BA-A862-E3C8E568AC37}"/>
              </a:ext>
            </a:extLst>
          </p:cNvPr>
          <p:cNvSpPr>
            <a:spLocks noGrp="1"/>
          </p:cNvSpPr>
          <p:nvPr>
            <p:ph type="body" sz="quarter" idx="40" hasCustomPrompt="1"/>
          </p:nvPr>
        </p:nvSpPr>
        <p:spPr>
          <a:xfrm>
            <a:off x="5333944" y="4844896"/>
            <a:ext cx="2088084" cy="825465"/>
          </a:xfrm>
        </p:spPr>
        <p:txBody>
          <a:bodyPr bIns="0"/>
          <a:lstStyle>
            <a:lvl1pPr marL="0" indent="0" algn="l">
              <a:lnSpc>
                <a:spcPts val="2000"/>
              </a:lnSpc>
              <a:spcBef>
                <a:spcPts val="600"/>
              </a:spcBef>
              <a:buNone/>
              <a:defRPr sz="1600">
                <a:solidFill>
                  <a:srgbClr val="009EF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24" name="Text Placeholder 55">
            <a:extLst>
              <a:ext uri="{FF2B5EF4-FFF2-40B4-BE49-F238E27FC236}">
                <a16:creationId xmlns:a16="http://schemas.microsoft.com/office/drawing/2014/main" id="{3555C930-DFCA-4939-9A11-A2BFCFE68B2B}"/>
              </a:ext>
            </a:extLst>
          </p:cNvPr>
          <p:cNvSpPr>
            <a:spLocks noGrp="1"/>
          </p:cNvSpPr>
          <p:nvPr>
            <p:ph type="body" sz="quarter" idx="41" hasCustomPrompt="1"/>
          </p:nvPr>
        </p:nvSpPr>
        <p:spPr>
          <a:xfrm>
            <a:off x="8154286" y="2376677"/>
            <a:ext cx="2088085" cy="503692"/>
          </a:xfrm>
        </p:spPr>
        <p:txBody>
          <a:bodyPr bIns="0" anchor="b" anchorCtr="0"/>
          <a:lstStyle>
            <a:lvl1pPr marL="0" indent="0" algn="l">
              <a:lnSpc>
                <a:spcPts val="2000"/>
              </a:lnSpc>
              <a:spcBef>
                <a:spcPts val="0"/>
              </a:spcBef>
              <a:buNone/>
              <a:defRPr sz="1600">
                <a:solidFill>
                  <a:srgbClr val="00BE00"/>
                </a:solidFill>
                <a:latin typeface="Arial" panose="020B0604020202020204" pitchFamily="34" charset="0"/>
                <a:cs typeface="Arial" panose="020B0604020202020204" pitchFamily="34" charset="0"/>
              </a:defRPr>
            </a:lvl1pPr>
          </a:lstStyle>
          <a:p>
            <a:pPr lvl="0"/>
            <a:r>
              <a:rPr lang="en-US" dirty="0"/>
              <a:t>2018: ITEM GOES HERE</a:t>
            </a:r>
          </a:p>
        </p:txBody>
      </p:sp>
      <p:sp>
        <p:nvSpPr>
          <p:cNvPr id="25" name="Text Placeholder 55">
            <a:extLst>
              <a:ext uri="{FF2B5EF4-FFF2-40B4-BE49-F238E27FC236}">
                <a16:creationId xmlns:a16="http://schemas.microsoft.com/office/drawing/2014/main" id="{7B991D95-8427-40B5-9196-3B802007670C}"/>
              </a:ext>
            </a:extLst>
          </p:cNvPr>
          <p:cNvSpPr>
            <a:spLocks noGrp="1"/>
          </p:cNvSpPr>
          <p:nvPr>
            <p:ph type="body" sz="quarter" idx="42" hasCustomPrompt="1"/>
          </p:nvPr>
        </p:nvSpPr>
        <p:spPr>
          <a:xfrm>
            <a:off x="8154286" y="2982003"/>
            <a:ext cx="2088084" cy="825465"/>
          </a:xfrm>
        </p:spPr>
        <p:txBody>
          <a:bodyPr bIns="0"/>
          <a:lstStyle>
            <a:lvl1pPr marL="0" indent="0" algn="l">
              <a:lnSpc>
                <a:spcPts val="2000"/>
              </a:lnSpc>
              <a:spcBef>
                <a:spcPts val="600"/>
              </a:spcBef>
              <a:buNone/>
              <a:defRPr sz="1600">
                <a:solidFill>
                  <a:srgbClr val="00BE00"/>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Tree>
    <p:extLst>
      <p:ext uri="{BB962C8B-B14F-4D97-AF65-F5344CB8AC3E}">
        <p14:creationId xmlns:p14="http://schemas.microsoft.com/office/powerpoint/2010/main" val="1804343707"/>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6858000"/>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pic>
        <p:nvPicPr>
          <p:cNvPr id="2" name="Picture 1">
            <a:extLst>
              <a:ext uri="{FF2B5EF4-FFF2-40B4-BE49-F238E27FC236}">
                <a16:creationId xmlns:a16="http://schemas.microsoft.com/office/drawing/2014/main" id="{1BC2BADD-6A9C-425F-BB34-7103FB4A043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4689212" y="2844000"/>
            <a:ext cx="2813576" cy="1170000"/>
          </a:xfrm>
          <a:prstGeom prst="rect">
            <a:avLst/>
          </a:prstGeom>
        </p:spPr>
      </p:pic>
    </p:spTree>
    <p:extLst>
      <p:ext uri="{BB962C8B-B14F-4D97-AF65-F5344CB8AC3E}">
        <p14:creationId xmlns:p14="http://schemas.microsoft.com/office/powerpoint/2010/main" val="3868808755"/>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type="title" preserve="1">
  <p:cSld name="Cover 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6858000"/>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85B9181-00FB-4E86-93D8-8FA469DE1D3D}"/>
              </a:ext>
            </a:extLst>
          </p:cNvPr>
          <p:cNvSpPr>
            <a:spLocks noGrp="1"/>
          </p:cNvSpPr>
          <p:nvPr>
            <p:ph type="ctrTitle" hasCustomPrompt="1"/>
          </p:nvPr>
        </p:nvSpPr>
        <p:spPr>
          <a:xfrm>
            <a:off x="1524000" y="1122363"/>
            <a:ext cx="9144000" cy="2387600"/>
          </a:xfrm>
        </p:spPr>
        <p:txBody>
          <a:bodyPr anchor="b"/>
          <a:lstStyle>
            <a:lvl1pPr algn="ctr">
              <a:defRPr sz="5000" b="1">
                <a:solidFill>
                  <a:schemeClr val="bg1"/>
                </a:solidFill>
                <a:latin typeface="Arial" panose="020B0604020202020204" pitchFamily="34" charset="0"/>
                <a:cs typeface="Arial" panose="020B0604020202020204" pitchFamily="34" charset="0"/>
              </a:defRPr>
            </a:lvl1pPr>
          </a:lstStyle>
          <a:p>
            <a:r>
              <a:rPr lang="en-US" dirty="0"/>
              <a:t>Type your presentation title here in sentence case.</a:t>
            </a:r>
            <a:endParaRPr lang="en-GB" dirty="0"/>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hasCustomPrompt="1"/>
          </p:nvPr>
        </p:nvSpPr>
        <p:spPr>
          <a:xfrm>
            <a:off x="1523999" y="4381499"/>
            <a:ext cx="9143999" cy="1799239"/>
          </a:xfrm>
        </p:spPr>
        <p:txBody>
          <a:bodyPr/>
          <a:lstStyle>
            <a:lvl1pPr marL="0" indent="0" algn="ctr">
              <a:buNone/>
              <a:defRPr sz="2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&lt;Insert presenter name&gt;</a:t>
            </a:r>
          </a:p>
          <a:p>
            <a:r>
              <a:rPr lang="en-US" dirty="0"/>
              <a:t>&lt;Insert presenter job title&gt;</a:t>
            </a:r>
          </a:p>
          <a:p>
            <a:endParaRPr lang="en-US" dirty="0"/>
          </a:p>
          <a:p>
            <a:r>
              <a:rPr lang="en-GB" dirty="0"/>
              <a:t>Wednesday, 09 September 2020</a:t>
            </a:r>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pic>
        <p:nvPicPr>
          <p:cNvPr id="19" name="Picture 18">
            <a:extLst>
              <a:ext uri="{FF2B5EF4-FFF2-40B4-BE49-F238E27FC236}">
                <a16:creationId xmlns:a16="http://schemas.microsoft.com/office/drawing/2014/main" id="{4296A872-B17B-48E1-B670-B6B4F268901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88320" y="6058742"/>
            <a:ext cx="1197141" cy="629999"/>
          </a:xfrm>
          <a:prstGeom prst="rect">
            <a:avLst/>
          </a:prstGeom>
        </p:spPr>
      </p:pic>
      <p:pic>
        <p:nvPicPr>
          <p:cNvPr id="9" name="Picture 8">
            <a:extLst>
              <a:ext uri="{FF2B5EF4-FFF2-40B4-BE49-F238E27FC236}">
                <a16:creationId xmlns:a16="http://schemas.microsoft.com/office/drawing/2014/main" id="{6EDDE23E-7D42-4C76-993D-CF948C6D3088}"/>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10494420" y="6053066"/>
            <a:ext cx="1515000" cy="629999"/>
          </a:xfrm>
          <a:prstGeom prst="rect">
            <a:avLst/>
          </a:prstGeom>
        </p:spPr>
      </p:pic>
    </p:spTree>
    <p:extLst>
      <p:ext uri="{BB962C8B-B14F-4D97-AF65-F5344CB8AC3E}">
        <p14:creationId xmlns:p14="http://schemas.microsoft.com/office/powerpoint/2010/main" val="3776971311"/>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type="title" preserve="1">
  <p:cSld name="Title Slide (Purpl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5918129"/>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85B9181-00FB-4E86-93D8-8FA469DE1D3D}"/>
              </a:ext>
            </a:extLst>
          </p:cNvPr>
          <p:cNvSpPr>
            <a:spLocks noGrp="1"/>
          </p:cNvSpPr>
          <p:nvPr>
            <p:ph type="ctrTitle"/>
          </p:nvPr>
        </p:nvSpPr>
        <p:spPr>
          <a:xfrm>
            <a:off x="1524000" y="1122363"/>
            <a:ext cx="9144000" cy="2387600"/>
          </a:xfrm>
        </p:spPr>
        <p:txBody>
          <a:bodyPr anchor="b"/>
          <a:lstStyle>
            <a:lvl1pPr algn="ctr">
              <a:defRPr sz="5000">
                <a:solidFill>
                  <a:schemeClr val="bg1"/>
                </a:solidFill>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p:nvPr>
        </p:nvSpPr>
        <p:spPr>
          <a:xfrm>
            <a:off x="1524000" y="3602038"/>
            <a:ext cx="9144000" cy="1655762"/>
          </a:xfrm>
        </p:spPr>
        <p:txBody>
          <a:bodyPr/>
          <a:lstStyle>
            <a:lvl1pPr marL="0" indent="0" algn="ctr">
              <a:buNone/>
              <a:defRPr sz="2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434849456"/>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A74AE222-B9C9-42F3-96F1-973D18EDF8B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393810169"/>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A69C-BC08-41BD-9FC1-5D2CDFA36E9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46C69F4-F3BA-4BE6-8F3B-FD16195D70D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FFD4D136-C64D-4E6E-9504-392D481BBCE7}"/>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72DD13E2-FC99-473B-BB5F-02EEFD8807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CB058F-32FB-43BF-95B3-8127D15BAA72}"/>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1152509054"/>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262EC0-C4CA-4562-8536-BFFB5011E3DE}"/>
              </a:ext>
            </a:extLst>
          </p:cNvPr>
          <p:cNvSpPr>
            <a:spLocks noGrp="1"/>
          </p:cNvSpPr>
          <p:nvPr>
            <p:ph type="title"/>
          </p:nvPr>
        </p:nvSpPr>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3346C947-17FF-4A60-B834-7BE380B62257}"/>
              </a:ext>
            </a:extLst>
          </p:cNvPr>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a:extLst>
              <a:ext uri="{FF2B5EF4-FFF2-40B4-BE49-F238E27FC236}">
                <a16:creationId xmlns:a16="http://schemas.microsoft.com/office/drawing/2014/main" id="{D0946815-9938-40BC-82A6-1B5F421061D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A242765-852B-4FD5-9337-0C4F8CAFA476}"/>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52446F60-C286-456A-B9D8-2E7890CBD7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E49960E-0C98-42F3-9D51-42FA50817EFA}"/>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235274612"/>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E771F-15A8-4E65-86FB-80CAFD5FB4DF}"/>
              </a:ext>
            </a:extLst>
          </p:cNvPr>
          <p:cNvSpPr>
            <a:spLocks noGrp="1"/>
          </p:cNvSpPr>
          <p:nvPr>
            <p:ph type="title"/>
          </p:nvPr>
        </p:nvSpPr>
        <p:spPr>
          <a:xfrm>
            <a:off x="839788" y="365125"/>
            <a:ext cx="10515600" cy="1325563"/>
          </a:xfrm>
        </p:spPr>
        <p:txBody>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9BD695EF-731A-4F33-A8EE-7F7E5174DA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C9BC53-7A18-4DB9-A3D9-988A9D7D267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3113DD9-B7A8-4712-B3C5-A69E2469EB6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C6F5053-96C2-449A-832B-FA885CE3EB4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C35D321-4F72-42C9-A4B9-35CBDA585DBC}"/>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8" name="Footer Placeholder 7">
            <a:extLst>
              <a:ext uri="{FF2B5EF4-FFF2-40B4-BE49-F238E27FC236}">
                <a16:creationId xmlns:a16="http://schemas.microsoft.com/office/drawing/2014/main" id="{DC477578-E348-4763-B109-4DFC416C951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B764DD2-402B-40E7-8B0A-F138C099CADA}"/>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742997600"/>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82ADCF-311A-4BC4-A790-64999A605D0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7C30226-7E7D-458B-84D9-57A93C854DC1}"/>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4" name="Footer Placeholder 3">
            <a:extLst>
              <a:ext uri="{FF2B5EF4-FFF2-40B4-BE49-F238E27FC236}">
                <a16:creationId xmlns:a16="http://schemas.microsoft.com/office/drawing/2014/main" id="{1028244E-B46F-4B4A-B501-5E3C0F56636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16C9674-3E80-4B3E-90AA-29A0EDD2FE73}"/>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1666478447"/>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3427BF1-57CD-4BA8-BD48-D72074D5AAF6}"/>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3" name="Footer Placeholder 2">
            <a:extLst>
              <a:ext uri="{FF2B5EF4-FFF2-40B4-BE49-F238E27FC236}">
                <a16:creationId xmlns:a16="http://schemas.microsoft.com/office/drawing/2014/main" id="{BAC4A647-23B5-4EEE-AC86-0456EA64120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2807E73-BB96-4C59-9C91-BDD67991A576}"/>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789204079"/>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3F2D6-9037-473D-81DA-0628C6DE87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DCCCDD7-0D65-4C4A-8708-593DEE5CFE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AB43887-57BF-4EC8-8529-3AA68AB99F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0EA569-3E7D-4C46-8836-4784D25E8C57}"/>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EE86B87E-460A-498A-9BE5-153C3CB984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CE9BC03-AC6B-4181-BFE9-88060E959D81}"/>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1577595343"/>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49E547-8CAB-4A03-A8E9-AC05B6415D0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5608C75-343D-42BE-B9AC-1CE99E0E4C1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EDB5A6D-1951-400C-8DCF-C7914782B8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015EC01-5577-4313-A869-06B7CD804248}"/>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956BF77E-86FC-4C6D-B3D1-C9C9AD1E57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68D0C08-1DF2-4E32-90D8-A4007E329E01}"/>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932622979"/>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5E020-043D-4077-AC99-C49DD74B6F4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C737DDE-B517-4B25-91E6-AFEA0F8B299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52F80DC-1E48-46C5-A1AC-A1CECAC97EF3}"/>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7B0FBE0A-1827-4290-919D-042637A317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2A2A37-05C2-4A1F-AF6E-033DC9913544}"/>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553090587"/>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0595BCA-911E-41FE-BB4E-22E31183872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A9C214D-C2C2-496A-8A43-BCE39FEA3AA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0675821-B71B-4E67-97A4-7D9DB9C962BE}"/>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F75369C4-C65E-4753-B9E9-9064F37B2F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D5C714-CFC5-43DE-8ECD-965BF7D65B68}"/>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1324546176"/>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showMasterSp="0" preserve="1" userDrawn="1">
  <p:cSld name="Full frame imag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26AC3629-21CA-41B1-BB87-076728A65CC7}"/>
              </a:ext>
            </a:extLst>
          </p:cNvPr>
          <p:cNvSpPr>
            <a:spLocks noGrp="1"/>
          </p:cNvSpPr>
          <p:nvPr>
            <p:ph type="pic" sz="quarter" idx="10" hasCustomPrompt="1"/>
          </p:nvPr>
        </p:nvSpPr>
        <p:spPr>
          <a:xfrm>
            <a:off x="0" y="0"/>
            <a:ext cx="12192000" cy="6858000"/>
          </a:xfrm>
        </p:spPr>
        <p:txBody>
          <a:bodyPr anchor="ctr"/>
          <a:lstStyle>
            <a:lvl1pPr marL="0" indent="0" algn="ctr">
              <a:buNone/>
              <a:defRPr>
                <a:solidFill>
                  <a:srgbClr val="7030A0"/>
                </a:solidFill>
              </a:defRPr>
            </a:lvl1pPr>
          </a:lstStyle>
          <a:p>
            <a:r>
              <a:rPr lang="en-US" dirty="0"/>
              <a:t>Full frame image</a:t>
            </a:r>
          </a:p>
        </p:txBody>
      </p:sp>
    </p:spTree>
    <p:extLst>
      <p:ext uri="{BB962C8B-B14F-4D97-AF65-F5344CB8AC3E}">
        <p14:creationId xmlns:p14="http://schemas.microsoft.com/office/powerpoint/2010/main" val="4173745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3.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E697B6B-58C3-4D1D-9D2A-DFDA171AD483}"/>
              </a:ext>
            </a:extLst>
          </p:cNvPr>
          <p:cNvSpPr/>
          <p:nvPr userDrawn="1"/>
        </p:nvSpPr>
        <p:spPr>
          <a:xfrm>
            <a:off x="8153400" y="0"/>
            <a:ext cx="4038600" cy="5918129"/>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Picture Placeholder 16">
            <a:extLst>
              <a:ext uri="{FF2B5EF4-FFF2-40B4-BE49-F238E27FC236}">
                <a16:creationId xmlns:a16="http://schemas.microsoft.com/office/drawing/2014/main" id="{9108BCCC-826A-4032-87BA-87F17E1F0675}"/>
              </a:ext>
            </a:extLst>
          </p:cNvPr>
          <p:cNvSpPr>
            <a:spLocks noGrp="1"/>
          </p:cNvSpPr>
          <p:nvPr>
            <p:ph type="pic" sz="quarter" idx="13"/>
          </p:nvPr>
        </p:nvSpPr>
        <p:spPr>
          <a:xfrm>
            <a:off x="0" y="0"/>
            <a:ext cx="8153400" cy="5918129"/>
          </a:xfrm>
          <a:solidFill>
            <a:schemeClr val="bg1">
              <a:lumMod val="95000"/>
            </a:schemeClr>
          </a:solidFill>
        </p:spPr>
        <p:txBody>
          <a:bodyPr bIns="0" anchor="ctr"/>
          <a:lstStyle>
            <a:lvl1pPr marL="0" indent="0" algn="ctr">
              <a:buNone/>
              <a:defRPr>
                <a:solidFill>
                  <a:srgbClr val="7030A0"/>
                </a:solidFill>
              </a:defRPr>
            </a:lvl1pPr>
          </a:lstStyle>
          <a:p>
            <a:r>
              <a:rPr lang="en-US" dirty="0"/>
              <a:t>Click icon to add picture</a:t>
            </a:r>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hasCustomPrompt="1"/>
          </p:nvPr>
        </p:nvSpPr>
        <p:spPr>
          <a:xfrm>
            <a:off x="8610600" y="485775"/>
            <a:ext cx="3133725" cy="4095750"/>
          </a:xfrm>
        </p:spPr>
        <p:txBody>
          <a:bodyPr>
            <a:normAutofit/>
          </a:bodyPr>
          <a:lstStyle>
            <a:lvl1pPr marL="0" indent="0" algn="ctr">
              <a:buNone/>
              <a:defRPr sz="2500" b="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dirty="0"/>
              <a:t>Sed </a:t>
            </a:r>
            <a:r>
              <a:rPr lang="en-US" dirty="0" err="1"/>
              <a:t>ut</a:t>
            </a:r>
            <a:r>
              <a:rPr lang="en-US" dirty="0"/>
              <a:t> </a:t>
            </a:r>
            <a:r>
              <a:rPr lang="en-US" dirty="0" err="1"/>
              <a:t>eros</a:t>
            </a:r>
            <a:r>
              <a:rPr lang="en-US" dirty="0"/>
              <a:t> </a:t>
            </a:r>
            <a:r>
              <a:rPr lang="en-US" dirty="0" err="1"/>
              <a:t>dapibus</a:t>
            </a:r>
            <a:r>
              <a:rPr lang="en-US" dirty="0"/>
              <a:t>, convallis dui </a:t>
            </a:r>
            <a:r>
              <a:rPr lang="en-US" dirty="0" err="1"/>
              <a:t>eget</a:t>
            </a:r>
            <a:r>
              <a:rPr lang="en-US" dirty="0"/>
              <a:t>, </a:t>
            </a:r>
            <a:r>
              <a:rPr lang="en-US" dirty="0" err="1"/>
              <a:t>ultrices</a:t>
            </a:r>
            <a:r>
              <a:rPr lang="en-US" dirty="0"/>
              <a:t> </a:t>
            </a:r>
            <a:r>
              <a:rPr lang="en-US" dirty="0" err="1"/>
              <a:t>eros</a:t>
            </a:r>
            <a:r>
              <a:rPr lang="en-US" dirty="0"/>
              <a:t>. Nunc sit </a:t>
            </a:r>
            <a:r>
              <a:rPr lang="en-US" dirty="0" err="1"/>
              <a:t>amet</a:t>
            </a:r>
            <a:r>
              <a:rPr lang="en-US" dirty="0"/>
              <a:t> </a:t>
            </a:r>
            <a:r>
              <a:rPr lang="en-US" dirty="0" err="1"/>
              <a:t>eros</a:t>
            </a:r>
            <a:r>
              <a:rPr lang="en-US" dirty="0"/>
              <a:t> vitae ipsum </a:t>
            </a:r>
            <a:r>
              <a:rPr lang="en-US" dirty="0" err="1"/>
              <a:t>egestas</a:t>
            </a:r>
            <a:r>
              <a:rPr lang="en-US" dirty="0"/>
              <a:t> lacinia </a:t>
            </a:r>
            <a:r>
              <a:rPr lang="en-US" dirty="0" err="1"/>
              <a:t>nec</a:t>
            </a:r>
            <a:r>
              <a:rPr lang="en-US" dirty="0"/>
              <a:t> a </a:t>
            </a:r>
            <a:r>
              <a:rPr lang="en-US" dirty="0" err="1"/>
              <a:t>augue</a:t>
            </a:r>
            <a:r>
              <a:rPr lang="en-US" dirty="0"/>
              <a:t>. Proin </a:t>
            </a:r>
            <a:r>
              <a:rPr lang="en-US" dirty="0" err="1"/>
              <a:t>laoreet</a:t>
            </a:r>
            <a:r>
              <a:rPr lang="en-US" dirty="0"/>
              <a:t> </a:t>
            </a:r>
            <a:r>
              <a:rPr lang="en-US" dirty="0" err="1"/>
              <a:t>bibendum</a:t>
            </a:r>
            <a:r>
              <a:rPr lang="en-US" dirty="0"/>
              <a:t> </a:t>
            </a:r>
            <a:r>
              <a:rPr lang="en-US" dirty="0" err="1"/>
              <a:t>eros</a:t>
            </a:r>
            <a:r>
              <a:rPr lang="en-US" dirty="0"/>
              <a:t>, in </a:t>
            </a:r>
            <a:r>
              <a:rPr lang="en-US" dirty="0" err="1"/>
              <a:t>lobortis</a:t>
            </a:r>
            <a:r>
              <a:rPr lang="en-US" dirty="0"/>
              <a:t> magna </a:t>
            </a:r>
            <a:r>
              <a:rPr lang="en-US" dirty="0" err="1"/>
              <a:t>malesuada</a:t>
            </a:r>
            <a:r>
              <a:rPr lang="en-US" dirty="0"/>
              <a:t> vel. Nunc </a:t>
            </a:r>
            <a:r>
              <a:rPr lang="en-US" dirty="0" err="1"/>
              <a:t>tristique</a:t>
            </a:r>
            <a:r>
              <a:rPr lang="en-US" dirty="0"/>
              <a:t> pulvinar </a:t>
            </a:r>
            <a:r>
              <a:rPr lang="en-US" dirty="0" err="1"/>
              <a:t>sagittis</a:t>
            </a:r>
            <a:r>
              <a:rPr lang="en-US" dirty="0"/>
              <a:t>.</a:t>
            </a:r>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17" name="Text Placeholder 13">
            <a:extLst>
              <a:ext uri="{FF2B5EF4-FFF2-40B4-BE49-F238E27FC236}">
                <a16:creationId xmlns:a16="http://schemas.microsoft.com/office/drawing/2014/main" id="{ADC89ECD-45DC-46F4-A717-9F18D07A1AFF}"/>
              </a:ext>
            </a:extLst>
          </p:cNvPr>
          <p:cNvSpPr>
            <a:spLocks noGrp="1"/>
          </p:cNvSpPr>
          <p:nvPr>
            <p:ph type="body" sz="quarter" idx="14" hasCustomPrompt="1"/>
          </p:nvPr>
        </p:nvSpPr>
        <p:spPr>
          <a:xfrm>
            <a:off x="8620125" y="4918522"/>
            <a:ext cx="3124200" cy="662609"/>
          </a:xfrm>
        </p:spPr>
        <p:txBody>
          <a:bodyPr bIns="0"/>
          <a:lstStyle>
            <a:lvl1pPr marL="0" indent="0" algn="ctr">
              <a:lnSpc>
                <a:spcPts val="2200"/>
              </a:lnSpc>
              <a:spcBef>
                <a:spcPts val="0"/>
              </a:spcBef>
              <a:buNone/>
              <a:defRPr sz="1800" b="1">
                <a:solidFill>
                  <a:schemeClr val="bg1"/>
                </a:solidFill>
                <a:latin typeface="Arial" panose="020B0604020202020204" pitchFamily="34" charset="0"/>
                <a:cs typeface="Arial" panose="020B0604020202020204" pitchFamily="34" charset="0"/>
              </a:defRPr>
            </a:lvl1pPr>
            <a:lvl2pPr marL="457166" indent="0">
              <a:buNone/>
              <a:defRPr sz="1800">
                <a:solidFill>
                  <a:schemeClr val="bg1"/>
                </a:solidFill>
                <a:latin typeface="+mj-lt"/>
              </a:defRPr>
            </a:lvl2pPr>
            <a:lvl3pPr marL="914330" indent="0">
              <a:buNone/>
              <a:defRPr sz="1800">
                <a:solidFill>
                  <a:schemeClr val="bg1"/>
                </a:solidFill>
                <a:latin typeface="+mj-lt"/>
              </a:defRPr>
            </a:lvl3pPr>
            <a:lvl4pPr marL="1371496" indent="0">
              <a:buNone/>
              <a:defRPr sz="1800">
                <a:solidFill>
                  <a:schemeClr val="bg1"/>
                </a:solidFill>
                <a:latin typeface="+mj-lt"/>
              </a:defRPr>
            </a:lvl4pPr>
            <a:lvl5pPr marL="1828664" indent="0">
              <a:buNone/>
              <a:defRPr sz="1800">
                <a:solidFill>
                  <a:schemeClr val="bg1"/>
                </a:solidFill>
                <a:latin typeface="+mj-lt"/>
              </a:defRPr>
            </a:lvl5pPr>
          </a:lstStyle>
          <a:p>
            <a:pPr lvl="0"/>
            <a:r>
              <a:rPr lang="en-US" dirty="0"/>
              <a:t>NAME GOES HERE</a:t>
            </a:r>
          </a:p>
        </p:txBody>
      </p:sp>
      <p:sp>
        <p:nvSpPr>
          <p:cNvPr id="19" name="Freeform 71">
            <a:extLst>
              <a:ext uri="{FF2B5EF4-FFF2-40B4-BE49-F238E27FC236}">
                <a16:creationId xmlns:a16="http://schemas.microsoft.com/office/drawing/2014/main" id="{5AE9737E-E058-4FCF-B558-4F889444FF8C}"/>
              </a:ext>
            </a:extLst>
          </p:cNvPr>
          <p:cNvSpPr>
            <a:spLocks noChangeArrowheads="1"/>
          </p:cNvSpPr>
          <p:nvPr userDrawn="1"/>
        </p:nvSpPr>
        <p:spPr bwMode="auto">
          <a:xfrm rot="11131217">
            <a:off x="8299962" y="377161"/>
            <a:ext cx="464389" cy="344844"/>
          </a:xfrm>
          <a:custGeom>
            <a:avLst/>
            <a:gdLst>
              <a:gd name="T0" fmla="*/ 70 w 444"/>
              <a:gd name="T1" fmla="*/ 0 h 329"/>
              <a:gd name="T2" fmla="*/ 70 w 444"/>
              <a:gd name="T3" fmla="*/ 0 h 329"/>
              <a:gd name="T4" fmla="*/ 0 w 444"/>
              <a:gd name="T5" fmla="*/ 70 h 329"/>
              <a:gd name="T6" fmla="*/ 70 w 444"/>
              <a:gd name="T7" fmla="*/ 150 h 329"/>
              <a:gd name="T8" fmla="*/ 0 w 444"/>
              <a:gd name="T9" fmla="*/ 291 h 329"/>
              <a:gd name="T10" fmla="*/ 0 w 444"/>
              <a:gd name="T11" fmla="*/ 328 h 329"/>
              <a:gd name="T12" fmla="*/ 70 w 444"/>
              <a:gd name="T13" fmla="*/ 0 h 329"/>
              <a:gd name="T14" fmla="*/ 275 w 444"/>
              <a:gd name="T15" fmla="*/ 0 h 329"/>
              <a:gd name="T16" fmla="*/ 275 w 444"/>
              <a:gd name="T17" fmla="*/ 0 h 329"/>
              <a:gd name="T18" fmla="*/ 204 w 444"/>
              <a:gd name="T19" fmla="*/ 70 h 329"/>
              <a:gd name="T20" fmla="*/ 275 w 444"/>
              <a:gd name="T21" fmla="*/ 150 h 329"/>
              <a:gd name="T22" fmla="*/ 204 w 444"/>
              <a:gd name="T23" fmla="*/ 291 h 329"/>
              <a:gd name="T24" fmla="*/ 204 w 444"/>
              <a:gd name="T25" fmla="*/ 328 h 329"/>
              <a:gd name="T26" fmla="*/ 275 w 444"/>
              <a:gd name="T27" fmla="*/ 0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4" h="329">
                <a:moveTo>
                  <a:pt x="70" y="0"/>
                </a:moveTo>
                <a:lnTo>
                  <a:pt x="70" y="0"/>
                </a:lnTo>
                <a:cubicBezTo>
                  <a:pt x="26" y="0"/>
                  <a:pt x="0" y="35"/>
                  <a:pt x="0" y="70"/>
                </a:cubicBezTo>
                <a:cubicBezTo>
                  <a:pt x="0" y="115"/>
                  <a:pt x="26" y="150"/>
                  <a:pt x="70" y="150"/>
                </a:cubicBezTo>
                <a:cubicBezTo>
                  <a:pt x="142" y="150"/>
                  <a:pt x="98" y="291"/>
                  <a:pt x="0" y="291"/>
                </a:cubicBezTo>
                <a:cubicBezTo>
                  <a:pt x="0" y="328"/>
                  <a:pt x="0" y="328"/>
                  <a:pt x="0" y="328"/>
                </a:cubicBezTo>
                <a:cubicBezTo>
                  <a:pt x="168" y="328"/>
                  <a:pt x="239" y="0"/>
                  <a:pt x="70" y="0"/>
                </a:cubicBezTo>
                <a:close/>
                <a:moveTo>
                  <a:pt x="275" y="0"/>
                </a:moveTo>
                <a:lnTo>
                  <a:pt x="275" y="0"/>
                </a:lnTo>
                <a:cubicBezTo>
                  <a:pt x="239" y="0"/>
                  <a:pt x="204" y="35"/>
                  <a:pt x="204" y="70"/>
                </a:cubicBezTo>
                <a:cubicBezTo>
                  <a:pt x="204" y="115"/>
                  <a:pt x="239" y="150"/>
                  <a:pt x="275" y="150"/>
                </a:cubicBezTo>
                <a:cubicBezTo>
                  <a:pt x="354" y="150"/>
                  <a:pt x="301" y="291"/>
                  <a:pt x="204" y="291"/>
                </a:cubicBezTo>
                <a:cubicBezTo>
                  <a:pt x="204" y="328"/>
                  <a:pt x="204" y="328"/>
                  <a:pt x="204" y="328"/>
                </a:cubicBezTo>
                <a:cubicBezTo>
                  <a:pt x="381" y="328"/>
                  <a:pt x="443" y="0"/>
                  <a:pt x="275" y="0"/>
                </a:cubicBezTo>
                <a:close/>
              </a:path>
            </a:pathLst>
          </a:custGeom>
          <a:solidFill>
            <a:srgbClr val="7C00AA"/>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800" dirty="0"/>
          </a:p>
        </p:txBody>
      </p:sp>
      <p:sp>
        <p:nvSpPr>
          <p:cNvPr id="21" name="Freeform 71">
            <a:extLst>
              <a:ext uri="{FF2B5EF4-FFF2-40B4-BE49-F238E27FC236}">
                <a16:creationId xmlns:a16="http://schemas.microsoft.com/office/drawing/2014/main" id="{3E581861-B194-4B74-B3F5-E98E24952677}"/>
              </a:ext>
            </a:extLst>
          </p:cNvPr>
          <p:cNvSpPr>
            <a:spLocks noChangeArrowheads="1"/>
          </p:cNvSpPr>
          <p:nvPr userDrawn="1"/>
        </p:nvSpPr>
        <p:spPr bwMode="auto">
          <a:xfrm>
            <a:off x="11606084" y="4232758"/>
            <a:ext cx="464389" cy="344844"/>
          </a:xfrm>
          <a:custGeom>
            <a:avLst/>
            <a:gdLst>
              <a:gd name="T0" fmla="*/ 70 w 444"/>
              <a:gd name="T1" fmla="*/ 0 h 329"/>
              <a:gd name="T2" fmla="*/ 70 w 444"/>
              <a:gd name="T3" fmla="*/ 0 h 329"/>
              <a:gd name="T4" fmla="*/ 0 w 444"/>
              <a:gd name="T5" fmla="*/ 70 h 329"/>
              <a:gd name="T6" fmla="*/ 70 w 444"/>
              <a:gd name="T7" fmla="*/ 150 h 329"/>
              <a:gd name="T8" fmla="*/ 0 w 444"/>
              <a:gd name="T9" fmla="*/ 291 h 329"/>
              <a:gd name="T10" fmla="*/ 0 w 444"/>
              <a:gd name="T11" fmla="*/ 328 h 329"/>
              <a:gd name="T12" fmla="*/ 70 w 444"/>
              <a:gd name="T13" fmla="*/ 0 h 329"/>
              <a:gd name="T14" fmla="*/ 275 w 444"/>
              <a:gd name="T15" fmla="*/ 0 h 329"/>
              <a:gd name="T16" fmla="*/ 275 w 444"/>
              <a:gd name="T17" fmla="*/ 0 h 329"/>
              <a:gd name="T18" fmla="*/ 204 w 444"/>
              <a:gd name="T19" fmla="*/ 70 h 329"/>
              <a:gd name="T20" fmla="*/ 275 w 444"/>
              <a:gd name="T21" fmla="*/ 150 h 329"/>
              <a:gd name="T22" fmla="*/ 204 w 444"/>
              <a:gd name="T23" fmla="*/ 291 h 329"/>
              <a:gd name="T24" fmla="*/ 204 w 444"/>
              <a:gd name="T25" fmla="*/ 328 h 329"/>
              <a:gd name="T26" fmla="*/ 275 w 444"/>
              <a:gd name="T27" fmla="*/ 0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4" h="329">
                <a:moveTo>
                  <a:pt x="70" y="0"/>
                </a:moveTo>
                <a:lnTo>
                  <a:pt x="70" y="0"/>
                </a:lnTo>
                <a:cubicBezTo>
                  <a:pt x="26" y="0"/>
                  <a:pt x="0" y="35"/>
                  <a:pt x="0" y="70"/>
                </a:cubicBezTo>
                <a:cubicBezTo>
                  <a:pt x="0" y="115"/>
                  <a:pt x="26" y="150"/>
                  <a:pt x="70" y="150"/>
                </a:cubicBezTo>
                <a:cubicBezTo>
                  <a:pt x="142" y="150"/>
                  <a:pt x="98" y="291"/>
                  <a:pt x="0" y="291"/>
                </a:cubicBezTo>
                <a:cubicBezTo>
                  <a:pt x="0" y="328"/>
                  <a:pt x="0" y="328"/>
                  <a:pt x="0" y="328"/>
                </a:cubicBezTo>
                <a:cubicBezTo>
                  <a:pt x="168" y="328"/>
                  <a:pt x="239" y="0"/>
                  <a:pt x="70" y="0"/>
                </a:cubicBezTo>
                <a:close/>
                <a:moveTo>
                  <a:pt x="275" y="0"/>
                </a:moveTo>
                <a:lnTo>
                  <a:pt x="275" y="0"/>
                </a:lnTo>
                <a:cubicBezTo>
                  <a:pt x="239" y="0"/>
                  <a:pt x="204" y="35"/>
                  <a:pt x="204" y="70"/>
                </a:cubicBezTo>
                <a:cubicBezTo>
                  <a:pt x="204" y="115"/>
                  <a:pt x="239" y="150"/>
                  <a:pt x="275" y="150"/>
                </a:cubicBezTo>
                <a:cubicBezTo>
                  <a:pt x="354" y="150"/>
                  <a:pt x="301" y="291"/>
                  <a:pt x="204" y="291"/>
                </a:cubicBezTo>
                <a:cubicBezTo>
                  <a:pt x="204" y="328"/>
                  <a:pt x="204" y="328"/>
                  <a:pt x="204" y="328"/>
                </a:cubicBezTo>
                <a:cubicBezTo>
                  <a:pt x="381" y="328"/>
                  <a:pt x="443" y="0"/>
                  <a:pt x="275" y="0"/>
                </a:cubicBezTo>
                <a:close/>
              </a:path>
            </a:pathLst>
          </a:custGeom>
          <a:solidFill>
            <a:srgbClr val="7C00AA"/>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800" dirty="0"/>
          </a:p>
        </p:txBody>
      </p:sp>
    </p:spTree>
    <p:extLst>
      <p:ext uri="{BB962C8B-B14F-4D97-AF65-F5344CB8AC3E}">
        <p14:creationId xmlns:p14="http://schemas.microsoft.com/office/powerpoint/2010/main" val="2479104090"/>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preserve="1" userDrawn="1">
  <p:cSld name="Six Bullets">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1879742"/>
            <a:ext cx="12192000" cy="4038387"/>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7" name="Rectangle 6">
            <a:extLst>
              <a:ext uri="{FF2B5EF4-FFF2-40B4-BE49-F238E27FC236}">
                <a16:creationId xmlns:a16="http://schemas.microsoft.com/office/drawing/2014/main" id="{DE5DE7D4-A14F-4329-8ABE-6502646CDFD8}"/>
              </a:ext>
            </a:extLst>
          </p:cNvPr>
          <p:cNvSpPr/>
          <p:nvPr userDrawn="1"/>
        </p:nvSpPr>
        <p:spPr>
          <a:xfrm>
            <a:off x="0" y="0"/>
            <a:ext cx="12192000" cy="18797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 Placeholder 23">
            <a:extLst>
              <a:ext uri="{FF2B5EF4-FFF2-40B4-BE49-F238E27FC236}">
                <a16:creationId xmlns:a16="http://schemas.microsoft.com/office/drawing/2014/main" id="{5048FBC3-2AD6-40DB-B6EB-C13A634A9CA9}"/>
              </a:ext>
            </a:extLst>
          </p:cNvPr>
          <p:cNvSpPr>
            <a:spLocks noGrp="1"/>
          </p:cNvSpPr>
          <p:nvPr>
            <p:ph type="body" sz="quarter" idx="16" hasCustomPrompt="1"/>
          </p:nvPr>
        </p:nvSpPr>
        <p:spPr>
          <a:xfrm>
            <a:off x="1702904" y="2538929"/>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14" name="Text Placeholder 23">
            <a:extLst>
              <a:ext uri="{FF2B5EF4-FFF2-40B4-BE49-F238E27FC236}">
                <a16:creationId xmlns:a16="http://schemas.microsoft.com/office/drawing/2014/main" id="{282900B5-9BBA-420F-96C4-F940F00C54CD}"/>
              </a:ext>
            </a:extLst>
          </p:cNvPr>
          <p:cNvSpPr>
            <a:spLocks noGrp="1"/>
          </p:cNvSpPr>
          <p:nvPr>
            <p:ph type="body" sz="quarter" idx="22" hasCustomPrompt="1"/>
          </p:nvPr>
        </p:nvSpPr>
        <p:spPr>
          <a:xfrm>
            <a:off x="1702904" y="2098298"/>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#1</a:t>
            </a:r>
          </a:p>
        </p:txBody>
      </p:sp>
      <p:sp>
        <p:nvSpPr>
          <p:cNvPr id="15" name="Oval 14">
            <a:extLst>
              <a:ext uri="{FF2B5EF4-FFF2-40B4-BE49-F238E27FC236}">
                <a16:creationId xmlns:a16="http://schemas.microsoft.com/office/drawing/2014/main" id="{99BB555C-53B3-49D5-9ADC-9C4C659D48E6}"/>
              </a:ext>
            </a:extLst>
          </p:cNvPr>
          <p:cNvSpPr/>
          <p:nvPr userDrawn="1"/>
        </p:nvSpPr>
        <p:spPr>
          <a:xfrm>
            <a:off x="457203" y="2098299"/>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6" name="Text Placeholder 23">
            <a:extLst>
              <a:ext uri="{FF2B5EF4-FFF2-40B4-BE49-F238E27FC236}">
                <a16:creationId xmlns:a16="http://schemas.microsoft.com/office/drawing/2014/main" id="{FA8A436E-7F5D-4ED8-87F2-789EDC1E9F28}"/>
              </a:ext>
            </a:extLst>
          </p:cNvPr>
          <p:cNvSpPr>
            <a:spLocks noGrp="1"/>
          </p:cNvSpPr>
          <p:nvPr>
            <p:ph type="body" sz="quarter" idx="24" hasCustomPrompt="1"/>
          </p:nvPr>
        </p:nvSpPr>
        <p:spPr>
          <a:xfrm>
            <a:off x="1702904" y="383433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a:t>
            </a:r>
          </a:p>
        </p:txBody>
      </p:sp>
      <p:sp>
        <p:nvSpPr>
          <p:cNvPr id="17" name="Text Placeholder 23">
            <a:extLst>
              <a:ext uri="{FF2B5EF4-FFF2-40B4-BE49-F238E27FC236}">
                <a16:creationId xmlns:a16="http://schemas.microsoft.com/office/drawing/2014/main" id="{4CBC4D9E-EF50-477E-ADD8-B89BD9D124A1}"/>
              </a:ext>
            </a:extLst>
          </p:cNvPr>
          <p:cNvSpPr>
            <a:spLocks noGrp="1"/>
          </p:cNvSpPr>
          <p:nvPr>
            <p:ph type="body" sz="quarter" idx="25" hasCustomPrompt="1"/>
          </p:nvPr>
        </p:nvSpPr>
        <p:spPr>
          <a:xfrm>
            <a:off x="1702904" y="339369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#2</a:t>
            </a:r>
          </a:p>
        </p:txBody>
      </p:sp>
      <p:sp>
        <p:nvSpPr>
          <p:cNvPr id="18" name="Oval 17">
            <a:extLst>
              <a:ext uri="{FF2B5EF4-FFF2-40B4-BE49-F238E27FC236}">
                <a16:creationId xmlns:a16="http://schemas.microsoft.com/office/drawing/2014/main" id="{8B69728E-4AD5-4356-8BF8-C4C1A7A9AD59}"/>
              </a:ext>
            </a:extLst>
          </p:cNvPr>
          <p:cNvSpPr/>
          <p:nvPr userDrawn="1"/>
        </p:nvSpPr>
        <p:spPr>
          <a:xfrm>
            <a:off x="457203" y="339370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9" name="Text Placeholder 23">
            <a:extLst>
              <a:ext uri="{FF2B5EF4-FFF2-40B4-BE49-F238E27FC236}">
                <a16:creationId xmlns:a16="http://schemas.microsoft.com/office/drawing/2014/main" id="{A994DD7B-3118-4A54-BB55-FA0A2F7126F9}"/>
              </a:ext>
            </a:extLst>
          </p:cNvPr>
          <p:cNvSpPr>
            <a:spLocks noGrp="1"/>
          </p:cNvSpPr>
          <p:nvPr>
            <p:ph type="body" sz="quarter" idx="27" hasCustomPrompt="1"/>
          </p:nvPr>
        </p:nvSpPr>
        <p:spPr>
          <a:xfrm>
            <a:off x="1702904" y="5122271"/>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20" name="Text Placeholder 23">
            <a:extLst>
              <a:ext uri="{FF2B5EF4-FFF2-40B4-BE49-F238E27FC236}">
                <a16:creationId xmlns:a16="http://schemas.microsoft.com/office/drawing/2014/main" id="{BC920BD8-F63A-4284-A5C8-BE2741C7EA8F}"/>
              </a:ext>
            </a:extLst>
          </p:cNvPr>
          <p:cNvSpPr>
            <a:spLocks noGrp="1"/>
          </p:cNvSpPr>
          <p:nvPr>
            <p:ph type="body" sz="quarter" idx="28" hasCustomPrompt="1"/>
          </p:nvPr>
        </p:nvSpPr>
        <p:spPr>
          <a:xfrm>
            <a:off x="1702904" y="4681640"/>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#3</a:t>
            </a:r>
          </a:p>
        </p:txBody>
      </p:sp>
      <p:sp>
        <p:nvSpPr>
          <p:cNvPr id="21" name="Oval 20">
            <a:extLst>
              <a:ext uri="{FF2B5EF4-FFF2-40B4-BE49-F238E27FC236}">
                <a16:creationId xmlns:a16="http://schemas.microsoft.com/office/drawing/2014/main" id="{36F7FCD0-9022-4A0F-BA44-46CBB8B58EE4}"/>
              </a:ext>
            </a:extLst>
          </p:cNvPr>
          <p:cNvSpPr/>
          <p:nvPr userDrawn="1"/>
        </p:nvSpPr>
        <p:spPr>
          <a:xfrm>
            <a:off x="457203" y="4681641"/>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2" name="Text Placeholder 23">
            <a:extLst>
              <a:ext uri="{FF2B5EF4-FFF2-40B4-BE49-F238E27FC236}">
                <a16:creationId xmlns:a16="http://schemas.microsoft.com/office/drawing/2014/main" id="{9BCF573E-633D-440A-8832-5D9D16BFC13F}"/>
              </a:ext>
            </a:extLst>
          </p:cNvPr>
          <p:cNvSpPr>
            <a:spLocks noGrp="1"/>
          </p:cNvSpPr>
          <p:nvPr>
            <p:ph type="body" sz="quarter" idx="30" hasCustomPrompt="1"/>
          </p:nvPr>
        </p:nvSpPr>
        <p:spPr>
          <a:xfrm>
            <a:off x="7456001" y="383433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23" name="Text Placeholder 23">
            <a:extLst>
              <a:ext uri="{FF2B5EF4-FFF2-40B4-BE49-F238E27FC236}">
                <a16:creationId xmlns:a16="http://schemas.microsoft.com/office/drawing/2014/main" id="{43591F31-12A2-41B8-B0F0-AC9F3757BE82}"/>
              </a:ext>
            </a:extLst>
          </p:cNvPr>
          <p:cNvSpPr>
            <a:spLocks noGrp="1"/>
          </p:cNvSpPr>
          <p:nvPr>
            <p:ph type="body" sz="quarter" idx="31" hasCustomPrompt="1"/>
          </p:nvPr>
        </p:nvSpPr>
        <p:spPr>
          <a:xfrm>
            <a:off x="7456001" y="339369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#5</a:t>
            </a:r>
          </a:p>
        </p:txBody>
      </p:sp>
      <p:sp>
        <p:nvSpPr>
          <p:cNvPr id="24" name="Oval 23">
            <a:extLst>
              <a:ext uri="{FF2B5EF4-FFF2-40B4-BE49-F238E27FC236}">
                <a16:creationId xmlns:a16="http://schemas.microsoft.com/office/drawing/2014/main" id="{46309C22-2BA2-40E5-B71A-673841EFE282}"/>
              </a:ext>
            </a:extLst>
          </p:cNvPr>
          <p:cNvSpPr/>
          <p:nvPr userDrawn="1"/>
        </p:nvSpPr>
        <p:spPr>
          <a:xfrm>
            <a:off x="6210300" y="339370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5" name="Text Placeholder 23">
            <a:extLst>
              <a:ext uri="{FF2B5EF4-FFF2-40B4-BE49-F238E27FC236}">
                <a16:creationId xmlns:a16="http://schemas.microsoft.com/office/drawing/2014/main" id="{BC5B9D14-B737-4954-B013-DBC63F582FD8}"/>
              </a:ext>
            </a:extLst>
          </p:cNvPr>
          <p:cNvSpPr>
            <a:spLocks noGrp="1"/>
          </p:cNvSpPr>
          <p:nvPr>
            <p:ph type="body" sz="quarter" idx="33" hasCustomPrompt="1"/>
          </p:nvPr>
        </p:nvSpPr>
        <p:spPr>
          <a:xfrm>
            <a:off x="7456001" y="252982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a:t>
            </a:r>
          </a:p>
        </p:txBody>
      </p:sp>
      <p:sp>
        <p:nvSpPr>
          <p:cNvPr id="26" name="Text Placeholder 23">
            <a:extLst>
              <a:ext uri="{FF2B5EF4-FFF2-40B4-BE49-F238E27FC236}">
                <a16:creationId xmlns:a16="http://schemas.microsoft.com/office/drawing/2014/main" id="{9BF78926-8000-4E98-A199-13901734DB50}"/>
              </a:ext>
            </a:extLst>
          </p:cNvPr>
          <p:cNvSpPr>
            <a:spLocks noGrp="1"/>
          </p:cNvSpPr>
          <p:nvPr>
            <p:ph type="body" sz="quarter" idx="34" hasCustomPrompt="1"/>
          </p:nvPr>
        </p:nvSpPr>
        <p:spPr>
          <a:xfrm>
            <a:off x="7456001" y="208918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#4</a:t>
            </a:r>
          </a:p>
        </p:txBody>
      </p:sp>
      <p:sp>
        <p:nvSpPr>
          <p:cNvPr id="27" name="Oval 26">
            <a:extLst>
              <a:ext uri="{FF2B5EF4-FFF2-40B4-BE49-F238E27FC236}">
                <a16:creationId xmlns:a16="http://schemas.microsoft.com/office/drawing/2014/main" id="{68E1D16B-7B66-428E-AB09-78CEB13528AB}"/>
              </a:ext>
            </a:extLst>
          </p:cNvPr>
          <p:cNvSpPr/>
          <p:nvPr userDrawn="1"/>
        </p:nvSpPr>
        <p:spPr>
          <a:xfrm>
            <a:off x="6210300" y="208919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8" name="Text Placeholder 5">
            <a:extLst>
              <a:ext uri="{FF2B5EF4-FFF2-40B4-BE49-F238E27FC236}">
                <a16:creationId xmlns:a16="http://schemas.microsoft.com/office/drawing/2014/main" id="{E53CB882-1E6B-4961-9331-02EFB80604C1}"/>
              </a:ext>
            </a:extLst>
          </p:cNvPr>
          <p:cNvSpPr>
            <a:spLocks noGrp="1"/>
          </p:cNvSpPr>
          <p:nvPr>
            <p:ph type="body" sz="quarter" idx="35" hasCustomPrompt="1"/>
          </p:nvPr>
        </p:nvSpPr>
        <p:spPr>
          <a:xfrm>
            <a:off x="6354727" y="2221549"/>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4</a:t>
            </a:r>
          </a:p>
        </p:txBody>
      </p:sp>
      <p:sp>
        <p:nvSpPr>
          <p:cNvPr id="29" name="Text Placeholder 23">
            <a:extLst>
              <a:ext uri="{FF2B5EF4-FFF2-40B4-BE49-F238E27FC236}">
                <a16:creationId xmlns:a16="http://schemas.microsoft.com/office/drawing/2014/main" id="{A67710E3-DE69-45F0-A1EC-3C992160D31E}"/>
              </a:ext>
            </a:extLst>
          </p:cNvPr>
          <p:cNvSpPr>
            <a:spLocks noGrp="1"/>
          </p:cNvSpPr>
          <p:nvPr>
            <p:ph type="body" sz="quarter" idx="36" hasCustomPrompt="1"/>
          </p:nvPr>
        </p:nvSpPr>
        <p:spPr>
          <a:xfrm>
            <a:off x="7456001" y="5088318"/>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30" name="Text Placeholder 23">
            <a:extLst>
              <a:ext uri="{FF2B5EF4-FFF2-40B4-BE49-F238E27FC236}">
                <a16:creationId xmlns:a16="http://schemas.microsoft.com/office/drawing/2014/main" id="{3CE38EA0-9523-425C-BBB9-F3D546B748CF}"/>
              </a:ext>
            </a:extLst>
          </p:cNvPr>
          <p:cNvSpPr>
            <a:spLocks noGrp="1"/>
          </p:cNvSpPr>
          <p:nvPr>
            <p:ph type="body" sz="quarter" idx="37" hasCustomPrompt="1"/>
          </p:nvPr>
        </p:nvSpPr>
        <p:spPr>
          <a:xfrm>
            <a:off x="7456001" y="4647687"/>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#6</a:t>
            </a:r>
          </a:p>
        </p:txBody>
      </p:sp>
      <p:sp>
        <p:nvSpPr>
          <p:cNvPr id="31" name="Oval 30">
            <a:extLst>
              <a:ext uri="{FF2B5EF4-FFF2-40B4-BE49-F238E27FC236}">
                <a16:creationId xmlns:a16="http://schemas.microsoft.com/office/drawing/2014/main" id="{187C40E5-72D6-468E-B57C-CB8AA9AD030B}"/>
              </a:ext>
            </a:extLst>
          </p:cNvPr>
          <p:cNvSpPr/>
          <p:nvPr userDrawn="1"/>
        </p:nvSpPr>
        <p:spPr>
          <a:xfrm>
            <a:off x="6210300" y="4647688"/>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32" name="Text Placeholder 5">
            <a:extLst>
              <a:ext uri="{FF2B5EF4-FFF2-40B4-BE49-F238E27FC236}">
                <a16:creationId xmlns:a16="http://schemas.microsoft.com/office/drawing/2014/main" id="{DA04E595-34AF-4821-85CD-C51C5677A761}"/>
              </a:ext>
            </a:extLst>
          </p:cNvPr>
          <p:cNvSpPr>
            <a:spLocks noGrp="1"/>
          </p:cNvSpPr>
          <p:nvPr>
            <p:ph type="body" sz="quarter" idx="38" hasCustomPrompt="1"/>
          </p:nvPr>
        </p:nvSpPr>
        <p:spPr>
          <a:xfrm>
            <a:off x="6354727" y="3561632"/>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5</a:t>
            </a:r>
          </a:p>
        </p:txBody>
      </p:sp>
      <p:sp>
        <p:nvSpPr>
          <p:cNvPr id="33" name="Text Placeholder 5">
            <a:extLst>
              <a:ext uri="{FF2B5EF4-FFF2-40B4-BE49-F238E27FC236}">
                <a16:creationId xmlns:a16="http://schemas.microsoft.com/office/drawing/2014/main" id="{7070842C-4E7E-4667-8584-08E013FA09F5}"/>
              </a:ext>
            </a:extLst>
          </p:cNvPr>
          <p:cNvSpPr>
            <a:spLocks noGrp="1"/>
          </p:cNvSpPr>
          <p:nvPr>
            <p:ph type="body" sz="quarter" idx="39" hasCustomPrompt="1"/>
          </p:nvPr>
        </p:nvSpPr>
        <p:spPr>
          <a:xfrm>
            <a:off x="6354727" y="4808368"/>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6</a:t>
            </a:r>
          </a:p>
        </p:txBody>
      </p:sp>
      <p:sp>
        <p:nvSpPr>
          <p:cNvPr id="34" name="Text Placeholder 5">
            <a:extLst>
              <a:ext uri="{FF2B5EF4-FFF2-40B4-BE49-F238E27FC236}">
                <a16:creationId xmlns:a16="http://schemas.microsoft.com/office/drawing/2014/main" id="{CC4F7D02-9992-4B6D-8A5B-8CD56F92B387}"/>
              </a:ext>
            </a:extLst>
          </p:cNvPr>
          <p:cNvSpPr>
            <a:spLocks noGrp="1"/>
          </p:cNvSpPr>
          <p:nvPr>
            <p:ph type="body" sz="quarter" idx="40" hasCustomPrompt="1"/>
          </p:nvPr>
        </p:nvSpPr>
        <p:spPr>
          <a:xfrm>
            <a:off x="600760" y="2221549"/>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1</a:t>
            </a:r>
          </a:p>
        </p:txBody>
      </p:sp>
      <p:sp>
        <p:nvSpPr>
          <p:cNvPr id="35" name="Text Placeholder 5">
            <a:extLst>
              <a:ext uri="{FF2B5EF4-FFF2-40B4-BE49-F238E27FC236}">
                <a16:creationId xmlns:a16="http://schemas.microsoft.com/office/drawing/2014/main" id="{66A1D3DC-B4E9-4BD1-8836-CD42324F4054}"/>
              </a:ext>
            </a:extLst>
          </p:cNvPr>
          <p:cNvSpPr>
            <a:spLocks noGrp="1"/>
          </p:cNvSpPr>
          <p:nvPr>
            <p:ph type="body" sz="quarter" idx="41" hasCustomPrompt="1"/>
          </p:nvPr>
        </p:nvSpPr>
        <p:spPr>
          <a:xfrm>
            <a:off x="600760" y="3561632"/>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2</a:t>
            </a:r>
          </a:p>
        </p:txBody>
      </p:sp>
      <p:sp>
        <p:nvSpPr>
          <p:cNvPr id="36" name="Text Placeholder 5">
            <a:extLst>
              <a:ext uri="{FF2B5EF4-FFF2-40B4-BE49-F238E27FC236}">
                <a16:creationId xmlns:a16="http://schemas.microsoft.com/office/drawing/2014/main" id="{2E7D8FC6-84B6-444A-847D-1C894DD50CCD}"/>
              </a:ext>
            </a:extLst>
          </p:cNvPr>
          <p:cNvSpPr>
            <a:spLocks noGrp="1"/>
          </p:cNvSpPr>
          <p:nvPr>
            <p:ph type="body" sz="quarter" idx="42" hasCustomPrompt="1"/>
          </p:nvPr>
        </p:nvSpPr>
        <p:spPr>
          <a:xfrm>
            <a:off x="600760" y="4808368"/>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3</a:t>
            </a:r>
          </a:p>
        </p:txBody>
      </p:sp>
      <p:sp>
        <p:nvSpPr>
          <p:cNvPr id="37" name="Title 1">
            <a:extLst>
              <a:ext uri="{FF2B5EF4-FFF2-40B4-BE49-F238E27FC236}">
                <a16:creationId xmlns:a16="http://schemas.microsoft.com/office/drawing/2014/main" id="{5A4A6758-8273-45C7-98F5-4CEDEA81A3B4}"/>
              </a:ext>
            </a:extLst>
          </p:cNvPr>
          <p:cNvSpPr>
            <a:spLocks noGrp="1"/>
          </p:cNvSpPr>
          <p:nvPr>
            <p:ph type="title"/>
          </p:nvPr>
        </p:nvSpPr>
        <p:spPr>
          <a:xfrm>
            <a:off x="838200" y="365125"/>
            <a:ext cx="10515600" cy="1325563"/>
          </a:xfrm>
        </p:spPr>
        <p:txBody>
          <a:bodyPr/>
          <a:lstStyle/>
          <a:p>
            <a:r>
              <a:rPr lang="en-US" dirty="0"/>
              <a:t>Click to edit Master title style</a:t>
            </a:r>
            <a:endParaRPr lang="en-GB" dirty="0"/>
          </a:p>
        </p:txBody>
      </p:sp>
    </p:spTree>
    <p:extLst>
      <p:ext uri="{BB962C8B-B14F-4D97-AF65-F5344CB8AC3E}">
        <p14:creationId xmlns:p14="http://schemas.microsoft.com/office/powerpoint/2010/main" val="3004466318"/>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preserve="1" userDrawn="1">
  <p:cSld name="Process Diagra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66" name="Text Placeholder 55">
            <a:extLst>
              <a:ext uri="{FF2B5EF4-FFF2-40B4-BE49-F238E27FC236}">
                <a16:creationId xmlns:a16="http://schemas.microsoft.com/office/drawing/2014/main" id="{E5ADCE9E-E4AD-4AEF-A94F-41393D48498C}"/>
              </a:ext>
            </a:extLst>
          </p:cNvPr>
          <p:cNvSpPr>
            <a:spLocks noGrp="1"/>
          </p:cNvSpPr>
          <p:nvPr>
            <p:ph type="body" sz="quarter" idx="13" hasCustomPrompt="1"/>
          </p:nvPr>
        </p:nvSpPr>
        <p:spPr>
          <a:xfrm>
            <a:off x="1263926"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67" name="Text Placeholder 55">
            <a:extLst>
              <a:ext uri="{FF2B5EF4-FFF2-40B4-BE49-F238E27FC236}">
                <a16:creationId xmlns:a16="http://schemas.microsoft.com/office/drawing/2014/main" id="{D9145788-952E-4941-8CF5-0D9CDD4DE788}"/>
              </a:ext>
            </a:extLst>
          </p:cNvPr>
          <p:cNvSpPr>
            <a:spLocks noGrp="1"/>
          </p:cNvSpPr>
          <p:nvPr>
            <p:ph type="body" sz="quarter" idx="38" hasCustomPrompt="1"/>
          </p:nvPr>
        </p:nvSpPr>
        <p:spPr>
          <a:xfrm>
            <a:off x="1263926"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68" name="Freeform 1">
            <a:extLst>
              <a:ext uri="{FF2B5EF4-FFF2-40B4-BE49-F238E27FC236}">
                <a16:creationId xmlns:a16="http://schemas.microsoft.com/office/drawing/2014/main" id="{9E42FE19-48E1-463D-9A23-E3802B916889}"/>
              </a:ext>
            </a:extLst>
          </p:cNvPr>
          <p:cNvSpPr>
            <a:spLocks noChangeArrowheads="1"/>
          </p:cNvSpPr>
          <p:nvPr userDrawn="1"/>
        </p:nvSpPr>
        <p:spPr bwMode="auto">
          <a:xfrm>
            <a:off x="647701" y="2559982"/>
            <a:ext cx="3216228" cy="1284702"/>
          </a:xfrm>
          <a:custGeom>
            <a:avLst/>
            <a:gdLst>
              <a:gd name="T0" fmla="*/ 5639 w 7144"/>
              <a:gd name="T1" fmla="*/ 0 h 3558"/>
              <a:gd name="T2" fmla="*/ 0 w 7144"/>
              <a:gd name="T3" fmla="*/ 0 h 3558"/>
              <a:gd name="T4" fmla="*/ 1475 w 7144"/>
              <a:gd name="T5" fmla="*/ 1792 h 3558"/>
              <a:gd name="T6" fmla="*/ 0 w 7144"/>
              <a:gd name="T7" fmla="*/ 3557 h 3558"/>
              <a:gd name="T8" fmla="*/ 5669 w 7144"/>
              <a:gd name="T9" fmla="*/ 3557 h 3558"/>
              <a:gd name="T10" fmla="*/ 7143 w 7144"/>
              <a:gd name="T11" fmla="*/ 1792 h 3558"/>
              <a:gd name="T12" fmla="*/ 5639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39" y="0"/>
                </a:moveTo>
                <a:lnTo>
                  <a:pt x="0" y="0"/>
                </a:lnTo>
                <a:lnTo>
                  <a:pt x="1475" y="1792"/>
                </a:lnTo>
                <a:lnTo>
                  <a:pt x="0" y="3557"/>
                </a:lnTo>
                <a:lnTo>
                  <a:pt x="5669" y="3557"/>
                </a:lnTo>
                <a:lnTo>
                  <a:pt x="7143" y="1792"/>
                </a:lnTo>
                <a:lnTo>
                  <a:pt x="5639"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69" name="Freeform 2">
            <a:extLst>
              <a:ext uri="{FF2B5EF4-FFF2-40B4-BE49-F238E27FC236}">
                <a16:creationId xmlns:a16="http://schemas.microsoft.com/office/drawing/2014/main" id="{0DD4D37C-6114-4996-8B5E-33CF31208335}"/>
              </a:ext>
            </a:extLst>
          </p:cNvPr>
          <p:cNvSpPr>
            <a:spLocks noChangeArrowheads="1"/>
          </p:cNvSpPr>
          <p:nvPr userDrawn="1"/>
        </p:nvSpPr>
        <p:spPr bwMode="auto">
          <a:xfrm>
            <a:off x="3322091" y="2559982"/>
            <a:ext cx="3216228" cy="1284702"/>
          </a:xfrm>
          <a:custGeom>
            <a:avLst/>
            <a:gdLst>
              <a:gd name="T0" fmla="*/ 5668 w 7144"/>
              <a:gd name="T1" fmla="*/ 0 h 3558"/>
              <a:gd name="T2" fmla="*/ 0 w 7144"/>
              <a:gd name="T3" fmla="*/ 0 h 3558"/>
              <a:gd name="T4" fmla="*/ 1475 w 7144"/>
              <a:gd name="T5" fmla="*/ 1792 h 3558"/>
              <a:gd name="T6" fmla="*/ 0 w 7144"/>
              <a:gd name="T7" fmla="*/ 3557 h 3558"/>
              <a:gd name="T8" fmla="*/ 5668 w 7144"/>
              <a:gd name="T9" fmla="*/ 3557 h 3558"/>
              <a:gd name="T10" fmla="*/ 7143 w 7144"/>
              <a:gd name="T11" fmla="*/ 1792 h 3558"/>
              <a:gd name="T12" fmla="*/ 5668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68" y="0"/>
                </a:moveTo>
                <a:lnTo>
                  <a:pt x="0" y="0"/>
                </a:lnTo>
                <a:lnTo>
                  <a:pt x="1475" y="1792"/>
                </a:lnTo>
                <a:lnTo>
                  <a:pt x="0" y="3557"/>
                </a:lnTo>
                <a:lnTo>
                  <a:pt x="5668" y="3557"/>
                </a:lnTo>
                <a:lnTo>
                  <a:pt x="7143" y="1792"/>
                </a:lnTo>
                <a:lnTo>
                  <a:pt x="5668"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0" name="Freeform 1">
            <a:extLst>
              <a:ext uri="{FF2B5EF4-FFF2-40B4-BE49-F238E27FC236}">
                <a16:creationId xmlns:a16="http://schemas.microsoft.com/office/drawing/2014/main" id="{15DA022E-CD5A-4777-88D3-FBE63F7FD9B4}"/>
              </a:ext>
            </a:extLst>
          </p:cNvPr>
          <p:cNvSpPr>
            <a:spLocks noChangeArrowheads="1"/>
          </p:cNvSpPr>
          <p:nvPr userDrawn="1"/>
        </p:nvSpPr>
        <p:spPr bwMode="auto">
          <a:xfrm>
            <a:off x="5994635" y="2559982"/>
            <a:ext cx="3216228" cy="1284702"/>
          </a:xfrm>
          <a:custGeom>
            <a:avLst/>
            <a:gdLst>
              <a:gd name="T0" fmla="*/ 5639 w 7144"/>
              <a:gd name="T1" fmla="*/ 0 h 3558"/>
              <a:gd name="T2" fmla="*/ 0 w 7144"/>
              <a:gd name="T3" fmla="*/ 0 h 3558"/>
              <a:gd name="T4" fmla="*/ 1475 w 7144"/>
              <a:gd name="T5" fmla="*/ 1792 h 3558"/>
              <a:gd name="T6" fmla="*/ 0 w 7144"/>
              <a:gd name="T7" fmla="*/ 3557 h 3558"/>
              <a:gd name="T8" fmla="*/ 5669 w 7144"/>
              <a:gd name="T9" fmla="*/ 3557 h 3558"/>
              <a:gd name="T10" fmla="*/ 7143 w 7144"/>
              <a:gd name="T11" fmla="*/ 1792 h 3558"/>
              <a:gd name="T12" fmla="*/ 5639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39" y="0"/>
                </a:moveTo>
                <a:lnTo>
                  <a:pt x="0" y="0"/>
                </a:lnTo>
                <a:lnTo>
                  <a:pt x="1475" y="1792"/>
                </a:lnTo>
                <a:lnTo>
                  <a:pt x="0" y="3557"/>
                </a:lnTo>
                <a:lnTo>
                  <a:pt x="5669" y="3557"/>
                </a:lnTo>
                <a:lnTo>
                  <a:pt x="7143" y="1792"/>
                </a:lnTo>
                <a:lnTo>
                  <a:pt x="5639"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1" name="Freeform 2">
            <a:extLst>
              <a:ext uri="{FF2B5EF4-FFF2-40B4-BE49-F238E27FC236}">
                <a16:creationId xmlns:a16="http://schemas.microsoft.com/office/drawing/2014/main" id="{C53A12BF-4FB5-483E-900D-CDDA640F5F7A}"/>
              </a:ext>
            </a:extLst>
          </p:cNvPr>
          <p:cNvSpPr>
            <a:spLocks noChangeArrowheads="1"/>
          </p:cNvSpPr>
          <p:nvPr userDrawn="1"/>
        </p:nvSpPr>
        <p:spPr bwMode="auto">
          <a:xfrm>
            <a:off x="8670973" y="2559982"/>
            <a:ext cx="3216228" cy="1284702"/>
          </a:xfrm>
          <a:custGeom>
            <a:avLst/>
            <a:gdLst>
              <a:gd name="T0" fmla="*/ 5668 w 7144"/>
              <a:gd name="T1" fmla="*/ 0 h 3558"/>
              <a:gd name="T2" fmla="*/ 0 w 7144"/>
              <a:gd name="T3" fmla="*/ 0 h 3558"/>
              <a:gd name="T4" fmla="*/ 1475 w 7144"/>
              <a:gd name="T5" fmla="*/ 1792 h 3558"/>
              <a:gd name="T6" fmla="*/ 0 w 7144"/>
              <a:gd name="T7" fmla="*/ 3557 h 3558"/>
              <a:gd name="T8" fmla="*/ 5668 w 7144"/>
              <a:gd name="T9" fmla="*/ 3557 h 3558"/>
              <a:gd name="T10" fmla="*/ 7143 w 7144"/>
              <a:gd name="T11" fmla="*/ 1792 h 3558"/>
              <a:gd name="T12" fmla="*/ 5668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68" y="0"/>
                </a:moveTo>
                <a:lnTo>
                  <a:pt x="0" y="0"/>
                </a:lnTo>
                <a:lnTo>
                  <a:pt x="1475" y="1792"/>
                </a:lnTo>
                <a:lnTo>
                  <a:pt x="0" y="3557"/>
                </a:lnTo>
                <a:lnTo>
                  <a:pt x="5668" y="3557"/>
                </a:lnTo>
                <a:lnTo>
                  <a:pt x="7143" y="1792"/>
                </a:lnTo>
                <a:lnTo>
                  <a:pt x="5668"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2" name="Text Placeholder 55">
            <a:extLst>
              <a:ext uri="{FF2B5EF4-FFF2-40B4-BE49-F238E27FC236}">
                <a16:creationId xmlns:a16="http://schemas.microsoft.com/office/drawing/2014/main" id="{261065B2-A760-43AD-B407-AC6B669E39B5}"/>
              </a:ext>
            </a:extLst>
          </p:cNvPr>
          <p:cNvSpPr>
            <a:spLocks noGrp="1"/>
          </p:cNvSpPr>
          <p:nvPr>
            <p:ph type="body" sz="quarter" idx="39" hasCustomPrompt="1"/>
          </p:nvPr>
        </p:nvSpPr>
        <p:spPr>
          <a:xfrm>
            <a:off x="3863928"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3" name="Text Placeholder 55">
            <a:extLst>
              <a:ext uri="{FF2B5EF4-FFF2-40B4-BE49-F238E27FC236}">
                <a16:creationId xmlns:a16="http://schemas.microsoft.com/office/drawing/2014/main" id="{1B349D51-BC96-4771-97CE-D15F6B78FD4A}"/>
              </a:ext>
            </a:extLst>
          </p:cNvPr>
          <p:cNvSpPr>
            <a:spLocks noGrp="1"/>
          </p:cNvSpPr>
          <p:nvPr>
            <p:ph type="body" sz="quarter" idx="40" hasCustomPrompt="1"/>
          </p:nvPr>
        </p:nvSpPr>
        <p:spPr>
          <a:xfrm>
            <a:off x="3863928"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74" name="Text Placeholder 55">
            <a:extLst>
              <a:ext uri="{FF2B5EF4-FFF2-40B4-BE49-F238E27FC236}">
                <a16:creationId xmlns:a16="http://schemas.microsoft.com/office/drawing/2014/main" id="{C069241E-56FB-4EAA-9752-CEC87D9A6D17}"/>
              </a:ext>
            </a:extLst>
          </p:cNvPr>
          <p:cNvSpPr>
            <a:spLocks noGrp="1"/>
          </p:cNvSpPr>
          <p:nvPr>
            <p:ph type="body" sz="quarter" idx="41" hasCustomPrompt="1"/>
          </p:nvPr>
        </p:nvSpPr>
        <p:spPr>
          <a:xfrm>
            <a:off x="6567399"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5" name="Text Placeholder 55">
            <a:extLst>
              <a:ext uri="{FF2B5EF4-FFF2-40B4-BE49-F238E27FC236}">
                <a16:creationId xmlns:a16="http://schemas.microsoft.com/office/drawing/2014/main" id="{EE4FBE5D-78AC-4EC2-9972-827D54D7D011}"/>
              </a:ext>
            </a:extLst>
          </p:cNvPr>
          <p:cNvSpPr>
            <a:spLocks noGrp="1"/>
          </p:cNvSpPr>
          <p:nvPr>
            <p:ph type="body" sz="quarter" idx="42" hasCustomPrompt="1"/>
          </p:nvPr>
        </p:nvSpPr>
        <p:spPr>
          <a:xfrm>
            <a:off x="6567399"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76" name="Text Placeholder 55">
            <a:extLst>
              <a:ext uri="{FF2B5EF4-FFF2-40B4-BE49-F238E27FC236}">
                <a16:creationId xmlns:a16="http://schemas.microsoft.com/office/drawing/2014/main" id="{F4E6D8D6-5942-48F4-9558-241AE3C4D65B}"/>
              </a:ext>
            </a:extLst>
          </p:cNvPr>
          <p:cNvSpPr>
            <a:spLocks noGrp="1"/>
          </p:cNvSpPr>
          <p:nvPr>
            <p:ph type="body" sz="quarter" idx="43" hasCustomPrompt="1"/>
          </p:nvPr>
        </p:nvSpPr>
        <p:spPr>
          <a:xfrm>
            <a:off x="9286724"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7" name="Text Placeholder 55">
            <a:extLst>
              <a:ext uri="{FF2B5EF4-FFF2-40B4-BE49-F238E27FC236}">
                <a16:creationId xmlns:a16="http://schemas.microsoft.com/office/drawing/2014/main" id="{E617A342-8F7C-452F-BFB6-47C7C972DCB3}"/>
              </a:ext>
            </a:extLst>
          </p:cNvPr>
          <p:cNvSpPr>
            <a:spLocks noGrp="1"/>
          </p:cNvSpPr>
          <p:nvPr>
            <p:ph type="body" sz="quarter" idx="44" hasCustomPrompt="1"/>
          </p:nvPr>
        </p:nvSpPr>
        <p:spPr>
          <a:xfrm>
            <a:off x="9286724"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grpSp>
        <p:nvGrpSpPr>
          <p:cNvPr id="78" name="Group 77">
            <a:extLst>
              <a:ext uri="{FF2B5EF4-FFF2-40B4-BE49-F238E27FC236}">
                <a16:creationId xmlns:a16="http://schemas.microsoft.com/office/drawing/2014/main" id="{7F3C5CE5-4889-4552-8522-7B82DCF7E3EB}"/>
              </a:ext>
            </a:extLst>
          </p:cNvPr>
          <p:cNvGrpSpPr/>
          <p:nvPr userDrawn="1"/>
        </p:nvGrpSpPr>
        <p:grpSpPr>
          <a:xfrm>
            <a:off x="1890337" y="2754645"/>
            <a:ext cx="943726" cy="891899"/>
            <a:chOff x="1420044" y="3221629"/>
            <a:chExt cx="894969" cy="845820"/>
          </a:xfrm>
        </p:grpSpPr>
        <p:sp>
          <p:nvSpPr>
            <p:cNvPr id="79" name="Freeform 66">
              <a:extLst>
                <a:ext uri="{FF2B5EF4-FFF2-40B4-BE49-F238E27FC236}">
                  <a16:creationId xmlns:a16="http://schemas.microsoft.com/office/drawing/2014/main" id="{BEF0F8A0-2E0A-4CBF-80F5-ABA606F538F5}"/>
                </a:ext>
              </a:extLst>
            </p:cNvPr>
            <p:cNvSpPr>
              <a:spLocks/>
            </p:cNvSpPr>
            <p:nvPr/>
          </p:nvSpPr>
          <p:spPr bwMode="auto">
            <a:xfrm>
              <a:off x="1420044" y="3221629"/>
              <a:ext cx="65151" cy="845820"/>
            </a:xfrm>
            <a:custGeom>
              <a:avLst/>
              <a:gdLst>
                <a:gd name="T0" fmla="*/ 8 w 17"/>
                <a:gd name="T1" fmla="*/ 222 h 222"/>
                <a:gd name="T2" fmla="*/ 0 w 17"/>
                <a:gd name="T3" fmla="*/ 213 h 222"/>
                <a:gd name="T4" fmla="*/ 0 w 17"/>
                <a:gd name="T5" fmla="*/ 8 h 222"/>
                <a:gd name="T6" fmla="*/ 8 w 17"/>
                <a:gd name="T7" fmla="*/ 0 h 222"/>
                <a:gd name="T8" fmla="*/ 17 w 17"/>
                <a:gd name="T9" fmla="*/ 8 h 222"/>
                <a:gd name="T10" fmla="*/ 17 w 17"/>
                <a:gd name="T11" fmla="*/ 213 h 222"/>
                <a:gd name="T12" fmla="*/ 8 w 17"/>
                <a:gd name="T13" fmla="*/ 222 h 222"/>
              </a:gdLst>
              <a:ahLst/>
              <a:cxnLst>
                <a:cxn ang="0">
                  <a:pos x="T0" y="T1"/>
                </a:cxn>
                <a:cxn ang="0">
                  <a:pos x="T2" y="T3"/>
                </a:cxn>
                <a:cxn ang="0">
                  <a:pos x="T4" y="T5"/>
                </a:cxn>
                <a:cxn ang="0">
                  <a:pos x="T6" y="T7"/>
                </a:cxn>
                <a:cxn ang="0">
                  <a:pos x="T8" y="T9"/>
                </a:cxn>
                <a:cxn ang="0">
                  <a:pos x="T10" y="T11"/>
                </a:cxn>
                <a:cxn ang="0">
                  <a:pos x="T12" y="T13"/>
                </a:cxn>
              </a:cxnLst>
              <a:rect l="0" t="0" r="r" b="b"/>
              <a:pathLst>
                <a:path w="17" h="222">
                  <a:moveTo>
                    <a:pt x="8" y="222"/>
                  </a:moveTo>
                  <a:cubicBezTo>
                    <a:pt x="4" y="222"/>
                    <a:pt x="0" y="218"/>
                    <a:pt x="0" y="213"/>
                  </a:cubicBezTo>
                  <a:cubicBezTo>
                    <a:pt x="0" y="8"/>
                    <a:pt x="0" y="8"/>
                    <a:pt x="0" y="8"/>
                  </a:cubicBezTo>
                  <a:cubicBezTo>
                    <a:pt x="0" y="4"/>
                    <a:pt x="4" y="0"/>
                    <a:pt x="8" y="0"/>
                  </a:cubicBezTo>
                  <a:cubicBezTo>
                    <a:pt x="13" y="0"/>
                    <a:pt x="17" y="4"/>
                    <a:pt x="17" y="8"/>
                  </a:cubicBezTo>
                  <a:cubicBezTo>
                    <a:pt x="17" y="213"/>
                    <a:pt x="17" y="213"/>
                    <a:pt x="17" y="213"/>
                  </a:cubicBezTo>
                  <a:cubicBezTo>
                    <a:pt x="17" y="218"/>
                    <a:pt x="13" y="222"/>
                    <a:pt x="8" y="222"/>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sp>
          <p:nvSpPr>
            <p:cNvPr id="80" name="Freeform 67">
              <a:extLst>
                <a:ext uri="{FF2B5EF4-FFF2-40B4-BE49-F238E27FC236}">
                  <a16:creationId xmlns:a16="http://schemas.microsoft.com/office/drawing/2014/main" id="{9AB640A6-6E78-422A-8498-A6D1071A5D57}"/>
                </a:ext>
              </a:extLst>
            </p:cNvPr>
            <p:cNvSpPr>
              <a:spLocks noEditPoints="1"/>
            </p:cNvSpPr>
            <p:nvPr/>
          </p:nvSpPr>
          <p:spPr bwMode="auto">
            <a:xfrm>
              <a:off x="1537773" y="3267349"/>
              <a:ext cx="777240" cy="648081"/>
            </a:xfrm>
            <a:custGeom>
              <a:avLst/>
              <a:gdLst>
                <a:gd name="T0" fmla="*/ 46 w 204"/>
                <a:gd name="T1" fmla="*/ 17 h 170"/>
                <a:gd name="T2" fmla="*/ 95 w 204"/>
                <a:gd name="T3" fmla="*/ 32 h 170"/>
                <a:gd name="T4" fmla="*/ 158 w 204"/>
                <a:gd name="T5" fmla="*/ 49 h 170"/>
                <a:gd name="T6" fmla="*/ 180 w 204"/>
                <a:gd name="T7" fmla="*/ 46 h 170"/>
                <a:gd name="T8" fmla="*/ 187 w 204"/>
                <a:gd name="T9" fmla="*/ 52 h 170"/>
                <a:gd name="T10" fmla="*/ 187 w 204"/>
                <a:gd name="T11" fmla="*/ 142 h 170"/>
                <a:gd name="T12" fmla="*/ 184 w 204"/>
                <a:gd name="T13" fmla="*/ 147 h 170"/>
                <a:gd name="T14" fmla="*/ 158 w 204"/>
                <a:gd name="T15" fmla="*/ 153 h 170"/>
                <a:gd name="T16" fmla="*/ 109 w 204"/>
                <a:gd name="T17" fmla="*/ 139 h 170"/>
                <a:gd name="T18" fmla="*/ 46 w 204"/>
                <a:gd name="T19" fmla="*/ 122 h 170"/>
                <a:gd name="T20" fmla="*/ 24 w 204"/>
                <a:gd name="T21" fmla="*/ 124 h 170"/>
                <a:gd name="T22" fmla="*/ 17 w 204"/>
                <a:gd name="T23" fmla="*/ 119 h 170"/>
                <a:gd name="T24" fmla="*/ 17 w 204"/>
                <a:gd name="T25" fmla="*/ 29 h 170"/>
                <a:gd name="T26" fmla="*/ 20 w 204"/>
                <a:gd name="T27" fmla="*/ 24 h 170"/>
                <a:gd name="T28" fmla="*/ 46 w 204"/>
                <a:gd name="T29" fmla="*/ 17 h 170"/>
                <a:gd name="T30" fmla="*/ 46 w 204"/>
                <a:gd name="T31" fmla="*/ 0 h 170"/>
                <a:gd name="T32" fmla="*/ 2 w 204"/>
                <a:gd name="T33" fmla="*/ 15 h 170"/>
                <a:gd name="T34" fmla="*/ 0 w 204"/>
                <a:gd name="T35" fmla="*/ 19 h 170"/>
                <a:gd name="T36" fmla="*/ 0 w 204"/>
                <a:gd name="T37" fmla="*/ 145 h 170"/>
                <a:gd name="T38" fmla="*/ 8 w 204"/>
                <a:gd name="T39" fmla="*/ 149 h 170"/>
                <a:gd name="T40" fmla="*/ 46 w 204"/>
                <a:gd name="T41" fmla="*/ 139 h 170"/>
                <a:gd name="T42" fmla="*/ 158 w 204"/>
                <a:gd name="T43" fmla="*/ 170 h 170"/>
                <a:gd name="T44" fmla="*/ 202 w 204"/>
                <a:gd name="T45" fmla="*/ 156 h 170"/>
                <a:gd name="T46" fmla="*/ 204 w 204"/>
                <a:gd name="T47" fmla="*/ 152 h 170"/>
                <a:gd name="T48" fmla="*/ 204 w 204"/>
                <a:gd name="T49" fmla="*/ 26 h 170"/>
                <a:gd name="T50" fmla="*/ 196 w 204"/>
                <a:gd name="T51" fmla="*/ 21 h 170"/>
                <a:gd name="T52" fmla="*/ 158 w 204"/>
                <a:gd name="T53" fmla="*/ 32 h 170"/>
                <a:gd name="T54" fmla="*/ 46 w 204"/>
                <a:gd name="T55"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4" h="170">
                  <a:moveTo>
                    <a:pt x="46" y="17"/>
                  </a:moveTo>
                  <a:cubicBezTo>
                    <a:pt x="62" y="17"/>
                    <a:pt x="78" y="24"/>
                    <a:pt x="95" y="32"/>
                  </a:cubicBezTo>
                  <a:cubicBezTo>
                    <a:pt x="115" y="40"/>
                    <a:pt x="135" y="49"/>
                    <a:pt x="158" y="49"/>
                  </a:cubicBezTo>
                  <a:cubicBezTo>
                    <a:pt x="165" y="49"/>
                    <a:pt x="173" y="48"/>
                    <a:pt x="180" y="46"/>
                  </a:cubicBezTo>
                  <a:cubicBezTo>
                    <a:pt x="183" y="45"/>
                    <a:pt x="187" y="48"/>
                    <a:pt x="187" y="52"/>
                  </a:cubicBezTo>
                  <a:cubicBezTo>
                    <a:pt x="187" y="142"/>
                    <a:pt x="187" y="142"/>
                    <a:pt x="187" y="142"/>
                  </a:cubicBezTo>
                  <a:cubicBezTo>
                    <a:pt x="187" y="144"/>
                    <a:pt x="186" y="146"/>
                    <a:pt x="184" y="147"/>
                  </a:cubicBezTo>
                  <a:cubicBezTo>
                    <a:pt x="175" y="151"/>
                    <a:pt x="167" y="153"/>
                    <a:pt x="158" y="153"/>
                  </a:cubicBezTo>
                  <a:cubicBezTo>
                    <a:pt x="142" y="153"/>
                    <a:pt x="126" y="146"/>
                    <a:pt x="109" y="139"/>
                  </a:cubicBezTo>
                  <a:cubicBezTo>
                    <a:pt x="89" y="130"/>
                    <a:pt x="69" y="122"/>
                    <a:pt x="46" y="122"/>
                  </a:cubicBezTo>
                  <a:cubicBezTo>
                    <a:pt x="39" y="122"/>
                    <a:pt x="31" y="123"/>
                    <a:pt x="24" y="124"/>
                  </a:cubicBezTo>
                  <a:cubicBezTo>
                    <a:pt x="21" y="125"/>
                    <a:pt x="17" y="123"/>
                    <a:pt x="17" y="119"/>
                  </a:cubicBezTo>
                  <a:cubicBezTo>
                    <a:pt x="17" y="29"/>
                    <a:pt x="17" y="29"/>
                    <a:pt x="17" y="29"/>
                  </a:cubicBezTo>
                  <a:cubicBezTo>
                    <a:pt x="17" y="27"/>
                    <a:pt x="18" y="25"/>
                    <a:pt x="20" y="24"/>
                  </a:cubicBezTo>
                  <a:cubicBezTo>
                    <a:pt x="29" y="20"/>
                    <a:pt x="37" y="17"/>
                    <a:pt x="46" y="17"/>
                  </a:cubicBezTo>
                  <a:moveTo>
                    <a:pt x="46" y="0"/>
                  </a:moveTo>
                  <a:cubicBezTo>
                    <a:pt x="32" y="0"/>
                    <a:pt x="18" y="4"/>
                    <a:pt x="2" y="15"/>
                  </a:cubicBezTo>
                  <a:cubicBezTo>
                    <a:pt x="1" y="16"/>
                    <a:pt x="0" y="17"/>
                    <a:pt x="0" y="19"/>
                  </a:cubicBezTo>
                  <a:cubicBezTo>
                    <a:pt x="0" y="61"/>
                    <a:pt x="0" y="103"/>
                    <a:pt x="0" y="145"/>
                  </a:cubicBezTo>
                  <a:cubicBezTo>
                    <a:pt x="0" y="149"/>
                    <a:pt x="5" y="151"/>
                    <a:pt x="8" y="149"/>
                  </a:cubicBezTo>
                  <a:cubicBezTo>
                    <a:pt x="22" y="142"/>
                    <a:pt x="34" y="139"/>
                    <a:pt x="46" y="139"/>
                  </a:cubicBezTo>
                  <a:cubicBezTo>
                    <a:pt x="85" y="139"/>
                    <a:pt x="119" y="170"/>
                    <a:pt x="158" y="170"/>
                  </a:cubicBezTo>
                  <a:cubicBezTo>
                    <a:pt x="172" y="170"/>
                    <a:pt x="186" y="167"/>
                    <a:pt x="202" y="156"/>
                  </a:cubicBezTo>
                  <a:cubicBezTo>
                    <a:pt x="203" y="155"/>
                    <a:pt x="204" y="154"/>
                    <a:pt x="204" y="152"/>
                  </a:cubicBezTo>
                  <a:cubicBezTo>
                    <a:pt x="204" y="26"/>
                    <a:pt x="204" y="26"/>
                    <a:pt x="204" y="26"/>
                  </a:cubicBezTo>
                  <a:cubicBezTo>
                    <a:pt x="204" y="22"/>
                    <a:pt x="199" y="19"/>
                    <a:pt x="196" y="21"/>
                  </a:cubicBezTo>
                  <a:cubicBezTo>
                    <a:pt x="182" y="29"/>
                    <a:pt x="170" y="32"/>
                    <a:pt x="158" y="32"/>
                  </a:cubicBezTo>
                  <a:cubicBezTo>
                    <a:pt x="119" y="32"/>
                    <a:pt x="85" y="0"/>
                    <a:pt x="4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grpSp>
        <p:nvGrpSpPr>
          <p:cNvPr id="81" name="Group 80">
            <a:extLst>
              <a:ext uri="{FF2B5EF4-FFF2-40B4-BE49-F238E27FC236}">
                <a16:creationId xmlns:a16="http://schemas.microsoft.com/office/drawing/2014/main" id="{868D0B46-5636-462C-9C0A-66B022555352}"/>
              </a:ext>
            </a:extLst>
          </p:cNvPr>
          <p:cNvGrpSpPr/>
          <p:nvPr userDrawn="1"/>
        </p:nvGrpSpPr>
        <p:grpSpPr>
          <a:xfrm>
            <a:off x="4448333" y="2726788"/>
            <a:ext cx="919621" cy="908773"/>
            <a:chOff x="3525202" y="3213628"/>
            <a:chExt cx="872109" cy="861822"/>
          </a:xfrm>
        </p:grpSpPr>
        <p:sp>
          <p:nvSpPr>
            <p:cNvPr id="82" name="Freeform 60">
              <a:extLst>
                <a:ext uri="{FF2B5EF4-FFF2-40B4-BE49-F238E27FC236}">
                  <a16:creationId xmlns:a16="http://schemas.microsoft.com/office/drawing/2014/main" id="{BBB642E4-31BC-4223-A51C-B461968DCF58}"/>
                </a:ext>
              </a:extLst>
            </p:cNvPr>
            <p:cNvSpPr>
              <a:spLocks noEditPoints="1"/>
            </p:cNvSpPr>
            <p:nvPr/>
          </p:nvSpPr>
          <p:spPr bwMode="auto">
            <a:xfrm>
              <a:off x="3525202" y="3213628"/>
              <a:ext cx="872109" cy="861822"/>
            </a:xfrm>
            <a:custGeom>
              <a:avLst/>
              <a:gdLst>
                <a:gd name="T0" fmla="*/ 199 w 229"/>
                <a:gd name="T1" fmla="*/ 21 h 226"/>
                <a:gd name="T2" fmla="*/ 148 w 229"/>
                <a:gd name="T3" fmla="*/ 0 h 226"/>
                <a:gd name="T4" fmla="*/ 102 w 229"/>
                <a:gd name="T5" fmla="*/ 17 h 226"/>
                <a:gd name="T6" fmla="*/ 89 w 229"/>
                <a:gd name="T7" fmla="*/ 117 h 226"/>
                <a:gd name="T8" fmla="*/ 90 w 229"/>
                <a:gd name="T9" fmla="*/ 118 h 226"/>
                <a:gd name="T10" fmla="*/ 88 w 229"/>
                <a:gd name="T11" fmla="*/ 121 h 226"/>
                <a:gd name="T12" fmla="*/ 87 w 229"/>
                <a:gd name="T13" fmla="*/ 122 h 226"/>
                <a:gd name="T14" fmla="*/ 6 w 229"/>
                <a:gd name="T15" fmla="*/ 204 h 226"/>
                <a:gd name="T16" fmla="*/ 3 w 229"/>
                <a:gd name="T17" fmla="*/ 207 h 226"/>
                <a:gd name="T18" fmla="*/ 3 w 229"/>
                <a:gd name="T19" fmla="*/ 220 h 226"/>
                <a:gd name="T20" fmla="*/ 14 w 229"/>
                <a:gd name="T21" fmla="*/ 225 h 226"/>
                <a:gd name="T22" fmla="*/ 22 w 229"/>
                <a:gd name="T23" fmla="*/ 220 h 226"/>
                <a:gd name="T24" fmla="*/ 89 w 229"/>
                <a:gd name="T25" fmla="*/ 152 h 226"/>
                <a:gd name="T26" fmla="*/ 103 w 229"/>
                <a:gd name="T27" fmla="*/ 138 h 226"/>
                <a:gd name="T28" fmla="*/ 105 w 229"/>
                <a:gd name="T29" fmla="*/ 136 h 226"/>
                <a:gd name="T30" fmla="*/ 107 w 229"/>
                <a:gd name="T31" fmla="*/ 134 h 226"/>
                <a:gd name="T32" fmla="*/ 109 w 229"/>
                <a:gd name="T33" fmla="*/ 135 h 226"/>
                <a:gd name="T34" fmla="*/ 209 w 229"/>
                <a:gd name="T35" fmla="*/ 115 h 226"/>
                <a:gd name="T36" fmla="*/ 199 w 229"/>
                <a:gd name="T37" fmla="*/ 21 h 226"/>
                <a:gd name="T38" fmla="*/ 149 w 229"/>
                <a:gd name="T39" fmla="*/ 124 h 226"/>
                <a:gd name="T40" fmla="*/ 149 w 229"/>
                <a:gd name="T41" fmla="*/ 124 h 226"/>
                <a:gd name="T42" fmla="*/ 98 w 229"/>
                <a:gd name="T43" fmla="*/ 74 h 226"/>
                <a:gd name="T44" fmla="*/ 113 w 229"/>
                <a:gd name="T45" fmla="*/ 38 h 226"/>
                <a:gd name="T46" fmla="*/ 149 w 229"/>
                <a:gd name="T47" fmla="*/ 23 h 226"/>
                <a:gd name="T48" fmla="*/ 149 w 229"/>
                <a:gd name="T49" fmla="*/ 23 h 226"/>
                <a:gd name="T50" fmla="*/ 184 w 229"/>
                <a:gd name="T51" fmla="*/ 38 h 226"/>
                <a:gd name="T52" fmla="*/ 199 w 229"/>
                <a:gd name="T53" fmla="*/ 73 h 226"/>
                <a:gd name="T54" fmla="*/ 149 w 229"/>
                <a:gd name="T55" fmla="*/ 124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9" h="226">
                  <a:moveTo>
                    <a:pt x="199" y="21"/>
                  </a:moveTo>
                  <a:cubicBezTo>
                    <a:pt x="185" y="7"/>
                    <a:pt x="167" y="0"/>
                    <a:pt x="148" y="0"/>
                  </a:cubicBezTo>
                  <a:cubicBezTo>
                    <a:pt x="132" y="0"/>
                    <a:pt x="115" y="6"/>
                    <a:pt x="102" y="17"/>
                  </a:cubicBezTo>
                  <a:cubicBezTo>
                    <a:pt x="72" y="42"/>
                    <a:pt x="66" y="84"/>
                    <a:pt x="89" y="117"/>
                  </a:cubicBezTo>
                  <a:cubicBezTo>
                    <a:pt x="90" y="118"/>
                    <a:pt x="90" y="118"/>
                    <a:pt x="90" y="118"/>
                  </a:cubicBezTo>
                  <a:cubicBezTo>
                    <a:pt x="88" y="121"/>
                    <a:pt x="88" y="121"/>
                    <a:pt x="88" y="121"/>
                  </a:cubicBezTo>
                  <a:cubicBezTo>
                    <a:pt x="88" y="121"/>
                    <a:pt x="87" y="122"/>
                    <a:pt x="87" y="122"/>
                  </a:cubicBezTo>
                  <a:cubicBezTo>
                    <a:pt x="6" y="204"/>
                    <a:pt x="6" y="204"/>
                    <a:pt x="6" y="204"/>
                  </a:cubicBezTo>
                  <a:cubicBezTo>
                    <a:pt x="5" y="205"/>
                    <a:pt x="4" y="206"/>
                    <a:pt x="3" y="207"/>
                  </a:cubicBezTo>
                  <a:cubicBezTo>
                    <a:pt x="0" y="211"/>
                    <a:pt x="0" y="216"/>
                    <a:pt x="3" y="220"/>
                  </a:cubicBezTo>
                  <a:cubicBezTo>
                    <a:pt x="5" y="223"/>
                    <a:pt x="9" y="226"/>
                    <a:pt x="14" y="225"/>
                  </a:cubicBezTo>
                  <a:cubicBezTo>
                    <a:pt x="17" y="224"/>
                    <a:pt x="19" y="223"/>
                    <a:pt x="22" y="220"/>
                  </a:cubicBezTo>
                  <a:cubicBezTo>
                    <a:pt x="44" y="198"/>
                    <a:pt x="67" y="175"/>
                    <a:pt x="89" y="152"/>
                  </a:cubicBezTo>
                  <a:cubicBezTo>
                    <a:pt x="103" y="138"/>
                    <a:pt x="103" y="138"/>
                    <a:pt x="103" y="138"/>
                  </a:cubicBezTo>
                  <a:cubicBezTo>
                    <a:pt x="104" y="137"/>
                    <a:pt x="104" y="137"/>
                    <a:pt x="105" y="136"/>
                  </a:cubicBezTo>
                  <a:cubicBezTo>
                    <a:pt x="107" y="134"/>
                    <a:pt x="107" y="134"/>
                    <a:pt x="107" y="134"/>
                  </a:cubicBezTo>
                  <a:cubicBezTo>
                    <a:pt x="109" y="135"/>
                    <a:pt x="109" y="135"/>
                    <a:pt x="109" y="135"/>
                  </a:cubicBezTo>
                  <a:cubicBezTo>
                    <a:pt x="147" y="159"/>
                    <a:pt x="190" y="144"/>
                    <a:pt x="209" y="115"/>
                  </a:cubicBezTo>
                  <a:cubicBezTo>
                    <a:pt x="229" y="85"/>
                    <a:pt x="225" y="45"/>
                    <a:pt x="199" y="21"/>
                  </a:cubicBezTo>
                  <a:close/>
                  <a:moveTo>
                    <a:pt x="149" y="124"/>
                  </a:moveTo>
                  <a:cubicBezTo>
                    <a:pt x="149" y="124"/>
                    <a:pt x="149" y="124"/>
                    <a:pt x="149" y="124"/>
                  </a:cubicBezTo>
                  <a:cubicBezTo>
                    <a:pt x="121" y="124"/>
                    <a:pt x="98" y="102"/>
                    <a:pt x="98" y="74"/>
                  </a:cubicBezTo>
                  <a:cubicBezTo>
                    <a:pt x="98" y="60"/>
                    <a:pt x="103" y="47"/>
                    <a:pt x="113" y="38"/>
                  </a:cubicBezTo>
                  <a:cubicBezTo>
                    <a:pt x="122" y="28"/>
                    <a:pt x="135" y="23"/>
                    <a:pt x="149" y="23"/>
                  </a:cubicBezTo>
                  <a:cubicBezTo>
                    <a:pt x="149" y="23"/>
                    <a:pt x="149" y="23"/>
                    <a:pt x="149" y="23"/>
                  </a:cubicBezTo>
                  <a:cubicBezTo>
                    <a:pt x="162" y="23"/>
                    <a:pt x="175" y="28"/>
                    <a:pt x="184" y="38"/>
                  </a:cubicBezTo>
                  <a:cubicBezTo>
                    <a:pt x="194" y="47"/>
                    <a:pt x="199" y="60"/>
                    <a:pt x="199" y="73"/>
                  </a:cubicBezTo>
                  <a:cubicBezTo>
                    <a:pt x="199" y="101"/>
                    <a:pt x="176" y="124"/>
                    <a:pt x="149" y="1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sp>
          <p:nvSpPr>
            <p:cNvPr id="83" name="Freeform 61">
              <a:extLst>
                <a:ext uri="{FF2B5EF4-FFF2-40B4-BE49-F238E27FC236}">
                  <a16:creationId xmlns:a16="http://schemas.microsoft.com/office/drawing/2014/main" id="{125AAEC8-D6A1-4562-8249-89856865DF22}"/>
                </a:ext>
              </a:extLst>
            </p:cNvPr>
            <p:cNvSpPr>
              <a:spLocks/>
            </p:cNvSpPr>
            <p:nvPr/>
          </p:nvSpPr>
          <p:spPr bwMode="auto">
            <a:xfrm>
              <a:off x="3948112" y="3350788"/>
              <a:ext cx="156591" cy="156591"/>
            </a:xfrm>
            <a:custGeom>
              <a:avLst/>
              <a:gdLst>
                <a:gd name="T0" fmla="*/ 38 w 41"/>
                <a:gd name="T1" fmla="*/ 0 h 41"/>
                <a:gd name="T2" fmla="*/ 36 w 41"/>
                <a:gd name="T3" fmla="*/ 0 h 41"/>
                <a:gd name="T4" fmla="*/ 35 w 41"/>
                <a:gd name="T5" fmla="*/ 0 h 41"/>
                <a:gd name="T6" fmla="*/ 34 w 41"/>
                <a:gd name="T7" fmla="*/ 0 h 41"/>
                <a:gd name="T8" fmla="*/ 34 w 41"/>
                <a:gd name="T9" fmla="*/ 0 h 41"/>
                <a:gd name="T10" fmla="*/ 30 w 41"/>
                <a:gd name="T11" fmla="*/ 1 h 41"/>
                <a:gd name="T12" fmla="*/ 0 w 41"/>
                <a:gd name="T13" fmla="*/ 30 h 41"/>
                <a:gd name="T14" fmla="*/ 0 w 41"/>
                <a:gd name="T15" fmla="*/ 39 h 41"/>
                <a:gd name="T16" fmla="*/ 3 w 41"/>
                <a:gd name="T17" fmla="*/ 41 h 41"/>
                <a:gd name="T18" fmla="*/ 6 w 41"/>
                <a:gd name="T19" fmla="*/ 38 h 41"/>
                <a:gd name="T20" fmla="*/ 6 w 41"/>
                <a:gd name="T21" fmla="*/ 36 h 41"/>
                <a:gd name="T22" fmla="*/ 6 w 41"/>
                <a:gd name="T23" fmla="*/ 36 h 41"/>
                <a:gd name="T24" fmla="*/ 33 w 41"/>
                <a:gd name="T25" fmla="*/ 7 h 41"/>
                <a:gd name="T26" fmla="*/ 35 w 41"/>
                <a:gd name="T27" fmla="*/ 7 h 41"/>
                <a:gd name="T28" fmla="*/ 39 w 41"/>
                <a:gd name="T29" fmla="*/ 6 h 41"/>
                <a:gd name="T30" fmla="*/ 41 w 41"/>
                <a:gd name="T31" fmla="*/ 3 h 41"/>
                <a:gd name="T32" fmla="*/ 38 w 41"/>
                <a:gd name="T33"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 h="41">
                  <a:moveTo>
                    <a:pt x="38" y="0"/>
                  </a:moveTo>
                  <a:cubicBezTo>
                    <a:pt x="38" y="0"/>
                    <a:pt x="37" y="0"/>
                    <a:pt x="36" y="0"/>
                  </a:cubicBezTo>
                  <a:cubicBezTo>
                    <a:pt x="36" y="0"/>
                    <a:pt x="36" y="0"/>
                    <a:pt x="35" y="0"/>
                  </a:cubicBezTo>
                  <a:cubicBezTo>
                    <a:pt x="34" y="0"/>
                    <a:pt x="34" y="0"/>
                    <a:pt x="34" y="0"/>
                  </a:cubicBezTo>
                  <a:cubicBezTo>
                    <a:pt x="34" y="0"/>
                    <a:pt x="34" y="0"/>
                    <a:pt x="34" y="0"/>
                  </a:cubicBezTo>
                  <a:cubicBezTo>
                    <a:pt x="32" y="0"/>
                    <a:pt x="31" y="0"/>
                    <a:pt x="30" y="1"/>
                  </a:cubicBezTo>
                  <a:cubicBezTo>
                    <a:pt x="14" y="5"/>
                    <a:pt x="4" y="14"/>
                    <a:pt x="0" y="30"/>
                  </a:cubicBezTo>
                  <a:cubicBezTo>
                    <a:pt x="0" y="33"/>
                    <a:pt x="0" y="36"/>
                    <a:pt x="0" y="39"/>
                  </a:cubicBezTo>
                  <a:cubicBezTo>
                    <a:pt x="0" y="40"/>
                    <a:pt x="2" y="41"/>
                    <a:pt x="3" y="41"/>
                  </a:cubicBezTo>
                  <a:cubicBezTo>
                    <a:pt x="5" y="41"/>
                    <a:pt x="6" y="40"/>
                    <a:pt x="6" y="38"/>
                  </a:cubicBezTo>
                  <a:cubicBezTo>
                    <a:pt x="6" y="38"/>
                    <a:pt x="6" y="37"/>
                    <a:pt x="6" y="36"/>
                  </a:cubicBezTo>
                  <a:cubicBezTo>
                    <a:pt x="6" y="36"/>
                    <a:pt x="6" y="36"/>
                    <a:pt x="6" y="36"/>
                  </a:cubicBezTo>
                  <a:cubicBezTo>
                    <a:pt x="7" y="19"/>
                    <a:pt x="20" y="8"/>
                    <a:pt x="33" y="7"/>
                  </a:cubicBezTo>
                  <a:cubicBezTo>
                    <a:pt x="33" y="7"/>
                    <a:pt x="34" y="7"/>
                    <a:pt x="35" y="7"/>
                  </a:cubicBezTo>
                  <a:cubicBezTo>
                    <a:pt x="36" y="6"/>
                    <a:pt x="37" y="6"/>
                    <a:pt x="39" y="6"/>
                  </a:cubicBezTo>
                  <a:cubicBezTo>
                    <a:pt x="40" y="6"/>
                    <a:pt x="41" y="4"/>
                    <a:pt x="41" y="3"/>
                  </a:cubicBezTo>
                  <a:cubicBezTo>
                    <a:pt x="41" y="1"/>
                    <a:pt x="40" y="0"/>
                    <a:pt x="38" y="0"/>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7030A0"/>
                </a:solidFill>
              </a:endParaRPr>
            </a:p>
          </p:txBody>
        </p:sp>
      </p:grpSp>
      <p:sp>
        <p:nvSpPr>
          <p:cNvPr id="84" name="Freeform 6">
            <a:extLst>
              <a:ext uri="{FF2B5EF4-FFF2-40B4-BE49-F238E27FC236}">
                <a16:creationId xmlns:a16="http://schemas.microsoft.com/office/drawing/2014/main" id="{B36933DC-FE69-4766-9AFD-29A65FB645F3}"/>
              </a:ext>
            </a:extLst>
          </p:cNvPr>
          <p:cNvSpPr>
            <a:spLocks noEditPoints="1"/>
          </p:cNvSpPr>
          <p:nvPr userDrawn="1"/>
        </p:nvSpPr>
        <p:spPr bwMode="auto">
          <a:xfrm>
            <a:off x="7164886" y="2771383"/>
            <a:ext cx="823199" cy="819583"/>
          </a:xfrm>
          <a:custGeom>
            <a:avLst/>
            <a:gdLst>
              <a:gd name="T0" fmla="*/ 198 w 205"/>
              <a:gd name="T1" fmla="*/ 15 h 204"/>
              <a:gd name="T2" fmla="*/ 189 w 205"/>
              <a:gd name="T3" fmla="*/ 6 h 204"/>
              <a:gd name="T4" fmla="*/ 173 w 205"/>
              <a:gd name="T5" fmla="*/ 0 h 204"/>
              <a:gd name="T6" fmla="*/ 158 w 205"/>
              <a:gd name="T7" fmla="*/ 6 h 204"/>
              <a:gd name="T8" fmla="*/ 146 w 205"/>
              <a:gd name="T9" fmla="*/ 18 h 204"/>
              <a:gd name="T10" fmla="*/ 27 w 205"/>
              <a:gd name="T11" fmla="*/ 137 h 204"/>
              <a:gd name="T12" fmla="*/ 27 w 205"/>
              <a:gd name="T13" fmla="*/ 137 h 204"/>
              <a:gd name="T14" fmla="*/ 27 w 205"/>
              <a:gd name="T15" fmla="*/ 137 h 204"/>
              <a:gd name="T16" fmla="*/ 26 w 205"/>
              <a:gd name="T17" fmla="*/ 138 h 204"/>
              <a:gd name="T18" fmla="*/ 26 w 205"/>
              <a:gd name="T19" fmla="*/ 138 h 204"/>
              <a:gd name="T20" fmla="*/ 26 w 205"/>
              <a:gd name="T21" fmla="*/ 139 h 204"/>
              <a:gd name="T22" fmla="*/ 25 w 205"/>
              <a:gd name="T23" fmla="*/ 139 h 204"/>
              <a:gd name="T24" fmla="*/ 1 w 205"/>
              <a:gd name="T25" fmla="*/ 195 h 204"/>
              <a:gd name="T26" fmla="*/ 3 w 205"/>
              <a:gd name="T27" fmla="*/ 202 h 204"/>
              <a:gd name="T28" fmla="*/ 7 w 205"/>
              <a:gd name="T29" fmla="*/ 204 h 204"/>
              <a:gd name="T30" fmla="*/ 10 w 205"/>
              <a:gd name="T31" fmla="*/ 203 h 204"/>
              <a:gd name="T32" fmla="*/ 65 w 205"/>
              <a:gd name="T33" fmla="*/ 179 h 204"/>
              <a:gd name="T34" fmla="*/ 66 w 205"/>
              <a:gd name="T35" fmla="*/ 179 h 204"/>
              <a:gd name="T36" fmla="*/ 66 w 205"/>
              <a:gd name="T37" fmla="*/ 178 h 204"/>
              <a:gd name="T38" fmla="*/ 67 w 205"/>
              <a:gd name="T39" fmla="*/ 178 h 204"/>
              <a:gd name="T40" fmla="*/ 67 w 205"/>
              <a:gd name="T41" fmla="*/ 178 h 204"/>
              <a:gd name="T42" fmla="*/ 186 w 205"/>
              <a:gd name="T43" fmla="*/ 59 h 204"/>
              <a:gd name="T44" fmla="*/ 198 w 205"/>
              <a:gd name="T45" fmla="*/ 47 h 204"/>
              <a:gd name="T46" fmla="*/ 205 w 205"/>
              <a:gd name="T47" fmla="*/ 31 h 204"/>
              <a:gd name="T48" fmla="*/ 198 w 205"/>
              <a:gd name="T49" fmla="*/ 15 h 204"/>
              <a:gd name="T50" fmla="*/ 33 w 205"/>
              <a:gd name="T51" fmla="*/ 153 h 204"/>
              <a:gd name="T52" fmla="*/ 52 w 205"/>
              <a:gd name="T53" fmla="*/ 171 h 204"/>
              <a:gd name="T54" fmla="*/ 20 w 205"/>
              <a:gd name="T55" fmla="*/ 185 h 204"/>
              <a:gd name="T56" fmla="*/ 33 w 205"/>
              <a:gd name="T57" fmla="*/ 153 h 204"/>
              <a:gd name="T58" fmla="*/ 63 w 205"/>
              <a:gd name="T59" fmla="*/ 164 h 204"/>
              <a:gd name="T60" fmla="*/ 40 w 205"/>
              <a:gd name="T61" fmla="*/ 142 h 204"/>
              <a:gd name="T62" fmla="*/ 150 w 205"/>
              <a:gd name="T63" fmla="*/ 32 h 204"/>
              <a:gd name="T64" fmla="*/ 173 w 205"/>
              <a:gd name="T65" fmla="*/ 54 h 204"/>
              <a:gd name="T66" fmla="*/ 63 w 205"/>
              <a:gd name="T67" fmla="*/ 164 h 204"/>
              <a:gd name="T68" fmla="*/ 189 w 205"/>
              <a:gd name="T69" fmla="*/ 38 h 204"/>
              <a:gd name="T70" fmla="*/ 182 w 205"/>
              <a:gd name="T71" fmla="*/ 45 h 204"/>
              <a:gd name="T72" fmla="*/ 160 w 205"/>
              <a:gd name="T73" fmla="*/ 23 h 204"/>
              <a:gd name="T74" fmla="*/ 167 w 205"/>
              <a:gd name="T75" fmla="*/ 15 h 204"/>
              <a:gd name="T76" fmla="*/ 173 w 205"/>
              <a:gd name="T77" fmla="*/ 13 h 204"/>
              <a:gd name="T78" fmla="*/ 180 w 205"/>
              <a:gd name="T79" fmla="*/ 15 h 204"/>
              <a:gd name="T80" fmla="*/ 189 w 205"/>
              <a:gd name="T81" fmla="*/ 24 h 204"/>
              <a:gd name="T82" fmla="*/ 192 w 205"/>
              <a:gd name="T83" fmla="*/ 31 h 204"/>
              <a:gd name="T84" fmla="*/ 189 w 205"/>
              <a:gd name="T85" fmla="*/ 38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5" h="204">
                <a:moveTo>
                  <a:pt x="198" y="15"/>
                </a:moveTo>
                <a:cubicBezTo>
                  <a:pt x="189" y="6"/>
                  <a:pt x="189" y="6"/>
                  <a:pt x="189" y="6"/>
                </a:cubicBezTo>
                <a:cubicBezTo>
                  <a:pt x="185" y="2"/>
                  <a:pt x="179" y="0"/>
                  <a:pt x="173" y="0"/>
                </a:cubicBezTo>
                <a:cubicBezTo>
                  <a:pt x="168" y="0"/>
                  <a:pt x="162" y="2"/>
                  <a:pt x="158" y="6"/>
                </a:cubicBezTo>
                <a:cubicBezTo>
                  <a:pt x="146" y="18"/>
                  <a:pt x="146" y="18"/>
                  <a:pt x="146" y="18"/>
                </a:cubicBezTo>
                <a:cubicBezTo>
                  <a:pt x="27" y="137"/>
                  <a:pt x="27" y="137"/>
                  <a:pt x="27" y="137"/>
                </a:cubicBezTo>
                <a:cubicBezTo>
                  <a:pt x="27" y="137"/>
                  <a:pt x="27" y="137"/>
                  <a:pt x="27" y="137"/>
                </a:cubicBezTo>
                <a:cubicBezTo>
                  <a:pt x="27" y="137"/>
                  <a:pt x="27" y="137"/>
                  <a:pt x="27" y="137"/>
                </a:cubicBezTo>
                <a:cubicBezTo>
                  <a:pt x="27" y="137"/>
                  <a:pt x="27" y="137"/>
                  <a:pt x="26" y="138"/>
                </a:cubicBezTo>
                <a:cubicBezTo>
                  <a:pt x="26" y="138"/>
                  <a:pt x="26" y="138"/>
                  <a:pt x="26" y="138"/>
                </a:cubicBezTo>
                <a:cubicBezTo>
                  <a:pt x="26" y="138"/>
                  <a:pt x="26" y="139"/>
                  <a:pt x="26" y="139"/>
                </a:cubicBezTo>
                <a:cubicBezTo>
                  <a:pt x="26" y="139"/>
                  <a:pt x="26" y="139"/>
                  <a:pt x="25" y="139"/>
                </a:cubicBezTo>
                <a:cubicBezTo>
                  <a:pt x="1" y="195"/>
                  <a:pt x="1" y="195"/>
                  <a:pt x="1" y="195"/>
                </a:cubicBezTo>
                <a:cubicBezTo>
                  <a:pt x="0" y="197"/>
                  <a:pt x="1" y="200"/>
                  <a:pt x="3" y="202"/>
                </a:cubicBezTo>
                <a:cubicBezTo>
                  <a:pt x="4" y="203"/>
                  <a:pt x="5" y="204"/>
                  <a:pt x="7" y="204"/>
                </a:cubicBezTo>
                <a:cubicBezTo>
                  <a:pt x="8" y="204"/>
                  <a:pt x="9" y="204"/>
                  <a:pt x="10" y="203"/>
                </a:cubicBezTo>
                <a:cubicBezTo>
                  <a:pt x="65" y="179"/>
                  <a:pt x="65" y="179"/>
                  <a:pt x="65" y="179"/>
                </a:cubicBezTo>
                <a:cubicBezTo>
                  <a:pt x="65" y="179"/>
                  <a:pt x="66" y="179"/>
                  <a:pt x="66" y="179"/>
                </a:cubicBezTo>
                <a:cubicBezTo>
                  <a:pt x="66" y="179"/>
                  <a:pt x="66" y="179"/>
                  <a:pt x="66" y="178"/>
                </a:cubicBezTo>
                <a:cubicBezTo>
                  <a:pt x="67" y="178"/>
                  <a:pt x="67" y="178"/>
                  <a:pt x="67" y="178"/>
                </a:cubicBezTo>
                <a:cubicBezTo>
                  <a:pt x="67" y="178"/>
                  <a:pt x="67" y="178"/>
                  <a:pt x="67" y="178"/>
                </a:cubicBezTo>
                <a:cubicBezTo>
                  <a:pt x="186" y="59"/>
                  <a:pt x="186" y="59"/>
                  <a:pt x="186" y="59"/>
                </a:cubicBezTo>
                <a:cubicBezTo>
                  <a:pt x="198" y="47"/>
                  <a:pt x="198" y="47"/>
                  <a:pt x="198" y="47"/>
                </a:cubicBezTo>
                <a:cubicBezTo>
                  <a:pt x="202" y="43"/>
                  <a:pt x="205" y="37"/>
                  <a:pt x="205" y="31"/>
                </a:cubicBezTo>
                <a:cubicBezTo>
                  <a:pt x="205" y="25"/>
                  <a:pt x="202" y="19"/>
                  <a:pt x="198" y="15"/>
                </a:cubicBezTo>
                <a:close/>
                <a:moveTo>
                  <a:pt x="33" y="153"/>
                </a:moveTo>
                <a:cubicBezTo>
                  <a:pt x="52" y="171"/>
                  <a:pt x="52" y="171"/>
                  <a:pt x="52" y="171"/>
                </a:cubicBezTo>
                <a:cubicBezTo>
                  <a:pt x="20" y="185"/>
                  <a:pt x="20" y="185"/>
                  <a:pt x="20" y="185"/>
                </a:cubicBezTo>
                <a:lnTo>
                  <a:pt x="33" y="153"/>
                </a:lnTo>
                <a:close/>
                <a:moveTo>
                  <a:pt x="63" y="164"/>
                </a:moveTo>
                <a:cubicBezTo>
                  <a:pt x="40" y="142"/>
                  <a:pt x="40" y="142"/>
                  <a:pt x="40" y="142"/>
                </a:cubicBezTo>
                <a:cubicBezTo>
                  <a:pt x="150" y="32"/>
                  <a:pt x="150" y="32"/>
                  <a:pt x="150" y="32"/>
                </a:cubicBezTo>
                <a:cubicBezTo>
                  <a:pt x="173" y="54"/>
                  <a:pt x="173" y="54"/>
                  <a:pt x="173" y="54"/>
                </a:cubicBezTo>
                <a:lnTo>
                  <a:pt x="63" y="164"/>
                </a:lnTo>
                <a:close/>
                <a:moveTo>
                  <a:pt x="189" y="38"/>
                </a:moveTo>
                <a:cubicBezTo>
                  <a:pt x="182" y="45"/>
                  <a:pt x="182" y="45"/>
                  <a:pt x="182" y="45"/>
                </a:cubicBezTo>
                <a:cubicBezTo>
                  <a:pt x="160" y="23"/>
                  <a:pt x="160" y="23"/>
                  <a:pt x="160" y="23"/>
                </a:cubicBezTo>
                <a:cubicBezTo>
                  <a:pt x="167" y="15"/>
                  <a:pt x="167" y="15"/>
                  <a:pt x="167" y="15"/>
                </a:cubicBezTo>
                <a:cubicBezTo>
                  <a:pt x="169" y="14"/>
                  <a:pt x="171" y="13"/>
                  <a:pt x="173" y="13"/>
                </a:cubicBezTo>
                <a:cubicBezTo>
                  <a:pt x="176" y="13"/>
                  <a:pt x="178" y="14"/>
                  <a:pt x="180" y="15"/>
                </a:cubicBezTo>
                <a:cubicBezTo>
                  <a:pt x="189" y="24"/>
                  <a:pt x="189" y="24"/>
                  <a:pt x="189" y="24"/>
                </a:cubicBezTo>
                <a:cubicBezTo>
                  <a:pt x="191" y="26"/>
                  <a:pt x="192" y="29"/>
                  <a:pt x="192" y="31"/>
                </a:cubicBezTo>
                <a:cubicBezTo>
                  <a:pt x="192" y="34"/>
                  <a:pt x="191" y="36"/>
                  <a:pt x="189" y="3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nvGrpSpPr>
          <p:cNvPr id="85" name="Group 84">
            <a:extLst>
              <a:ext uri="{FF2B5EF4-FFF2-40B4-BE49-F238E27FC236}">
                <a16:creationId xmlns:a16="http://schemas.microsoft.com/office/drawing/2014/main" id="{7358E257-82FE-4F8C-A9C0-812B0102F974}"/>
              </a:ext>
            </a:extLst>
          </p:cNvPr>
          <p:cNvGrpSpPr/>
          <p:nvPr userDrawn="1"/>
        </p:nvGrpSpPr>
        <p:grpSpPr>
          <a:xfrm>
            <a:off x="9792522" y="2757523"/>
            <a:ext cx="883463" cy="847304"/>
            <a:chOff x="9756203" y="3241060"/>
            <a:chExt cx="837819" cy="803529"/>
          </a:xfrm>
        </p:grpSpPr>
        <p:sp>
          <p:nvSpPr>
            <p:cNvPr id="86" name="Freeform 13">
              <a:extLst>
                <a:ext uri="{FF2B5EF4-FFF2-40B4-BE49-F238E27FC236}">
                  <a16:creationId xmlns:a16="http://schemas.microsoft.com/office/drawing/2014/main" id="{DAB9DC59-E499-4ED0-AB03-7D83647E2E06}"/>
                </a:ext>
              </a:extLst>
            </p:cNvPr>
            <p:cNvSpPr>
              <a:spLocks/>
            </p:cNvSpPr>
            <p:nvPr/>
          </p:nvSpPr>
          <p:spPr bwMode="auto">
            <a:xfrm>
              <a:off x="9896792" y="3263920"/>
              <a:ext cx="697230" cy="537210"/>
            </a:xfrm>
            <a:custGeom>
              <a:avLst/>
              <a:gdLst>
                <a:gd name="T0" fmla="*/ 178 w 183"/>
                <a:gd name="T1" fmla="*/ 2 h 141"/>
                <a:gd name="T2" fmla="*/ 172 w 183"/>
                <a:gd name="T3" fmla="*/ 0 h 141"/>
                <a:gd name="T4" fmla="*/ 165 w 183"/>
                <a:gd name="T5" fmla="*/ 3 h 141"/>
                <a:gd name="T6" fmla="*/ 69 w 183"/>
                <a:gd name="T7" fmla="*/ 116 h 141"/>
                <a:gd name="T8" fmla="*/ 69 w 183"/>
                <a:gd name="T9" fmla="*/ 116 h 141"/>
                <a:gd name="T10" fmla="*/ 18 w 183"/>
                <a:gd name="T11" fmla="*/ 59 h 141"/>
                <a:gd name="T12" fmla="*/ 11 w 183"/>
                <a:gd name="T13" fmla="*/ 56 h 141"/>
                <a:gd name="T14" fmla="*/ 5 w 183"/>
                <a:gd name="T15" fmla="*/ 58 h 141"/>
                <a:gd name="T16" fmla="*/ 4 w 183"/>
                <a:gd name="T17" fmla="*/ 73 h 141"/>
                <a:gd name="T18" fmla="*/ 61 w 183"/>
                <a:gd name="T19" fmla="*/ 138 h 141"/>
                <a:gd name="T20" fmla="*/ 69 w 183"/>
                <a:gd name="T21" fmla="*/ 141 h 141"/>
                <a:gd name="T22" fmla="*/ 69 w 183"/>
                <a:gd name="T23" fmla="*/ 141 h 141"/>
                <a:gd name="T24" fmla="*/ 76 w 183"/>
                <a:gd name="T25" fmla="*/ 137 h 141"/>
                <a:gd name="T26" fmla="*/ 156 w 183"/>
                <a:gd name="T27" fmla="*/ 44 h 141"/>
                <a:gd name="T28" fmla="*/ 163 w 183"/>
                <a:gd name="T29" fmla="*/ 36 h 141"/>
                <a:gd name="T30" fmla="*/ 179 w 183"/>
                <a:gd name="T31" fmla="*/ 17 h 141"/>
                <a:gd name="T32" fmla="*/ 178 w 183"/>
                <a:gd name="T33" fmla="*/ 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3" h="141">
                  <a:moveTo>
                    <a:pt x="178" y="2"/>
                  </a:moveTo>
                  <a:cubicBezTo>
                    <a:pt x="177" y="0"/>
                    <a:pt x="174" y="0"/>
                    <a:pt x="172" y="0"/>
                  </a:cubicBezTo>
                  <a:cubicBezTo>
                    <a:pt x="169" y="0"/>
                    <a:pt x="167" y="1"/>
                    <a:pt x="165" y="3"/>
                  </a:cubicBezTo>
                  <a:cubicBezTo>
                    <a:pt x="69" y="116"/>
                    <a:pt x="69" y="116"/>
                    <a:pt x="69" y="116"/>
                  </a:cubicBezTo>
                  <a:cubicBezTo>
                    <a:pt x="69" y="116"/>
                    <a:pt x="69" y="116"/>
                    <a:pt x="69" y="116"/>
                  </a:cubicBezTo>
                  <a:cubicBezTo>
                    <a:pt x="18" y="59"/>
                    <a:pt x="18" y="59"/>
                    <a:pt x="18" y="59"/>
                  </a:cubicBezTo>
                  <a:cubicBezTo>
                    <a:pt x="16" y="57"/>
                    <a:pt x="14" y="56"/>
                    <a:pt x="11" y="56"/>
                  </a:cubicBezTo>
                  <a:cubicBezTo>
                    <a:pt x="9" y="56"/>
                    <a:pt x="7" y="56"/>
                    <a:pt x="5" y="58"/>
                  </a:cubicBezTo>
                  <a:cubicBezTo>
                    <a:pt x="0" y="61"/>
                    <a:pt x="0" y="68"/>
                    <a:pt x="4" y="73"/>
                  </a:cubicBezTo>
                  <a:cubicBezTo>
                    <a:pt x="61" y="138"/>
                    <a:pt x="61" y="138"/>
                    <a:pt x="61" y="138"/>
                  </a:cubicBezTo>
                  <a:cubicBezTo>
                    <a:pt x="63" y="140"/>
                    <a:pt x="66" y="141"/>
                    <a:pt x="69" y="141"/>
                  </a:cubicBezTo>
                  <a:cubicBezTo>
                    <a:pt x="69" y="141"/>
                    <a:pt x="69" y="141"/>
                    <a:pt x="69" y="141"/>
                  </a:cubicBezTo>
                  <a:cubicBezTo>
                    <a:pt x="72" y="141"/>
                    <a:pt x="74" y="140"/>
                    <a:pt x="76" y="137"/>
                  </a:cubicBezTo>
                  <a:cubicBezTo>
                    <a:pt x="156" y="44"/>
                    <a:pt x="156" y="44"/>
                    <a:pt x="156" y="44"/>
                  </a:cubicBezTo>
                  <a:cubicBezTo>
                    <a:pt x="163" y="36"/>
                    <a:pt x="163" y="36"/>
                    <a:pt x="163" y="36"/>
                  </a:cubicBezTo>
                  <a:cubicBezTo>
                    <a:pt x="179" y="17"/>
                    <a:pt x="179" y="17"/>
                    <a:pt x="179" y="17"/>
                  </a:cubicBezTo>
                  <a:cubicBezTo>
                    <a:pt x="183" y="12"/>
                    <a:pt x="183" y="5"/>
                    <a:pt x="178" y="2"/>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7030A0"/>
                </a:solidFill>
              </a:endParaRPr>
            </a:p>
          </p:txBody>
        </p:sp>
        <p:sp>
          <p:nvSpPr>
            <p:cNvPr id="87" name="Freeform 14">
              <a:extLst>
                <a:ext uri="{FF2B5EF4-FFF2-40B4-BE49-F238E27FC236}">
                  <a16:creationId xmlns:a16="http://schemas.microsoft.com/office/drawing/2014/main" id="{6C4AA45E-B67E-46C9-9E48-A158EC132CD0}"/>
                </a:ext>
              </a:extLst>
            </p:cNvPr>
            <p:cNvSpPr>
              <a:spLocks/>
            </p:cNvSpPr>
            <p:nvPr/>
          </p:nvSpPr>
          <p:spPr bwMode="auto">
            <a:xfrm>
              <a:off x="9756203" y="3241060"/>
              <a:ext cx="800100" cy="803529"/>
            </a:xfrm>
            <a:custGeom>
              <a:avLst/>
              <a:gdLst>
                <a:gd name="T0" fmla="*/ 193 w 210"/>
                <a:gd name="T1" fmla="*/ 180 h 211"/>
                <a:gd name="T2" fmla="*/ 179 w 210"/>
                <a:gd name="T3" fmla="*/ 194 h 211"/>
                <a:gd name="T4" fmla="*/ 30 w 210"/>
                <a:gd name="T5" fmla="*/ 194 h 211"/>
                <a:gd name="T6" fmla="*/ 17 w 210"/>
                <a:gd name="T7" fmla="*/ 180 h 211"/>
                <a:gd name="T8" fmla="*/ 17 w 210"/>
                <a:gd name="T9" fmla="*/ 31 h 211"/>
                <a:gd name="T10" fmla="*/ 30 w 210"/>
                <a:gd name="T11" fmla="*/ 17 h 211"/>
                <a:gd name="T12" fmla="*/ 172 w 210"/>
                <a:gd name="T13" fmla="*/ 17 h 211"/>
                <a:gd name="T14" fmla="*/ 186 w 210"/>
                <a:gd name="T15" fmla="*/ 1 h 211"/>
                <a:gd name="T16" fmla="*/ 179 w 210"/>
                <a:gd name="T17" fmla="*/ 0 h 211"/>
                <a:gd name="T18" fmla="*/ 30 w 210"/>
                <a:gd name="T19" fmla="*/ 0 h 211"/>
                <a:gd name="T20" fmla="*/ 0 w 210"/>
                <a:gd name="T21" fmla="*/ 31 h 211"/>
                <a:gd name="T22" fmla="*/ 0 w 210"/>
                <a:gd name="T23" fmla="*/ 180 h 211"/>
                <a:gd name="T24" fmla="*/ 30 w 210"/>
                <a:gd name="T25" fmla="*/ 211 h 211"/>
                <a:gd name="T26" fmla="*/ 179 w 210"/>
                <a:gd name="T27" fmla="*/ 211 h 211"/>
                <a:gd name="T28" fmla="*/ 210 w 210"/>
                <a:gd name="T29" fmla="*/ 180 h 211"/>
                <a:gd name="T30" fmla="*/ 210 w 210"/>
                <a:gd name="T31" fmla="*/ 56 h 211"/>
                <a:gd name="T32" fmla="*/ 193 w 210"/>
                <a:gd name="T33" fmla="*/ 76 h 211"/>
                <a:gd name="T34" fmla="*/ 193 w 210"/>
                <a:gd name="T35" fmla="*/ 18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0" h="211">
                  <a:moveTo>
                    <a:pt x="193" y="180"/>
                  </a:moveTo>
                  <a:cubicBezTo>
                    <a:pt x="193" y="188"/>
                    <a:pt x="187" y="194"/>
                    <a:pt x="179" y="194"/>
                  </a:cubicBezTo>
                  <a:cubicBezTo>
                    <a:pt x="30" y="194"/>
                    <a:pt x="30" y="194"/>
                    <a:pt x="30" y="194"/>
                  </a:cubicBezTo>
                  <a:cubicBezTo>
                    <a:pt x="23" y="194"/>
                    <a:pt x="17" y="188"/>
                    <a:pt x="17" y="180"/>
                  </a:cubicBezTo>
                  <a:cubicBezTo>
                    <a:pt x="17" y="31"/>
                    <a:pt x="17" y="31"/>
                    <a:pt x="17" y="31"/>
                  </a:cubicBezTo>
                  <a:cubicBezTo>
                    <a:pt x="17" y="24"/>
                    <a:pt x="23" y="17"/>
                    <a:pt x="30" y="17"/>
                  </a:cubicBezTo>
                  <a:cubicBezTo>
                    <a:pt x="172" y="17"/>
                    <a:pt x="172" y="17"/>
                    <a:pt x="172" y="17"/>
                  </a:cubicBezTo>
                  <a:cubicBezTo>
                    <a:pt x="186" y="1"/>
                    <a:pt x="186" y="1"/>
                    <a:pt x="186" y="1"/>
                  </a:cubicBezTo>
                  <a:cubicBezTo>
                    <a:pt x="184" y="1"/>
                    <a:pt x="182" y="0"/>
                    <a:pt x="179" y="0"/>
                  </a:cubicBezTo>
                  <a:cubicBezTo>
                    <a:pt x="30" y="0"/>
                    <a:pt x="30" y="0"/>
                    <a:pt x="30" y="0"/>
                  </a:cubicBezTo>
                  <a:cubicBezTo>
                    <a:pt x="13" y="0"/>
                    <a:pt x="0" y="14"/>
                    <a:pt x="0" y="31"/>
                  </a:cubicBezTo>
                  <a:cubicBezTo>
                    <a:pt x="0" y="180"/>
                    <a:pt x="0" y="180"/>
                    <a:pt x="0" y="180"/>
                  </a:cubicBezTo>
                  <a:cubicBezTo>
                    <a:pt x="0" y="197"/>
                    <a:pt x="13" y="211"/>
                    <a:pt x="30" y="211"/>
                  </a:cubicBezTo>
                  <a:cubicBezTo>
                    <a:pt x="179" y="211"/>
                    <a:pt x="179" y="211"/>
                    <a:pt x="179" y="211"/>
                  </a:cubicBezTo>
                  <a:cubicBezTo>
                    <a:pt x="196" y="211"/>
                    <a:pt x="210" y="197"/>
                    <a:pt x="210" y="180"/>
                  </a:cubicBezTo>
                  <a:cubicBezTo>
                    <a:pt x="210" y="56"/>
                    <a:pt x="210" y="56"/>
                    <a:pt x="210" y="56"/>
                  </a:cubicBezTo>
                  <a:cubicBezTo>
                    <a:pt x="193" y="76"/>
                    <a:pt x="193" y="76"/>
                    <a:pt x="193" y="76"/>
                  </a:cubicBezTo>
                  <a:lnTo>
                    <a:pt x="193" y="18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spTree>
    <p:extLst>
      <p:ext uri="{BB962C8B-B14F-4D97-AF65-F5344CB8AC3E}">
        <p14:creationId xmlns:p14="http://schemas.microsoft.com/office/powerpoint/2010/main" val="1595943301"/>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preserve="1" userDrawn="1">
  <p:cSld name="Timeline 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26" name="Rectangle 25">
            <a:extLst>
              <a:ext uri="{FF2B5EF4-FFF2-40B4-BE49-F238E27FC236}">
                <a16:creationId xmlns:a16="http://schemas.microsoft.com/office/drawing/2014/main" id="{DDD7C2B2-BFA5-4A8B-B077-C4BB2D0F626A}"/>
              </a:ext>
            </a:extLst>
          </p:cNvPr>
          <p:cNvSpPr/>
          <p:nvPr userDrawn="1"/>
        </p:nvSpPr>
        <p:spPr>
          <a:xfrm flipV="1">
            <a:off x="1524" y="3888437"/>
            <a:ext cx="12188952" cy="68098"/>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lIns="243797" tIns="121899" rIns="243797" bIns="121899" rtlCol="0" anchor="ctr"/>
          <a:lstStyle/>
          <a:p>
            <a:pPr algn="ctr"/>
            <a:r>
              <a:rPr lang="en-US" sz="1800" dirty="0">
                <a:latin typeface="Subway Six-Inch Office" pitchFamily="50" charset="0"/>
              </a:rPr>
              <a:t> </a:t>
            </a:r>
          </a:p>
        </p:txBody>
      </p:sp>
      <p:sp>
        <p:nvSpPr>
          <p:cNvPr id="27" name="Oval 26">
            <a:extLst>
              <a:ext uri="{FF2B5EF4-FFF2-40B4-BE49-F238E27FC236}">
                <a16:creationId xmlns:a16="http://schemas.microsoft.com/office/drawing/2014/main" id="{B01493C9-ED70-44B6-9092-E97F4954212E}"/>
              </a:ext>
            </a:extLst>
          </p:cNvPr>
          <p:cNvSpPr/>
          <p:nvPr userDrawn="1"/>
        </p:nvSpPr>
        <p:spPr>
          <a:xfrm>
            <a:off x="3498564"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8" name="Oval 27">
            <a:extLst>
              <a:ext uri="{FF2B5EF4-FFF2-40B4-BE49-F238E27FC236}">
                <a16:creationId xmlns:a16="http://schemas.microsoft.com/office/drawing/2014/main" id="{9FDC38CE-C623-4A9B-93DD-ED4840E361B7}"/>
              </a:ext>
            </a:extLst>
          </p:cNvPr>
          <p:cNvSpPr/>
          <p:nvPr userDrawn="1"/>
        </p:nvSpPr>
        <p:spPr>
          <a:xfrm>
            <a:off x="632607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9" name="Oval 28">
            <a:extLst>
              <a:ext uri="{FF2B5EF4-FFF2-40B4-BE49-F238E27FC236}">
                <a16:creationId xmlns:a16="http://schemas.microsoft.com/office/drawing/2014/main" id="{E1E00338-6396-4E49-B06C-5F288564386A}"/>
              </a:ext>
            </a:extLst>
          </p:cNvPr>
          <p:cNvSpPr/>
          <p:nvPr userDrawn="1"/>
        </p:nvSpPr>
        <p:spPr>
          <a:xfrm>
            <a:off x="671052"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30" name="Group 29">
            <a:extLst>
              <a:ext uri="{FF2B5EF4-FFF2-40B4-BE49-F238E27FC236}">
                <a16:creationId xmlns:a16="http://schemas.microsoft.com/office/drawing/2014/main" id="{132D82B8-F76A-4737-916C-A1A2CB6B1C3C}"/>
              </a:ext>
            </a:extLst>
          </p:cNvPr>
          <p:cNvGrpSpPr/>
          <p:nvPr userDrawn="1"/>
        </p:nvGrpSpPr>
        <p:grpSpPr>
          <a:xfrm>
            <a:off x="461093" y="2666459"/>
            <a:ext cx="638796" cy="945933"/>
            <a:chOff x="2042802" y="2926963"/>
            <a:chExt cx="638796" cy="945933"/>
          </a:xfrm>
        </p:grpSpPr>
        <p:sp>
          <p:nvSpPr>
            <p:cNvPr id="31" name="Freeform 14">
              <a:extLst>
                <a:ext uri="{FF2B5EF4-FFF2-40B4-BE49-F238E27FC236}">
                  <a16:creationId xmlns:a16="http://schemas.microsoft.com/office/drawing/2014/main" id="{1AAA8EF3-8078-4693-BFF9-73D66DD69B09}"/>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9EFF"/>
            </a:solidFill>
            <a:ln w="38100" cmpd="sng">
              <a:noFill/>
            </a:ln>
            <a:effectLst/>
          </p:spPr>
          <p:txBody>
            <a:bodyPr wrap="none" anchor="ctr"/>
            <a:lstStyle/>
            <a:p>
              <a:endParaRPr lang="en-US" sz="1800" dirty="0">
                <a:solidFill>
                  <a:srgbClr val="009EFF"/>
                </a:solidFill>
                <a:latin typeface="+mj-lt"/>
              </a:endParaRPr>
            </a:p>
          </p:txBody>
        </p:sp>
        <p:sp>
          <p:nvSpPr>
            <p:cNvPr id="32" name="Oval 31">
              <a:extLst>
                <a:ext uri="{FF2B5EF4-FFF2-40B4-BE49-F238E27FC236}">
                  <a16:creationId xmlns:a16="http://schemas.microsoft.com/office/drawing/2014/main" id="{2B833ED8-2A48-4DCC-A98D-F8C17E77B700}"/>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solidFill>
                  <a:srgbClr val="009EFF"/>
                </a:solidFill>
                <a:latin typeface="+mj-lt"/>
              </a:endParaRPr>
            </a:p>
          </p:txBody>
        </p:sp>
      </p:grpSp>
      <p:grpSp>
        <p:nvGrpSpPr>
          <p:cNvPr id="33" name="Group 32">
            <a:extLst>
              <a:ext uri="{FF2B5EF4-FFF2-40B4-BE49-F238E27FC236}">
                <a16:creationId xmlns:a16="http://schemas.microsoft.com/office/drawing/2014/main" id="{D93995F3-0023-42FB-A296-B8C785D4D921}"/>
              </a:ext>
            </a:extLst>
          </p:cNvPr>
          <p:cNvGrpSpPr/>
          <p:nvPr userDrawn="1"/>
        </p:nvGrpSpPr>
        <p:grpSpPr>
          <a:xfrm>
            <a:off x="6122105" y="2666459"/>
            <a:ext cx="638796" cy="945933"/>
            <a:chOff x="2042802" y="2926963"/>
            <a:chExt cx="638796" cy="945933"/>
          </a:xfrm>
        </p:grpSpPr>
        <p:sp>
          <p:nvSpPr>
            <p:cNvPr id="34" name="Freeform 14">
              <a:extLst>
                <a:ext uri="{FF2B5EF4-FFF2-40B4-BE49-F238E27FC236}">
                  <a16:creationId xmlns:a16="http://schemas.microsoft.com/office/drawing/2014/main" id="{7893BEC7-8D31-481F-A9B7-FFB943E78C85}"/>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E74011"/>
            </a:solidFill>
            <a:ln w="38100" cmpd="sng">
              <a:noFill/>
            </a:ln>
            <a:effectLst/>
          </p:spPr>
          <p:txBody>
            <a:bodyPr wrap="none" anchor="ctr"/>
            <a:lstStyle/>
            <a:p>
              <a:endParaRPr lang="en-US" sz="1800" dirty="0">
                <a:latin typeface="+mj-lt"/>
              </a:endParaRPr>
            </a:p>
          </p:txBody>
        </p:sp>
        <p:sp>
          <p:nvSpPr>
            <p:cNvPr id="35" name="Oval 34">
              <a:extLst>
                <a:ext uri="{FF2B5EF4-FFF2-40B4-BE49-F238E27FC236}">
                  <a16:creationId xmlns:a16="http://schemas.microsoft.com/office/drawing/2014/main" id="{A5A4D980-C366-4EF3-AE44-F7102DB91090}"/>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36" name="Group 35">
            <a:extLst>
              <a:ext uri="{FF2B5EF4-FFF2-40B4-BE49-F238E27FC236}">
                <a16:creationId xmlns:a16="http://schemas.microsoft.com/office/drawing/2014/main" id="{B25DB66B-CA88-408B-A0C7-1A8B19EAB161}"/>
              </a:ext>
            </a:extLst>
          </p:cNvPr>
          <p:cNvGrpSpPr/>
          <p:nvPr userDrawn="1"/>
        </p:nvGrpSpPr>
        <p:grpSpPr>
          <a:xfrm rot="10800000">
            <a:off x="3292328" y="4242724"/>
            <a:ext cx="638796" cy="945933"/>
            <a:chOff x="2042802" y="2926963"/>
            <a:chExt cx="638796" cy="945933"/>
          </a:xfrm>
        </p:grpSpPr>
        <p:sp>
          <p:nvSpPr>
            <p:cNvPr id="37" name="Freeform 14">
              <a:extLst>
                <a:ext uri="{FF2B5EF4-FFF2-40B4-BE49-F238E27FC236}">
                  <a16:creationId xmlns:a16="http://schemas.microsoft.com/office/drawing/2014/main" id="{73DD69F9-E441-47D3-9255-6008485A4206}"/>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BE00"/>
            </a:solidFill>
            <a:ln w="38100" cmpd="sng">
              <a:noFill/>
            </a:ln>
            <a:effectLst/>
          </p:spPr>
          <p:txBody>
            <a:bodyPr wrap="none" anchor="ctr"/>
            <a:lstStyle/>
            <a:p>
              <a:endParaRPr lang="en-US" sz="1800" dirty="0">
                <a:latin typeface="+mj-lt"/>
              </a:endParaRPr>
            </a:p>
          </p:txBody>
        </p:sp>
        <p:sp>
          <p:nvSpPr>
            <p:cNvPr id="38" name="Oval 37">
              <a:extLst>
                <a:ext uri="{FF2B5EF4-FFF2-40B4-BE49-F238E27FC236}">
                  <a16:creationId xmlns:a16="http://schemas.microsoft.com/office/drawing/2014/main" id="{6E0B2106-48AC-412C-9612-006B6A8E5583}"/>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sp>
        <p:nvSpPr>
          <p:cNvPr id="39" name="Oval 38">
            <a:extLst>
              <a:ext uri="{FF2B5EF4-FFF2-40B4-BE49-F238E27FC236}">
                <a16:creationId xmlns:a16="http://schemas.microsoft.com/office/drawing/2014/main" id="{80B6A911-5B49-4E4F-9F8B-788A067C74CF}"/>
              </a:ext>
            </a:extLst>
          </p:cNvPr>
          <p:cNvSpPr/>
          <p:nvPr userDrawn="1"/>
        </p:nvSpPr>
        <p:spPr>
          <a:xfrm>
            <a:off x="915358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40" name="Group 39">
            <a:extLst>
              <a:ext uri="{FF2B5EF4-FFF2-40B4-BE49-F238E27FC236}">
                <a16:creationId xmlns:a16="http://schemas.microsoft.com/office/drawing/2014/main" id="{50DCDDB5-DA61-4D26-977D-F187286F38B3}"/>
              </a:ext>
            </a:extLst>
          </p:cNvPr>
          <p:cNvGrpSpPr/>
          <p:nvPr userDrawn="1"/>
        </p:nvGrpSpPr>
        <p:grpSpPr>
          <a:xfrm rot="10800000">
            <a:off x="8951664" y="4242724"/>
            <a:ext cx="638796" cy="945933"/>
            <a:chOff x="2042802" y="2926963"/>
            <a:chExt cx="638796" cy="945933"/>
          </a:xfrm>
        </p:grpSpPr>
        <p:sp>
          <p:nvSpPr>
            <p:cNvPr id="41" name="Freeform 14">
              <a:extLst>
                <a:ext uri="{FF2B5EF4-FFF2-40B4-BE49-F238E27FC236}">
                  <a16:creationId xmlns:a16="http://schemas.microsoft.com/office/drawing/2014/main" id="{01E4AAB5-CCC7-4F96-B12C-DA3E3A29426C}"/>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8100AF"/>
            </a:solidFill>
            <a:ln w="38100" cmpd="sng">
              <a:noFill/>
            </a:ln>
            <a:effectLst/>
          </p:spPr>
          <p:txBody>
            <a:bodyPr wrap="none" anchor="ctr"/>
            <a:lstStyle/>
            <a:p>
              <a:endParaRPr lang="en-US" sz="1800" dirty="0">
                <a:latin typeface="+mj-lt"/>
              </a:endParaRPr>
            </a:p>
          </p:txBody>
        </p:sp>
        <p:sp>
          <p:nvSpPr>
            <p:cNvPr id="42" name="Oval 41">
              <a:extLst>
                <a:ext uri="{FF2B5EF4-FFF2-40B4-BE49-F238E27FC236}">
                  <a16:creationId xmlns:a16="http://schemas.microsoft.com/office/drawing/2014/main" id="{6846D3BF-C15A-4415-B313-0DCAF6167623}"/>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sp>
        <p:nvSpPr>
          <p:cNvPr id="43" name="Text Placeholder 55">
            <a:extLst>
              <a:ext uri="{FF2B5EF4-FFF2-40B4-BE49-F238E27FC236}">
                <a16:creationId xmlns:a16="http://schemas.microsoft.com/office/drawing/2014/main" id="{08BBBF8D-A7CD-4333-B299-645B4E5230C0}"/>
              </a:ext>
            </a:extLst>
          </p:cNvPr>
          <p:cNvSpPr>
            <a:spLocks noGrp="1"/>
          </p:cNvSpPr>
          <p:nvPr>
            <p:ph type="body" sz="quarter" idx="13" hasCustomPrompt="1"/>
          </p:nvPr>
        </p:nvSpPr>
        <p:spPr>
          <a:xfrm>
            <a:off x="1137987" y="2376677"/>
            <a:ext cx="2088085" cy="503692"/>
          </a:xfrm>
        </p:spPr>
        <p:txBody>
          <a:bodyPr bIns="0" anchor="b" anchorCtr="0"/>
          <a:lstStyle>
            <a:lvl1pPr marL="0" indent="0" algn="l">
              <a:lnSpc>
                <a:spcPts val="2000"/>
              </a:lnSpc>
              <a:spcBef>
                <a:spcPts val="0"/>
              </a:spcBef>
              <a:buNone/>
              <a:defRPr sz="1600">
                <a:solidFill>
                  <a:srgbClr val="009EFF"/>
                </a:solidFill>
                <a:latin typeface="Arial" panose="020B0604020202020204" pitchFamily="34" charset="0"/>
                <a:cs typeface="Arial" panose="020B0604020202020204" pitchFamily="34" charset="0"/>
              </a:defRPr>
            </a:lvl1pPr>
          </a:lstStyle>
          <a:p>
            <a:pPr lvl="0"/>
            <a:r>
              <a:rPr lang="en-US" dirty="0"/>
              <a:t>1965: ITEM GOES HERE</a:t>
            </a:r>
          </a:p>
        </p:txBody>
      </p:sp>
      <p:sp>
        <p:nvSpPr>
          <p:cNvPr id="44" name="Text Placeholder 55">
            <a:extLst>
              <a:ext uri="{FF2B5EF4-FFF2-40B4-BE49-F238E27FC236}">
                <a16:creationId xmlns:a16="http://schemas.microsoft.com/office/drawing/2014/main" id="{629CA489-8940-4C35-814F-B512D563A1AF}"/>
              </a:ext>
            </a:extLst>
          </p:cNvPr>
          <p:cNvSpPr>
            <a:spLocks noGrp="1"/>
          </p:cNvSpPr>
          <p:nvPr>
            <p:ph type="body" sz="quarter" idx="38" hasCustomPrompt="1"/>
          </p:nvPr>
        </p:nvSpPr>
        <p:spPr>
          <a:xfrm>
            <a:off x="1137989" y="2982003"/>
            <a:ext cx="2088084" cy="825465"/>
          </a:xfrm>
        </p:spPr>
        <p:txBody>
          <a:bodyPr bIns="0"/>
          <a:lstStyle>
            <a:lvl1pPr marL="0" indent="0" algn="l">
              <a:lnSpc>
                <a:spcPts val="2000"/>
              </a:lnSpc>
              <a:spcBef>
                <a:spcPts val="600"/>
              </a:spcBef>
              <a:buNone/>
              <a:defRPr sz="1600">
                <a:solidFill>
                  <a:srgbClr val="009EF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5" name="Text Placeholder 55">
            <a:extLst>
              <a:ext uri="{FF2B5EF4-FFF2-40B4-BE49-F238E27FC236}">
                <a16:creationId xmlns:a16="http://schemas.microsoft.com/office/drawing/2014/main" id="{4F1DB194-587C-46AE-9693-0DFBDB2A5023}"/>
              </a:ext>
            </a:extLst>
          </p:cNvPr>
          <p:cNvSpPr>
            <a:spLocks noGrp="1"/>
          </p:cNvSpPr>
          <p:nvPr>
            <p:ph type="body" sz="quarter" idx="39" hasCustomPrompt="1"/>
          </p:nvPr>
        </p:nvSpPr>
        <p:spPr>
          <a:xfrm>
            <a:off x="4060211" y="4239568"/>
            <a:ext cx="2088085" cy="503692"/>
          </a:xfrm>
        </p:spPr>
        <p:txBody>
          <a:bodyPr bIns="0" anchor="b" anchorCtr="0"/>
          <a:lstStyle>
            <a:lvl1pPr marL="0" indent="0" algn="l">
              <a:lnSpc>
                <a:spcPts val="2000"/>
              </a:lnSpc>
              <a:spcBef>
                <a:spcPts val="0"/>
              </a:spcBef>
              <a:buNone/>
              <a:defRPr sz="1600">
                <a:solidFill>
                  <a:srgbClr val="00BE00"/>
                </a:solidFill>
                <a:latin typeface="Arial" panose="020B0604020202020204" pitchFamily="34" charset="0"/>
                <a:cs typeface="Arial" panose="020B0604020202020204" pitchFamily="34" charset="0"/>
              </a:defRPr>
            </a:lvl1pPr>
          </a:lstStyle>
          <a:p>
            <a:pPr lvl="0"/>
            <a:r>
              <a:rPr lang="en-US" dirty="0"/>
              <a:t>1974: ITEM GOES HERE</a:t>
            </a:r>
          </a:p>
        </p:txBody>
      </p:sp>
      <p:sp>
        <p:nvSpPr>
          <p:cNvPr id="46" name="Text Placeholder 55">
            <a:extLst>
              <a:ext uri="{FF2B5EF4-FFF2-40B4-BE49-F238E27FC236}">
                <a16:creationId xmlns:a16="http://schemas.microsoft.com/office/drawing/2014/main" id="{8C7BC640-A8E3-4927-A9D5-9C9F77500763}"/>
              </a:ext>
            </a:extLst>
          </p:cNvPr>
          <p:cNvSpPr>
            <a:spLocks noGrp="1"/>
          </p:cNvSpPr>
          <p:nvPr>
            <p:ph type="body" sz="quarter" idx="40" hasCustomPrompt="1"/>
          </p:nvPr>
        </p:nvSpPr>
        <p:spPr>
          <a:xfrm>
            <a:off x="4060212" y="4844896"/>
            <a:ext cx="2088084" cy="825465"/>
          </a:xfrm>
        </p:spPr>
        <p:txBody>
          <a:bodyPr bIns="0"/>
          <a:lstStyle>
            <a:lvl1pPr marL="0" indent="0" algn="l">
              <a:lnSpc>
                <a:spcPts val="2000"/>
              </a:lnSpc>
              <a:spcBef>
                <a:spcPts val="600"/>
              </a:spcBef>
              <a:buNone/>
              <a:defRPr sz="1600">
                <a:solidFill>
                  <a:srgbClr val="00BE00"/>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7" name="Text Placeholder 55">
            <a:extLst>
              <a:ext uri="{FF2B5EF4-FFF2-40B4-BE49-F238E27FC236}">
                <a16:creationId xmlns:a16="http://schemas.microsoft.com/office/drawing/2014/main" id="{1B6BAED6-3534-4522-93CA-0D7DE6B5B42E}"/>
              </a:ext>
            </a:extLst>
          </p:cNvPr>
          <p:cNvSpPr>
            <a:spLocks noGrp="1"/>
          </p:cNvSpPr>
          <p:nvPr>
            <p:ph type="body" sz="quarter" idx="41" hasCustomPrompt="1"/>
          </p:nvPr>
        </p:nvSpPr>
        <p:spPr>
          <a:xfrm>
            <a:off x="6880554" y="2376677"/>
            <a:ext cx="2088085" cy="503692"/>
          </a:xfrm>
        </p:spPr>
        <p:txBody>
          <a:bodyPr bIns="0" anchor="b" anchorCtr="0"/>
          <a:lstStyle>
            <a:lvl1pPr marL="0" indent="0" algn="l">
              <a:lnSpc>
                <a:spcPts val="2000"/>
              </a:lnSpc>
              <a:spcBef>
                <a:spcPts val="0"/>
              </a:spcBef>
              <a:buNone/>
              <a:defRPr sz="1600">
                <a:solidFill>
                  <a:srgbClr val="E74011"/>
                </a:solidFill>
                <a:latin typeface="Arial" panose="020B0604020202020204" pitchFamily="34" charset="0"/>
                <a:cs typeface="Arial" panose="020B0604020202020204" pitchFamily="34" charset="0"/>
              </a:defRPr>
            </a:lvl1pPr>
          </a:lstStyle>
          <a:p>
            <a:pPr lvl="0"/>
            <a:r>
              <a:rPr lang="en-US" dirty="0"/>
              <a:t>1982: ITEM GOES HERE</a:t>
            </a:r>
          </a:p>
        </p:txBody>
      </p:sp>
      <p:sp>
        <p:nvSpPr>
          <p:cNvPr id="48" name="Text Placeholder 55">
            <a:extLst>
              <a:ext uri="{FF2B5EF4-FFF2-40B4-BE49-F238E27FC236}">
                <a16:creationId xmlns:a16="http://schemas.microsoft.com/office/drawing/2014/main" id="{1CB45B4F-9A17-417A-92D3-10D78FA99E7A}"/>
              </a:ext>
            </a:extLst>
          </p:cNvPr>
          <p:cNvSpPr>
            <a:spLocks noGrp="1"/>
          </p:cNvSpPr>
          <p:nvPr>
            <p:ph type="body" sz="quarter" idx="42" hasCustomPrompt="1"/>
          </p:nvPr>
        </p:nvSpPr>
        <p:spPr>
          <a:xfrm>
            <a:off x="6880554" y="2982003"/>
            <a:ext cx="2088084" cy="825465"/>
          </a:xfrm>
        </p:spPr>
        <p:txBody>
          <a:bodyPr bIns="0"/>
          <a:lstStyle>
            <a:lvl1pPr marL="0" indent="0" algn="l">
              <a:lnSpc>
                <a:spcPts val="2000"/>
              </a:lnSpc>
              <a:spcBef>
                <a:spcPts val="600"/>
              </a:spcBef>
              <a:buNone/>
              <a:defRPr sz="1600">
                <a:solidFill>
                  <a:srgbClr val="E7401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9" name="Text Placeholder 55">
            <a:extLst>
              <a:ext uri="{FF2B5EF4-FFF2-40B4-BE49-F238E27FC236}">
                <a16:creationId xmlns:a16="http://schemas.microsoft.com/office/drawing/2014/main" id="{D91C9DD9-9EC7-421E-9806-37A2A7A4AB1E}"/>
              </a:ext>
            </a:extLst>
          </p:cNvPr>
          <p:cNvSpPr>
            <a:spLocks noGrp="1"/>
          </p:cNvSpPr>
          <p:nvPr>
            <p:ph type="body" sz="quarter" idx="43" hasCustomPrompt="1"/>
          </p:nvPr>
        </p:nvSpPr>
        <p:spPr>
          <a:xfrm>
            <a:off x="9710110" y="4239568"/>
            <a:ext cx="2088085" cy="503692"/>
          </a:xfrm>
        </p:spPr>
        <p:txBody>
          <a:bodyPr bIns="0" anchor="b" anchorCtr="0"/>
          <a:lstStyle>
            <a:lvl1pPr marL="0" indent="0" algn="l">
              <a:lnSpc>
                <a:spcPts val="2000"/>
              </a:lnSpc>
              <a:spcBef>
                <a:spcPts val="0"/>
              </a:spcBef>
              <a:buNone/>
              <a:defRPr sz="1600">
                <a:solidFill>
                  <a:srgbClr val="8100AF"/>
                </a:solidFill>
                <a:latin typeface="Arial" panose="020B0604020202020204" pitchFamily="34" charset="0"/>
                <a:cs typeface="Arial" panose="020B0604020202020204" pitchFamily="34" charset="0"/>
              </a:defRPr>
            </a:lvl1pPr>
          </a:lstStyle>
          <a:p>
            <a:pPr lvl="0"/>
            <a:r>
              <a:rPr lang="en-US" dirty="0"/>
              <a:t>2000: ITEM GOES HERE</a:t>
            </a:r>
          </a:p>
        </p:txBody>
      </p:sp>
      <p:sp>
        <p:nvSpPr>
          <p:cNvPr id="50" name="Text Placeholder 55">
            <a:extLst>
              <a:ext uri="{FF2B5EF4-FFF2-40B4-BE49-F238E27FC236}">
                <a16:creationId xmlns:a16="http://schemas.microsoft.com/office/drawing/2014/main" id="{FFD233C4-03D5-45B2-AD4B-2D9C7A132216}"/>
              </a:ext>
            </a:extLst>
          </p:cNvPr>
          <p:cNvSpPr>
            <a:spLocks noGrp="1"/>
          </p:cNvSpPr>
          <p:nvPr>
            <p:ph type="body" sz="quarter" idx="44" hasCustomPrompt="1"/>
          </p:nvPr>
        </p:nvSpPr>
        <p:spPr>
          <a:xfrm>
            <a:off x="9710110" y="4844896"/>
            <a:ext cx="2088084" cy="825465"/>
          </a:xfrm>
        </p:spPr>
        <p:txBody>
          <a:bodyPr bIns="0"/>
          <a:lstStyle>
            <a:lvl1pPr marL="0" indent="0" algn="l">
              <a:lnSpc>
                <a:spcPts val="2000"/>
              </a:lnSpc>
              <a:spcBef>
                <a:spcPts val="600"/>
              </a:spcBef>
              <a:buNone/>
              <a:defRPr sz="1600">
                <a:solidFill>
                  <a:srgbClr val="8100A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Tree>
    <p:extLst>
      <p:ext uri="{BB962C8B-B14F-4D97-AF65-F5344CB8AC3E}">
        <p14:creationId xmlns:p14="http://schemas.microsoft.com/office/powerpoint/2010/main" val="2909157484"/>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preserve="1" userDrawn="1">
  <p:cSld name="Timeline B">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7" name="Rectangle 6">
            <a:extLst>
              <a:ext uri="{FF2B5EF4-FFF2-40B4-BE49-F238E27FC236}">
                <a16:creationId xmlns:a16="http://schemas.microsoft.com/office/drawing/2014/main" id="{B2ADA329-9B7C-4886-A522-467214742846}"/>
              </a:ext>
            </a:extLst>
          </p:cNvPr>
          <p:cNvSpPr/>
          <p:nvPr userDrawn="1"/>
        </p:nvSpPr>
        <p:spPr>
          <a:xfrm flipV="1">
            <a:off x="3048" y="3888437"/>
            <a:ext cx="12188952" cy="68098"/>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lIns="243797" tIns="121899" rIns="243797" bIns="121899" rtlCol="0" anchor="ctr"/>
          <a:lstStyle/>
          <a:p>
            <a:pPr algn="ctr"/>
            <a:r>
              <a:rPr lang="en-US" sz="1800" dirty="0">
                <a:latin typeface="Subway Six-Inch Office" pitchFamily="50" charset="0"/>
              </a:rPr>
              <a:t> </a:t>
            </a:r>
          </a:p>
        </p:txBody>
      </p:sp>
      <p:sp>
        <p:nvSpPr>
          <p:cNvPr id="8" name="Oval 7">
            <a:extLst>
              <a:ext uri="{FF2B5EF4-FFF2-40B4-BE49-F238E27FC236}">
                <a16:creationId xmlns:a16="http://schemas.microsoft.com/office/drawing/2014/main" id="{1A102CCD-A803-4765-865C-CF851A52C206}"/>
              </a:ext>
            </a:extLst>
          </p:cNvPr>
          <p:cNvSpPr/>
          <p:nvPr userDrawn="1"/>
        </p:nvSpPr>
        <p:spPr>
          <a:xfrm>
            <a:off x="477229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9" name="Oval 8">
            <a:extLst>
              <a:ext uri="{FF2B5EF4-FFF2-40B4-BE49-F238E27FC236}">
                <a16:creationId xmlns:a16="http://schemas.microsoft.com/office/drawing/2014/main" id="{B66EA7C5-1F66-4F2C-BB66-5C75735B38D0}"/>
              </a:ext>
            </a:extLst>
          </p:cNvPr>
          <p:cNvSpPr/>
          <p:nvPr userDrawn="1"/>
        </p:nvSpPr>
        <p:spPr>
          <a:xfrm>
            <a:off x="7599807"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0" name="Oval 9">
            <a:extLst>
              <a:ext uri="{FF2B5EF4-FFF2-40B4-BE49-F238E27FC236}">
                <a16:creationId xmlns:a16="http://schemas.microsoft.com/office/drawing/2014/main" id="{9DDE2FE0-4153-4E40-91E1-0F00E7DD2BD6}"/>
              </a:ext>
            </a:extLst>
          </p:cNvPr>
          <p:cNvSpPr/>
          <p:nvPr userDrawn="1"/>
        </p:nvSpPr>
        <p:spPr>
          <a:xfrm>
            <a:off x="1944784"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11" name="Group 10">
            <a:extLst>
              <a:ext uri="{FF2B5EF4-FFF2-40B4-BE49-F238E27FC236}">
                <a16:creationId xmlns:a16="http://schemas.microsoft.com/office/drawing/2014/main" id="{6B86D487-716E-42F0-8715-49F9EDD0CBA9}"/>
              </a:ext>
            </a:extLst>
          </p:cNvPr>
          <p:cNvGrpSpPr/>
          <p:nvPr userDrawn="1"/>
        </p:nvGrpSpPr>
        <p:grpSpPr>
          <a:xfrm>
            <a:off x="1734825" y="2666459"/>
            <a:ext cx="638796" cy="945933"/>
            <a:chOff x="2042802" y="2926963"/>
            <a:chExt cx="638796" cy="945933"/>
          </a:xfrm>
        </p:grpSpPr>
        <p:sp>
          <p:nvSpPr>
            <p:cNvPr id="12" name="Freeform 14">
              <a:extLst>
                <a:ext uri="{FF2B5EF4-FFF2-40B4-BE49-F238E27FC236}">
                  <a16:creationId xmlns:a16="http://schemas.microsoft.com/office/drawing/2014/main" id="{1A940EE6-04A4-4E02-9445-D18E772565EF}"/>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FF0096"/>
            </a:solidFill>
            <a:ln w="38100" cmpd="sng">
              <a:noFill/>
            </a:ln>
            <a:effectLst/>
          </p:spPr>
          <p:txBody>
            <a:bodyPr wrap="none" anchor="ctr"/>
            <a:lstStyle/>
            <a:p>
              <a:endParaRPr lang="en-US" sz="1800" dirty="0">
                <a:latin typeface="+mj-lt"/>
              </a:endParaRPr>
            </a:p>
          </p:txBody>
        </p:sp>
        <p:sp>
          <p:nvSpPr>
            <p:cNvPr id="13" name="Oval 12">
              <a:extLst>
                <a:ext uri="{FF2B5EF4-FFF2-40B4-BE49-F238E27FC236}">
                  <a16:creationId xmlns:a16="http://schemas.microsoft.com/office/drawing/2014/main" id="{6E9D1B6C-2DCB-4F74-B303-6B1A14EDB46E}"/>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14" name="Group 13">
            <a:extLst>
              <a:ext uri="{FF2B5EF4-FFF2-40B4-BE49-F238E27FC236}">
                <a16:creationId xmlns:a16="http://schemas.microsoft.com/office/drawing/2014/main" id="{2F6EDBBF-2713-4817-94A0-0B3C1B511CDB}"/>
              </a:ext>
            </a:extLst>
          </p:cNvPr>
          <p:cNvGrpSpPr/>
          <p:nvPr userDrawn="1"/>
        </p:nvGrpSpPr>
        <p:grpSpPr>
          <a:xfrm>
            <a:off x="7395837" y="2666459"/>
            <a:ext cx="638796" cy="945933"/>
            <a:chOff x="2042802" y="2926963"/>
            <a:chExt cx="638796" cy="945933"/>
          </a:xfrm>
        </p:grpSpPr>
        <p:sp>
          <p:nvSpPr>
            <p:cNvPr id="15" name="Freeform 14">
              <a:extLst>
                <a:ext uri="{FF2B5EF4-FFF2-40B4-BE49-F238E27FC236}">
                  <a16:creationId xmlns:a16="http://schemas.microsoft.com/office/drawing/2014/main" id="{0E7C3EAE-BF16-4D14-B1DB-F0012EACAEC6}"/>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BE00"/>
            </a:solidFill>
            <a:ln w="38100" cmpd="sng">
              <a:noFill/>
            </a:ln>
            <a:effectLst/>
          </p:spPr>
          <p:txBody>
            <a:bodyPr wrap="none" anchor="ctr"/>
            <a:lstStyle/>
            <a:p>
              <a:endParaRPr lang="en-US" sz="1800" dirty="0">
                <a:latin typeface="+mj-lt"/>
              </a:endParaRPr>
            </a:p>
          </p:txBody>
        </p:sp>
        <p:sp>
          <p:nvSpPr>
            <p:cNvPr id="16" name="Oval 15">
              <a:extLst>
                <a:ext uri="{FF2B5EF4-FFF2-40B4-BE49-F238E27FC236}">
                  <a16:creationId xmlns:a16="http://schemas.microsoft.com/office/drawing/2014/main" id="{41BBA278-05CE-4484-9445-75DC57B01E62}"/>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17" name="Group 16">
            <a:extLst>
              <a:ext uri="{FF2B5EF4-FFF2-40B4-BE49-F238E27FC236}">
                <a16:creationId xmlns:a16="http://schemas.microsoft.com/office/drawing/2014/main" id="{3AE8449B-CF3D-4F5E-8BA2-C195AF180C52}"/>
              </a:ext>
            </a:extLst>
          </p:cNvPr>
          <p:cNvGrpSpPr/>
          <p:nvPr userDrawn="1"/>
        </p:nvGrpSpPr>
        <p:grpSpPr>
          <a:xfrm rot="10800000">
            <a:off x="4566060" y="4242724"/>
            <a:ext cx="638796" cy="945933"/>
            <a:chOff x="2042802" y="2926963"/>
            <a:chExt cx="638796" cy="945933"/>
          </a:xfrm>
        </p:grpSpPr>
        <p:sp>
          <p:nvSpPr>
            <p:cNvPr id="18" name="Freeform 14">
              <a:extLst>
                <a:ext uri="{FF2B5EF4-FFF2-40B4-BE49-F238E27FC236}">
                  <a16:creationId xmlns:a16="http://schemas.microsoft.com/office/drawing/2014/main" id="{150948DC-5A88-4B5C-A3E8-DA6792E5405C}"/>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9EFF"/>
            </a:solidFill>
            <a:ln w="38100" cmpd="sng">
              <a:noFill/>
            </a:ln>
            <a:effectLst/>
          </p:spPr>
          <p:txBody>
            <a:bodyPr wrap="none" anchor="ctr"/>
            <a:lstStyle/>
            <a:p>
              <a:endParaRPr lang="en-US" sz="1800" dirty="0">
                <a:latin typeface="+mj-lt"/>
              </a:endParaRPr>
            </a:p>
          </p:txBody>
        </p:sp>
        <p:sp>
          <p:nvSpPr>
            <p:cNvPr id="19" name="Oval 18">
              <a:extLst>
                <a:ext uri="{FF2B5EF4-FFF2-40B4-BE49-F238E27FC236}">
                  <a16:creationId xmlns:a16="http://schemas.microsoft.com/office/drawing/2014/main" id="{1682EBD5-277B-4472-B8E3-49113E2B3DE9}"/>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Subway Six-Inch Office" pitchFamily="50" charset="0"/>
              </a:endParaRPr>
            </a:p>
          </p:txBody>
        </p:sp>
      </p:grpSp>
      <p:sp>
        <p:nvSpPr>
          <p:cNvPr id="20" name="Text Placeholder 55">
            <a:extLst>
              <a:ext uri="{FF2B5EF4-FFF2-40B4-BE49-F238E27FC236}">
                <a16:creationId xmlns:a16="http://schemas.microsoft.com/office/drawing/2014/main" id="{A1CD7512-ECC4-4FD4-A939-E874C6ABF3E8}"/>
              </a:ext>
            </a:extLst>
          </p:cNvPr>
          <p:cNvSpPr>
            <a:spLocks noGrp="1"/>
          </p:cNvSpPr>
          <p:nvPr>
            <p:ph type="body" sz="quarter" idx="13" hasCustomPrompt="1"/>
          </p:nvPr>
        </p:nvSpPr>
        <p:spPr>
          <a:xfrm>
            <a:off x="2535703" y="2376677"/>
            <a:ext cx="2088085" cy="503692"/>
          </a:xfrm>
        </p:spPr>
        <p:txBody>
          <a:bodyPr bIns="0" anchor="b" anchorCtr="0"/>
          <a:lstStyle>
            <a:lvl1pPr marL="0" indent="0" algn="l">
              <a:lnSpc>
                <a:spcPts val="2000"/>
              </a:lnSpc>
              <a:spcBef>
                <a:spcPts val="0"/>
              </a:spcBef>
              <a:buNone/>
              <a:defRPr sz="1600">
                <a:solidFill>
                  <a:srgbClr val="FF0096"/>
                </a:solidFill>
                <a:latin typeface="Arial" panose="020B0604020202020204" pitchFamily="34" charset="0"/>
                <a:cs typeface="Arial" panose="020B0604020202020204" pitchFamily="34" charset="0"/>
              </a:defRPr>
            </a:lvl1pPr>
          </a:lstStyle>
          <a:p>
            <a:pPr lvl="0"/>
            <a:r>
              <a:rPr lang="en-US" dirty="0"/>
              <a:t>2003: ITEM GOES HERE</a:t>
            </a:r>
          </a:p>
        </p:txBody>
      </p:sp>
      <p:sp>
        <p:nvSpPr>
          <p:cNvPr id="21" name="Text Placeholder 55">
            <a:extLst>
              <a:ext uri="{FF2B5EF4-FFF2-40B4-BE49-F238E27FC236}">
                <a16:creationId xmlns:a16="http://schemas.microsoft.com/office/drawing/2014/main" id="{88454EC6-7C85-4D82-B6C3-01A921D3537E}"/>
              </a:ext>
            </a:extLst>
          </p:cNvPr>
          <p:cNvSpPr>
            <a:spLocks noGrp="1"/>
          </p:cNvSpPr>
          <p:nvPr>
            <p:ph type="body" sz="quarter" idx="38" hasCustomPrompt="1"/>
          </p:nvPr>
        </p:nvSpPr>
        <p:spPr>
          <a:xfrm>
            <a:off x="2535705" y="2982003"/>
            <a:ext cx="2088084" cy="825465"/>
          </a:xfrm>
        </p:spPr>
        <p:txBody>
          <a:bodyPr bIns="0"/>
          <a:lstStyle>
            <a:lvl1pPr marL="0" indent="0" algn="l">
              <a:lnSpc>
                <a:spcPts val="2000"/>
              </a:lnSpc>
              <a:spcBef>
                <a:spcPts val="600"/>
              </a:spcBef>
              <a:buNone/>
              <a:defRPr sz="1600">
                <a:solidFill>
                  <a:srgbClr val="FF0096"/>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22" name="Text Placeholder 55">
            <a:extLst>
              <a:ext uri="{FF2B5EF4-FFF2-40B4-BE49-F238E27FC236}">
                <a16:creationId xmlns:a16="http://schemas.microsoft.com/office/drawing/2014/main" id="{B45F9AC5-33AD-4047-90F9-B4EFD14ACF67}"/>
              </a:ext>
            </a:extLst>
          </p:cNvPr>
          <p:cNvSpPr>
            <a:spLocks noGrp="1"/>
          </p:cNvSpPr>
          <p:nvPr>
            <p:ph type="body" sz="quarter" idx="39" hasCustomPrompt="1"/>
          </p:nvPr>
        </p:nvSpPr>
        <p:spPr>
          <a:xfrm>
            <a:off x="5333943" y="4239568"/>
            <a:ext cx="2088085" cy="503692"/>
          </a:xfrm>
        </p:spPr>
        <p:txBody>
          <a:bodyPr bIns="0" anchor="b" anchorCtr="0"/>
          <a:lstStyle>
            <a:lvl1pPr marL="0" indent="0" algn="l">
              <a:lnSpc>
                <a:spcPts val="2000"/>
              </a:lnSpc>
              <a:spcBef>
                <a:spcPts val="0"/>
              </a:spcBef>
              <a:buNone/>
              <a:defRPr sz="1600">
                <a:solidFill>
                  <a:srgbClr val="009EFF"/>
                </a:solidFill>
                <a:latin typeface="Arial" panose="020B0604020202020204" pitchFamily="34" charset="0"/>
                <a:cs typeface="Arial" panose="020B0604020202020204" pitchFamily="34" charset="0"/>
              </a:defRPr>
            </a:lvl1pPr>
          </a:lstStyle>
          <a:p>
            <a:pPr lvl="0"/>
            <a:r>
              <a:rPr lang="en-US" dirty="0"/>
              <a:t>2008: ITEM GOES HERE</a:t>
            </a:r>
          </a:p>
        </p:txBody>
      </p:sp>
      <p:sp>
        <p:nvSpPr>
          <p:cNvPr id="23" name="Text Placeholder 55">
            <a:extLst>
              <a:ext uri="{FF2B5EF4-FFF2-40B4-BE49-F238E27FC236}">
                <a16:creationId xmlns:a16="http://schemas.microsoft.com/office/drawing/2014/main" id="{2EAC20B3-3C92-44BA-A862-E3C8E568AC37}"/>
              </a:ext>
            </a:extLst>
          </p:cNvPr>
          <p:cNvSpPr>
            <a:spLocks noGrp="1"/>
          </p:cNvSpPr>
          <p:nvPr>
            <p:ph type="body" sz="quarter" idx="40" hasCustomPrompt="1"/>
          </p:nvPr>
        </p:nvSpPr>
        <p:spPr>
          <a:xfrm>
            <a:off x="5333944" y="4844896"/>
            <a:ext cx="2088084" cy="825465"/>
          </a:xfrm>
        </p:spPr>
        <p:txBody>
          <a:bodyPr bIns="0"/>
          <a:lstStyle>
            <a:lvl1pPr marL="0" indent="0" algn="l">
              <a:lnSpc>
                <a:spcPts val="2000"/>
              </a:lnSpc>
              <a:spcBef>
                <a:spcPts val="600"/>
              </a:spcBef>
              <a:buNone/>
              <a:defRPr sz="1600">
                <a:solidFill>
                  <a:srgbClr val="009EF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24" name="Text Placeholder 55">
            <a:extLst>
              <a:ext uri="{FF2B5EF4-FFF2-40B4-BE49-F238E27FC236}">
                <a16:creationId xmlns:a16="http://schemas.microsoft.com/office/drawing/2014/main" id="{3555C930-DFCA-4939-9A11-A2BFCFE68B2B}"/>
              </a:ext>
            </a:extLst>
          </p:cNvPr>
          <p:cNvSpPr>
            <a:spLocks noGrp="1"/>
          </p:cNvSpPr>
          <p:nvPr>
            <p:ph type="body" sz="quarter" idx="41" hasCustomPrompt="1"/>
          </p:nvPr>
        </p:nvSpPr>
        <p:spPr>
          <a:xfrm>
            <a:off x="8154286" y="2376677"/>
            <a:ext cx="2088085" cy="503692"/>
          </a:xfrm>
        </p:spPr>
        <p:txBody>
          <a:bodyPr bIns="0" anchor="b" anchorCtr="0"/>
          <a:lstStyle>
            <a:lvl1pPr marL="0" indent="0" algn="l">
              <a:lnSpc>
                <a:spcPts val="2000"/>
              </a:lnSpc>
              <a:spcBef>
                <a:spcPts val="0"/>
              </a:spcBef>
              <a:buNone/>
              <a:defRPr sz="1600">
                <a:solidFill>
                  <a:srgbClr val="00BE00"/>
                </a:solidFill>
                <a:latin typeface="Arial" panose="020B0604020202020204" pitchFamily="34" charset="0"/>
                <a:cs typeface="Arial" panose="020B0604020202020204" pitchFamily="34" charset="0"/>
              </a:defRPr>
            </a:lvl1pPr>
          </a:lstStyle>
          <a:p>
            <a:pPr lvl="0"/>
            <a:r>
              <a:rPr lang="en-US" dirty="0"/>
              <a:t>2018: ITEM GOES HERE</a:t>
            </a:r>
          </a:p>
        </p:txBody>
      </p:sp>
      <p:sp>
        <p:nvSpPr>
          <p:cNvPr id="25" name="Text Placeholder 55">
            <a:extLst>
              <a:ext uri="{FF2B5EF4-FFF2-40B4-BE49-F238E27FC236}">
                <a16:creationId xmlns:a16="http://schemas.microsoft.com/office/drawing/2014/main" id="{7B991D95-8427-40B5-9196-3B802007670C}"/>
              </a:ext>
            </a:extLst>
          </p:cNvPr>
          <p:cNvSpPr>
            <a:spLocks noGrp="1"/>
          </p:cNvSpPr>
          <p:nvPr>
            <p:ph type="body" sz="quarter" idx="42" hasCustomPrompt="1"/>
          </p:nvPr>
        </p:nvSpPr>
        <p:spPr>
          <a:xfrm>
            <a:off x="8154286" y="2982003"/>
            <a:ext cx="2088084" cy="825465"/>
          </a:xfrm>
        </p:spPr>
        <p:txBody>
          <a:bodyPr bIns="0"/>
          <a:lstStyle>
            <a:lvl1pPr marL="0" indent="0" algn="l">
              <a:lnSpc>
                <a:spcPts val="2000"/>
              </a:lnSpc>
              <a:spcBef>
                <a:spcPts val="600"/>
              </a:spcBef>
              <a:buNone/>
              <a:defRPr sz="1600">
                <a:solidFill>
                  <a:srgbClr val="00BE00"/>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Tree>
    <p:extLst>
      <p:ext uri="{BB962C8B-B14F-4D97-AF65-F5344CB8AC3E}">
        <p14:creationId xmlns:p14="http://schemas.microsoft.com/office/powerpoint/2010/main" val="2314584002"/>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6858000"/>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pic>
        <p:nvPicPr>
          <p:cNvPr id="2" name="Picture 1">
            <a:extLst>
              <a:ext uri="{FF2B5EF4-FFF2-40B4-BE49-F238E27FC236}">
                <a16:creationId xmlns:a16="http://schemas.microsoft.com/office/drawing/2014/main" id="{1BC2BADD-6A9C-425F-BB34-7103FB4A043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4689212" y="2844000"/>
            <a:ext cx="2813576" cy="1170000"/>
          </a:xfrm>
          <a:prstGeom prst="rect">
            <a:avLst/>
          </a:prstGeom>
        </p:spPr>
      </p:pic>
    </p:spTree>
    <p:extLst>
      <p:ext uri="{BB962C8B-B14F-4D97-AF65-F5344CB8AC3E}">
        <p14:creationId xmlns:p14="http://schemas.microsoft.com/office/powerpoint/2010/main" val="927777834"/>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type="title" preserve="1">
  <p:cSld name="Cover 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6858000"/>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85B9181-00FB-4E86-93D8-8FA469DE1D3D}"/>
              </a:ext>
            </a:extLst>
          </p:cNvPr>
          <p:cNvSpPr>
            <a:spLocks noGrp="1"/>
          </p:cNvSpPr>
          <p:nvPr>
            <p:ph type="ctrTitle" hasCustomPrompt="1"/>
          </p:nvPr>
        </p:nvSpPr>
        <p:spPr>
          <a:xfrm>
            <a:off x="1524000" y="1122363"/>
            <a:ext cx="9144000" cy="2387600"/>
          </a:xfrm>
        </p:spPr>
        <p:txBody>
          <a:bodyPr anchor="b"/>
          <a:lstStyle>
            <a:lvl1pPr algn="ctr">
              <a:defRPr sz="5000" b="1">
                <a:solidFill>
                  <a:schemeClr val="bg1"/>
                </a:solidFill>
                <a:latin typeface="Arial" panose="020B0604020202020204" pitchFamily="34" charset="0"/>
                <a:cs typeface="Arial" panose="020B0604020202020204" pitchFamily="34" charset="0"/>
              </a:defRPr>
            </a:lvl1pPr>
          </a:lstStyle>
          <a:p>
            <a:r>
              <a:rPr lang="en-US" dirty="0"/>
              <a:t>Type your presentation title here in sentence case.</a:t>
            </a:r>
            <a:endParaRPr lang="en-GB" dirty="0"/>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hasCustomPrompt="1"/>
          </p:nvPr>
        </p:nvSpPr>
        <p:spPr>
          <a:xfrm>
            <a:off x="1523999" y="4381499"/>
            <a:ext cx="9143999" cy="1799239"/>
          </a:xfrm>
        </p:spPr>
        <p:txBody>
          <a:bodyPr/>
          <a:lstStyle>
            <a:lvl1pPr marL="0" indent="0" algn="ctr">
              <a:buNone/>
              <a:defRPr sz="2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&lt;Insert presenter name&gt;</a:t>
            </a:r>
          </a:p>
          <a:p>
            <a:r>
              <a:rPr lang="en-US" dirty="0"/>
              <a:t>&lt;Insert presenter job title&gt;</a:t>
            </a:r>
          </a:p>
          <a:p>
            <a:endParaRPr lang="en-US" dirty="0"/>
          </a:p>
          <a:p>
            <a:r>
              <a:rPr lang="en-GB" dirty="0"/>
              <a:t>Wednesday, 09 September 2020</a:t>
            </a:r>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pic>
        <p:nvPicPr>
          <p:cNvPr id="7" name="Picture 6">
            <a:extLst>
              <a:ext uri="{FF2B5EF4-FFF2-40B4-BE49-F238E27FC236}">
                <a16:creationId xmlns:a16="http://schemas.microsoft.com/office/drawing/2014/main" id="{AE416E5B-84F9-40B8-95A4-B70C51F86D3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461807" y="6091475"/>
            <a:ext cx="1552406" cy="630000"/>
          </a:xfrm>
          <a:prstGeom prst="rect">
            <a:avLst/>
          </a:prstGeom>
        </p:spPr>
      </p:pic>
    </p:spTree>
    <p:extLst>
      <p:ext uri="{BB962C8B-B14F-4D97-AF65-F5344CB8AC3E}">
        <p14:creationId xmlns:p14="http://schemas.microsoft.com/office/powerpoint/2010/main" val="2026097690"/>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type="title" preserve="1">
  <p:cSld name="Title Slide (Purpl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5918129"/>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85B9181-00FB-4E86-93D8-8FA469DE1D3D}"/>
              </a:ext>
            </a:extLst>
          </p:cNvPr>
          <p:cNvSpPr>
            <a:spLocks noGrp="1"/>
          </p:cNvSpPr>
          <p:nvPr>
            <p:ph type="ctrTitle"/>
          </p:nvPr>
        </p:nvSpPr>
        <p:spPr>
          <a:xfrm>
            <a:off x="1524000" y="1122363"/>
            <a:ext cx="9144000" cy="2387600"/>
          </a:xfrm>
        </p:spPr>
        <p:txBody>
          <a:bodyPr anchor="b"/>
          <a:lstStyle>
            <a:lvl1pPr algn="ctr">
              <a:defRPr sz="5000">
                <a:solidFill>
                  <a:schemeClr val="bg1"/>
                </a:solidFill>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p:nvPr>
        </p:nvSpPr>
        <p:spPr>
          <a:xfrm>
            <a:off x="1524000" y="3602038"/>
            <a:ext cx="9144000" cy="1655762"/>
          </a:xfrm>
        </p:spPr>
        <p:txBody>
          <a:bodyPr/>
          <a:lstStyle>
            <a:lvl1pPr marL="0" indent="0" algn="ctr">
              <a:buNone/>
              <a:defRPr sz="2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1833980287"/>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A74AE222-B9C9-42F3-96F1-973D18EDF8B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4224829247"/>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A69C-BC08-41BD-9FC1-5D2CDFA36E9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46C69F4-F3BA-4BE6-8F3B-FD16195D70D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FFD4D136-C64D-4E6E-9504-392D481BBCE7}"/>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72DD13E2-FC99-473B-BB5F-02EEFD8807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CB058F-32FB-43BF-95B3-8127D15BAA72}"/>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02374397"/>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262EC0-C4CA-4562-8536-BFFB5011E3DE}"/>
              </a:ext>
            </a:extLst>
          </p:cNvPr>
          <p:cNvSpPr>
            <a:spLocks noGrp="1"/>
          </p:cNvSpPr>
          <p:nvPr>
            <p:ph type="title"/>
          </p:nvPr>
        </p:nvSpPr>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3346C947-17FF-4A60-B834-7BE380B62257}"/>
              </a:ext>
            </a:extLst>
          </p:cNvPr>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a:extLst>
              <a:ext uri="{FF2B5EF4-FFF2-40B4-BE49-F238E27FC236}">
                <a16:creationId xmlns:a16="http://schemas.microsoft.com/office/drawing/2014/main" id="{D0946815-9938-40BC-82A6-1B5F421061D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A242765-852B-4FD5-9337-0C4F8CAFA476}"/>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52446F60-C286-456A-B9D8-2E7890CBD7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E49960E-0C98-42F3-9D51-42FA50817EFA}"/>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2944142756"/>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E771F-15A8-4E65-86FB-80CAFD5FB4DF}"/>
              </a:ext>
            </a:extLst>
          </p:cNvPr>
          <p:cNvSpPr>
            <a:spLocks noGrp="1"/>
          </p:cNvSpPr>
          <p:nvPr>
            <p:ph type="title"/>
          </p:nvPr>
        </p:nvSpPr>
        <p:spPr>
          <a:xfrm>
            <a:off x="839788" y="365125"/>
            <a:ext cx="10515600" cy="1325563"/>
          </a:xfrm>
        </p:spPr>
        <p:txBody>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9BD695EF-731A-4F33-A8EE-7F7E5174DA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C9BC53-7A18-4DB9-A3D9-988A9D7D267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3113DD9-B7A8-4712-B3C5-A69E2469EB6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C6F5053-96C2-449A-832B-FA885CE3EB4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C35D321-4F72-42C9-A4B9-35CBDA585DBC}"/>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8" name="Footer Placeholder 7">
            <a:extLst>
              <a:ext uri="{FF2B5EF4-FFF2-40B4-BE49-F238E27FC236}">
                <a16:creationId xmlns:a16="http://schemas.microsoft.com/office/drawing/2014/main" id="{DC477578-E348-4763-B109-4DFC416C951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B764DD2-402B-40E7-8B0A-F138C099CADA}"/>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805318886"/>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82ADCF-311A-4BC4-A790-64999A605D0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7C30226-7E7D-458B-84D9-57A93C854DC1}"/>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4" name="Footer Placeholder 3">
            <a:extLst>
              <a:ext uri="{FF2B5EF4-FFF2-40B4-BE49-F238E27FC236}">
                <a16:creationId xmlns:a16="http://schemas.microsoft.com/office/drawing/2014/main" id="{1028244E-B46F-4B4A-B501-5E3C0F56636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16C9674-3E80-4B3E-90AA-29A0EDD2FE73}"/>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462393011"/>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3427BF1-57CD-4BA8-BD48-D72074D5AAF6}"/>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3" name="Footer Placeholder 2">
            <a:extLst>
              <a:ext uri="{FF2B5EF4-FFF2-40B4-BE49-F238E27FC236}">
                <a16:creationId xmlns:a16="http://schemas.microsoft.com/office/drawing/2014/main" id="{BAC4A647-23B5-4EEE-AC86-0456EA64120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2807E73-BB96-4C59-9C91-BDD67991A576}"/>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708801739"/>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3F2D6-9037-473D-81DA-0628C6DE87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DCCCDD7-0D65-4C4A-8708-593DEE5CFE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AB43887-57BF-4EC8-8529-3AA68AB99F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0EA569-3E7D-4C46-8836-4784D25E8C57}"/>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EE86B87E-460A-498A-9BE5-153C3CB984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CE9BC03-AC6B-4181-BFE9-88060E959D81}"/>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449274646"/>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49E547-8CAB-4A03-A8E9-AC05B6415D0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5608C75-343D-42BE-B9AC-1CE99E0E4C1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EDB5A6D-1951-400C-8DCF-C7914782B8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015EC01-5577-4313-A869-06B7CD804248}"/>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956BF77E-86FC-4C6D-B3D1-C9C9AD1E57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68D0C08-1DF2-4E32-90D8-A4007E329E01}"/>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667863002"/>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5E020-043D-4077-AC99-C49DD74B6F4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C737DDE-B517-4B25-91E6-AFEA0F8B299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52F80DC-1E48-46C5-A1AC-A1CECAC97EF3}"/>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7B0FBE0A-1827-4290-919D-042637A317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2A2A37-05C2-4A1F-AF6E-033DC9913544}"/>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643184561"/>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0595BCA-911E-41FE-BB4E-22E31183872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A9C214D-C2C2-496A-8A43-BCE39FEA3AA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0675821-B71B-4E67-97A4-7D9DB9C962BE}"/>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F75369C4-C65E-4753-B9E9-9064F37B2F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D5C714-CFC5-43DE-8ECD-965BF7D65B68}"/>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399671423"/>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showMasterSp="0" preserve="1" userDrawn="1">
  <p:cSld name="Full frame imag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26AC3629-21CA-41B1-BB87-076728A65CC7}"/>
              </a:ext>
            </a:extLst>
          </p:cNvPr>
          <p:cNvSpPr>
            <a:spLocks noGrp="1"/>
          </p:cNvSpPr>
          <p:nvPr>
            <p:ph type="pic" sz="quarter" idx="10" hasCustomPrompt="1"/>
          </p:nvPr>
        </p:nvSpPr>
        <p:spPr>
          <a:xfrm>
            <a:off x="0" y="0"/>
            <a:ext cx="12192000" cy="6858000"/>
          </a:xfrm>
        </p:spPr>
        <p:txBody>
          <a:bodyPr anchor="ctr"/>
          <a:lstStyle>
            <a:lvl1pPr marL="0" indent="0" algn="ctr">
              <a:buNone/>
              <a:defRPr>
                <a:solidFill>
                  <a:srgbClr val="7030A0"/>
                </a:solidFill>
              </a:defRPr>
            </a:lvl1pPr>
          </a:lstStyle>
          <a:p>
            <a:r>
              <a:rPr lang="en-US" dirty="0"/>
              <a:t>Full frame image</a:t>
            </a:r>
          </a:p>
        </p:txBody>
      </p:sp>
    </p:spTree>
    <p:extLst>
      <p:ext uri="{BB962C8B-B14F-4D97-AF65-F5344CB8AC3E}">
        <p14:creationId xmlns:p14="http://schemas.microsoft.com/office/powerpoint/2010/main" val="37470831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2.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E697B6B-58C3-4D1D-9D2A-DFDA171AD483}"/>
              </a:ext>
            </a:extLst>
          </p:cNvPr>
          <p:cNvSpPr/>
          <p:nvPr userDrawn="1"/>
        </p:nvSpPr>
        <p:spPr>
          <a:xfrm>
            <a:off x="8153400" y="0"/>
            <a:ext cx="4038600" cy="5918129"/>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Picture Placeholder 16">
            <a:extLst>
              <a:ext uri="{FF2B5EF4-FFF2-40B4-BE49-F238E27FC236}">
                <a16:creationId xmlns:a16="http://schemas.microsoft.com/office/drawing/2014/main" id="{9108BCCC-826A-4032-87BA-87F17E1F0675}"/>
              </a:ext>
            </a:extLst>
          </p:cNvPr>
          <p:cNvSpPr>
            <a:spLocks noGrp="1"/>
          </p:cNvSpPr>
          <p:nvPr>
            <p:ph type="pic" sz="quarter" idx="13"/>
          </p:nvPr>
        </p:nvSpPr>
        <p:spPr>
          <a:xfrm>
            <a:off x="0" y="0"/>
            <a:ext cx="8153400" cy="5918129"/>
          </a:xfrm>
          <a:solidFill>
            <a:schemeClr val="bg1">
              <a:lumMod val="95000"/>
            </a:schemeClr>
          </a:solidFill>
        </p:spPr>
        <p:txBody>
          <a:bodyPr bIns="0" anchor="ctr"/>
          <a:lstStyle>
            <a:lvl1pPr marL="0" indent="0" algn="ctr">
              <a:buNone/>
              <a:defRPr>
                <a:solidFill>
                  <a:srgbClr val="7030A0"/>
                </a:solidFill>
              </a:defRPr>
            </a:lvl1pPr>
          </a:lstStyle>
          <a:p>
            <a:r>
              <a:rPr lang="en-US" dirty="0"/>
              <a:t>Click icon to add picture</a:t>
            </a:r>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hasCustomPrompt="1"/>
          </p:nvPr>
        </p:nvSpPr>
        <p:spPr>
          <a:xfrm>
            <a:off x="8610600" y="485775"/>
            <a:ext cx="3133725" cy="4095750"/>
          </a:xfrm>
        </p:spPr>
        <p:txBody>
          <a:bodyPr>
            <a:normAutofit/>
          </a:bodyPr>
          <a:lstStyle>
            <a:lvl1pPr marL="0" indent="0" algn="ctr">
              <a:buNone/>
              <a:defRPr sz="2500" b="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dirty="0"/>
              <a:t>Sed </a:t>
            </a:r>
            <a:r>
              <a:rPr lang="en-US" dirty="0" err="1"/>
              <a:t>ut</a:t>
            </a:r>
            <a:r>
              <a:rPr lang="en-US" dirty="0"/>
              <a:t> </a:t>
            </a:r>
            <a:r>
              <a:rPr lang="en-US" dirty="0" err="1"/>
              <a:t>eros</a:t>
            </a:r>
            <a:r>
              <a:rPr lang="en-US" dirty="0"/>
              <a:t> </a:t>
            </a:r>
            <a:r>
              <a:rPr lang="en-US" dirty="0" err="1"/>
              <a:t>dapibus</a:t>
            </a:r>
            <a:r>
              <a:rPr lang="en-US" dirty="0"/>
              <a:t>, convallis dui </a:t>
            </a:r>
            <a:r>
              <a:rPr lang="en-US" dirty="0" err="1"/>
              <a:t>eget</a:t>
            </a:r>
            <a:r>
              <a:rPr lang="en-US" dirty="0"/>
              <a:t>, </a:t>
            </a:r>
            <a:r>
              <a:rPr lang="en-US" dirty="0" err="1"/>
              <a:t>ultrices</a:t>
            </a:r>
            <a:r>
              <a:rPr lang="en-US" dirty="0"/>
              <a:t> </a:t>
            </a:r>
            <a:r>
              <a:rPr lang="en-US" dirty="0" err="1"/>
              <a:t>eros</a:t>
            </a:r>
            <a:r>
              <a:rPr lang="en-US" dirty="0"/>
              <a:t>. Nunc sit </a:t>
            </a:r>
            <a:r>
              <a:rPr lang="en-US" dirty="0" err="1"/>
              <a:t>amet</a:t>
            </a:r>
            <a:r>
              <a:rPr lang="en-US" dirty="0"/>
              <a:t> </a:t>
            </a:r>
            <a:r>
              <a:rPr lang="en-US" dirty="0" err="1"/>
              <a:t>eros</a:t>
            </a:r>
            <a:r>
              <a:rPr lang="en-US" dirty="0"/>
              <a:t> vitae ipsum </a:t>
            </a:r>
            <a:r>
              <a:rPr lang="en-US" dirty="0" err="1"/>
              <a:t>egestas</a:t>
            </a:r>
            <a:r>
              <a:rPr lang="en-US" dirty="0"/>
              <a:t> lacinia </a:t>
            </a:r>
            <a:r>
              <a:rPr lang="en-US" dirty="0" err="1"/>
              <a:t>nec</a:t>
            </a:r>
            <a:r>
              <a:rPr lang="en-US" dirty="0"/>
              <a:t> a </a:t>
            </a:r>
            <a:r>
              <a:rPr lang="en-US" dirty="0" err="1"/>
              <a:t>augue</a:t>
            </a:r>
            <a:r>
              <a:rPr lang="en-US" dirty="0"/>
              <a:t>. Proin </a:t>
            </a:r>
            <a:r>
              <a:rPr lang="en-US" dirty="0" err="1"/>
              <a:t>laoreet</a:t>
            </a:r>
            <a:r>
              <a:rPr lang="en-US" dirty="0"/>
              <a:t> </a:t>
            </a:r>
            <a:r>
              <a:rPr lang="en-US" dirty="0" err="1"/>
              <a:t>bibendum</a:t>
            </a:r>
            <a:r>
              <a:rPr lang="en-US" dirty="0"/>
              <a:t> </a:t>
            </a:r>
            <a:r>
              <a:rPr lang="en-US" dirty="0" err="1"/>
              <a:t>eros</a:t>
            </a:r>
            <a:r>
              <a:rPr lang="en-US" dirty="0"/>
              <a:t>, in </a:t>
            </a:r>
            <a:r>
              <a:rPr lang="en-US" dirty="0" err="1"/>
              <a:t>lobortis</a:t>
            </a:r>
            <a:r>
              <a:rPr lang="en-US" dirty="0"/>
              <a:t> magna </a:t>
            </a:r>
            <a:r>
              <a:rPr lang="en-US" dirty="0" err="1"/>
              <a:t>malesuada</a:t>
            </a:r>
            <a:r>
              <a:rPr lang="en-US" dirty="0"/>
              <a:t> vel. Nunc </a:t>
            </a:r>
            <a:r>
              <a:rPr lang="en-US" dirty="0" err="1"/>
              <a:t>tristique</a:t>
            </a:r>
            <a:r>
              <a:rPr lang="en-US" dirty="0"/>
              <a:t> pulvinar </a:t>
            </a:r>
            <a:r>
              <a:rPr lang="en-US" dirty="0" err="1"/>
              <a:t>sagittis</a:t>
            </a:r>
            <a:r>
              <a:rPr lang="en-US" dirty="0"/>
              <a:t>.</a:t>
            </a:r>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17" name="Text Placeholder 13">
            <a:extLst>
              <a:ext uri="{FF2B5EF4-FFF2-40B4-BE49-F238E27FC236}">
                <a16:creationId xmlns:a16="http://schemas.microsoft.com/office/drawing/2014/main" id="{ADC89ECD-45DC-46F4-A717-9F18D07A1AFF}"/>
              </a:ext>
            </a:extLst>
          </p:cNvPr>
          <p:cNvSpPr>
            <a:spLocks noGrp="1"/>
          </p:cNvSpPr>
          <p:nvPr>
            <p:ph type="body" sz="quarter" idx="14" hasCustomPrompt="1"/>
          </p:nvPr>
        </p:nvSpPr>
        <p:spPr>
          <a:xfrm>
            <a:off x="8620125" y="4918522"/>
            <a:ext cx="3124200" cy="662609"/>
          </a:xfrm>
        </p:spPr>
        <p:txBody>
          <a:bodyPr bIns="0"/>
          <a:lstStyle>
            <a:lvl1pPr marL="0" indent="0" algn="ctr">
              <a:lnSpc>
                <a:spcPts val="2200"/>
              </a:lnSpc>
              <a:spcBef>
                <a:spcPts val="0"/>
              </a:spcBef>
              <a:buNone/>
              <a:defRPr sz="1800" b="1">
                <a:solidFill>
                  <a:schemeClr val="bg1"/>
                </a:solidFill>
                <a:latin typeface="Arial" panose="020B0604020202020204" pitchFamily="34" charset="0"/>
                <a:cs typeface="Arial" panose="020B0604020202020204" pitchFamily="34" charset="0"/>
              </a:defRPr>
            </a:lvl1pPr>
            <a:lvl2pPr marL="457166" indent="0">
              <a:buNone/>
              <a:defRPr sz="1800">
                <a:solidFill>
                  <a:schemeClr val="bg1"/>
                </a:solidFill>
                <a:latin typeface="+mj-lt"/>
              </a:defRPr>
            </a:lvl2pPr>
            <a:lvl3pPr marL="914330" indent="0">
              <a:buNone/>
              <a:defRPr sz="1800">
                <a:solidFill>
                  <a:schemeClr val="bg1"/>
                </a:solidFill>
                <a:latin typeface="+mj-lt"/>
              </a:defRPr>
            </a:lvl3pPr>
            <a:lvl4pPr marL="1371496" indent="0">
              <a:buNone/>
              <a:defRPr sz="1800">
                <a:solidFill>
                  <a:schemeClr val="bg1"/>
                </a:solidFill>
                <a:latin typeface="+mj-lt"/>
              </a:defRPr>
            </a:lvl4pPr>
            <a:lvl5pPr marL="1828664" indent="0">
              <a:buNone/>
              <a:defRPr sz="1800">
                <a:solidFill>
                  <a:schemeClr val="bg1"/>
                </a:solidFill>
                <a:latin typeface="+mj-lt"/>
              </a:defRPr>
            </a:lvl5pPr>
          </a:lstStyle>
          <a:p>
            <a:pPr lvl="0"/>
            <a:r>
              <a:rPr lang="en-US" dirty="0"/>
              <a:t>NAME GOES HERE</a:t>
            </a:r>
          </a:p>
        </p:txBody>
      </p:sp>
      <p:sp>
        <p:nvSpPr>
          <p:cNvPr id="19" name="Freeform 71">
            <a:extLst>
              <a:ext uri="{FF2B5EF4-FFF2-40B4-BE49-F238E27FC236}">
                <a16:creationId xmlns:a16="http://schemas.microsoft.com/office/drawing/2014/main" id="{5AE9737E-E058-4FCF-B558-4F889444FF8C}"/>
              </a:ext>
            </a:extLst>
          </p:cNvPr>
          <p:cNvSpPr>
            <a:spLocks noChangeArrowheads="1"/>
          </p:cNvSpPr>
          <p:nvPr userDrawn="1"/>
        </p:nvSpPr>
        <p:spPr bwMode="auto">
          <a:xfrm rot="11131217">
            <a:off x="8299962" y="377161"/>
            <a:ext cx="464389" cy="344844"/>
          </a:xfrm>
          <a:custGeom>
            <a:avLst/>
            <a:gdLst>
              <a:gd name="T0" fmla="*/ 70 w 444"/>
              <a:gd name="T1" fmla="*/ 0 h 329"/>
              <a:gd name="T2" fmla="*/ 70 w 444"/>
              <a:gd name="T3" fmla="*/ 0 h 329"/>
              <a:gd name="T4" fmla="*/ 0 w 444"/>
              <a:gd name="T5" fmla="*/ 70 h 329"/>
              <a:gd name="T6" fmla="*/ 70 w 444"/>
              <a:gd name="T7" fmla="*/ 150 h 329"/>
              <a:gd name="T8" fmla="*/ 0 w 444"/>
              <a:gd name="T9" fmla="*/ 291 h 329"/>
              <a:gd name="T10" fmla="*/ 0 w 444"/>
              <a:gd name="T11" fmla="*/ 328 h 329"/>
              <a:gd name="T12" fmla="*/ 70 w 444"/>
              <a:gd name="T13" fmla="*/ 0 h 329"/>
              <a:gd name="T14" fmla="*/ 275 w 444"/>
              <a:gd name="T15" fmla="*/ 0 h 329"/>
              <a:gd name="T16" fmla="*/ 275 w 444"/>
              <a:gd name="T17" fmla="*/ 0 h 329"/>
              <a:gd name="T18" fmla="*/ 204 w 444"/>
              <a:gd name="T19" fmla="*/ 70 h 329"/>
              <a:gd name="T20" fmla="*/ 275 w 444"/>
              <a:gd name="T21" fmla="*/ 150 h 329"/>
              <a:gd name="T22" fmla="*/ 204 w 444"/>
              <a:gd name="T23" fmla="*/ 291 h 329"/>
              <a:gd name="T24" fmla="*/ 204 w 444"/>
              <a:gd name="T25" fmla="*/ 328 h 329"/>
              <a:gd name="T26" fmla="*/ 275 w 444"/>
              <a:gd name="T27" fmla="*/ 0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4" h="329">
                <a:moveTo>
                  <a:pt x="70" y="0"/>
                </a:moveTo>
                <a:lnTo>
                  <a:pt x="70" y="0"/>
                </a:lnTo>
                <a:cubicBezTo>
                  <a:pt x="26" y="0"/>
                  <a:pt x="0" y="35"/>
                  <a:pt x="0" y="70"/>
                </a:cubicBezTo>
                <a:cubicBezTo>
                  <a:pt x="0" y="115"/>
                  <a:pt x="26" y="150"/>
                  <a:pt x="70" y="150"/>
                </a:cubicBezTo>
                <a:cubicBezTo>
                  <a:pt x="142" y="150"/>
                  <a:pt x="98" y="291"/>
                  <a:pt x="0" y="291"/>
                </a:cubicBezTo>
                <a:cubicBezTo>
                  <a:pt x="0" y="328"/>
                  <a:pt x="0" y="328"/>
                  <a:pt x="0" y="328"/>
                </a:cubicBezTo>
                <a:cubicBezTo>
                  <a:pt x="168" y="328"/>
                  <a:pt x="239" y="0"/>
                  <a:pt x="70" y="0"/>
                </a:cubicBezTo>
                <a:close/>
                <a:moveTo>
                  <a:pt x="275" y="0"/>
                </a:moveTo>
                <a:lnTo>
                  <a:pt x="275" y="0"/>
                </a:lnTo>
                <a:cubicBezTo>
                  <a:pt x="239" y="0"/>
                  <a:pt x="204" y="35"/>
                  <a:pt x="204" y="70"/>
                </a:cubicBezTo>
                <a:cubicBezTo>
                  <a:pt x="204" y="115"/>
                  <a:pt x="239" y="150"/>
                  <a:pt x="275" y="150"/>
                </a:cubicBezTo>
                <a:cubicBezTo>
                  <a:pt x="354" y="150"/>
                  <a:pt x="301" y="291"/>
                  <a:pt x="204" y="291"/>
                </a:cubicBezTo>
                <a:cubicBezTo>
                  <a:pt x="204" y="328"/>
                  <a:pt x="204" y="328"/>
                  <a:pt x="204" y="328"/>
                </a:cubicBezTo>
                <a:cubicBezTo>
                  <a:pt x="381" y="328"/>
                  <a:pt x="443" y="0"/>
                  <a:pt x="275" y="0"/>
                </a:cubicBezTo>
                <a:close/>
              </a:path>
            </a:pathLst>
          </a:custGeom>
          <a:solidFill>
            <a:srgbClr val="7C00AA"/>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800" dirty="0"/>
          </a:p>
        </p:txBody>
      </p:sp>
      <p:sp>
        <p:nvSpPr>
          <p:cNvPr id="21" name="Freeform 71">
            <a:extLst>
              <a:ext uri="{FF2B5EF4-FFF2-40B4-BE49-F238E27FC236}">
                <a16:creationId xmlns:a16="http://schemas.microsoft.com/office/drawing/2014/main" id="{3E581861-B194-4B74-B3F5-E98E24952677}"/>
              </a:ext>
            </a:extLst>
          </p:cNvPr>
          <p:cNvSpPr>
            <a:spLocks noChangeArrowheads="1"/>
          </p:cNvSpPr>
          <p:nvPr userDrawn="1"/>
        </p:nvSpPr>
        <p:spPr bwMode="auto">
          <a:xfrm>
            <a:off x="11606084" y="4232758"/>
            <a:ext cx="464389" cy="344844"/>
          </a:xfrm>
          <a:custGeom>
            <a:avLst/>
            <a:gdLst>
              <a:gd name="T0" fmla="*/ 70 w 444"/>
              <a:gd name="T1" fmla="*/ 0 h 329"/>
              <a:gd name="T2" fmla="*/ 70 w 444"/>
              <a:gd name="T3" fmla="*/ 0 h 329"/>
              <a:gd name="T4" fmla="*/ 0 w 444"/>
              <a:gd name="T5" fmla="*/ 70 h 329"/>
              <a:gd name="T6" fmla="*/ 70 w 444"/>
              <a:gd name="T7" fmla="*/ 150 h 329"/>
              <a:gd name="T8" fmla="*/ 0 w 444"/>
              <a:gd name="T9" fmla="*/ 291 h 329"/>
              <a:gd name="T10" fmla="*/ 0 w 444"/>
              <a:gd name="T11" fmla="*/ 328 h 329"/>
              <a:gd name="T12" fmla="*/ 70 w 444"/>
              <a:gd name="T13" fmla="*/ 0 h 329"/>
              <a:gd name="T14" fmla="*/ 275 w 444"/>
              <a:gd name="T15" fmla="*/ 0 h 329"/>
              <a:gd name="T16" fmla="*/ 275 w 444"/>
              <a:gd name="T17" fmla="*/ 0 h 329"/>
              <a:gd name="T18" fmla="*/ 204 w 444"/>
              <a:gd name="T19" fmla="*/ 70 h 329"/>
              <a:gd name="T20" fmla="*/ 275 w 444"/>
              <a:gd name="T21" fmla="*/ 150 h 329"/>
              <a:gd name="T22" fmla="*/ 204 w 444"/>
              <a:gd name="T23" fmla="*/ 291 h 329"/>
              <a:gd name="T24" fmla="*/ 204 w 444"/>
              <a:gd name="T25" fmla="*/ 328 h 329"/>
              <a:gd name="T26" fmla="*/ 275 w 444"/>
              <a:gd name="T27" fmla="*/ 0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4" h="329">
                <a:moveTo>
                  <a:pt x="70" y="0"/>
                </a:moveTo>
                <a:lnTo>
                  <a:pt x="70" y="0"/>
                </a:lnTo>
                <a:cubicBezTo>
                  <a:pt x="26" y="0"/>
                  <a:pt x="0" y="35"/>
                  <a:pt x="0" y="70"/>
                </a:cubicBezTo>
                <a:cubicBezTo>
                  <a:pt x="0" y="115"/>
                  <a:pt x="26" y="150"/>
                  <a:pt x="70" y="150"/>
                </a:cubicBezTo>
                <a:cubicBezTo>
                  <a:pt x="142" y="150"/>
                  <a:pt x="98" y="291"/>
                  <a:pt x="0" y="291"/>
                </a:cubicBezTo>
                <a:cubicBezTo>
                  <a:pt x="0" y="328"/>
                  <a:pt x="0" y="328"/>
                  <a:pt x="0" y="328"/>
                </a:cubicBezTo>
                <a:cubicBezTo>
                  <a:pt x="168" y="328"/>
                  <a:pt x="239" y="0"/>
                  <a:pt x="70" y="0"/>
                </a:cubicBezTo>
                <a:close/>
                <a:moveTo>
                  <a:pt x="275" y="0"/>
                </a:moveTo>
                <a:lnTo>
                  <a:pt x="275" y="0"/>
                </a:lnTo>
                <a:cubicBezTo>
                  <a:pt x="239" y="0"/>
                  <a:pt x="204" y="35"/>
                  <a:pt x="204" y="70"/>
                </a:cubicBezTo>
                <a:cubicBezTo>
                  <a:pt x="204" y="115"/>
                  <a:pt x="239" y="150"/>
                  <a:pt x="275" y="150"/>
                </a:cubicBezTo>
                <a:cubicBezTo>
                  <a:pt x="354" y="150"/>
                  <a:pt x="301" y="291"/>
                  <a:pt x="204" y="291"/>
                </a:cubicBezTo>
                <a:cubicBezTo>
                  <a:pt x="204" y="328"/>
                  <a:pt x="204" y="328"/>
                  <a:pt x="204" y="328"/>
                </a:cubicBezTo>
                <a:cubicBezTo>
                  <a:pt x="381" y="328"/>
                  <a:pt x="443" y="0"/>
                  <a:pt x="275" y="0"/>
                </a:cubicBezTo>
                <a:close/>
              </a:path>
            </a:pathLst>
          </a:custGeom>
          <a:solidFill>
            <a:srgbClr val="7C00AA"/>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800" dirty="0"/>
          </a:p>
        </p:txBody>
      </p:sp>
    </p:spTree>
    <p:extLst>
      <p:ext uri="{BB962C8B-B14F-4D97-AF65-F5344CB8AC3E}">
        <p14:creationId xmlns:p14="http://schemas.microsoft.com/office/powerpoint/2010/main" val="3267220316"/>
      </p:ext>
    </p:extLst>
  </p:cSld>
  <p:clrMapOvr>
    <a:masterClrMapping/>
  </p:clrMapOvr>
</p:sldLayout>
</file>

<file path=ppt/slideLayouts/slideLayout243.xml><?xml version="1.0" encoding="utf-8"?>
<p:sldLayout xmlns:a="http://schemas.openxmlformats.org/drawingml/2006/main" xmlns:r="http://schemas.openxmlformats.org/officeDocument/2006/relationships" xmlns:p="http://schemas.openxmlformats.org/presentationml/2006/main" preserve="1" userDrawn="1">
  <p:cSld name="Six Bullets">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1879742"/>
            <a:ext cx="12192000" cy="4038387"/>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7" name="Rectangle 6">
            <a:extLst>
              <a:ext uri="{FF2B5EF4-FFF2-40B4-BE49-F238E27FC236}">
                <a16:creationId xmlns:a16="http://schemas.microsoft.com/office/drawing/2014/main" id="{DE5DE7D4-A14F-4329-8ABE-6502646CDFD8}"/>
              </a:ext>
            </a:extLst>
          </p:cNvPr>
          <p:cNvSpPr/>
          <p:nvPr userDrawn="1"/>
        </p:nvSpPr>
        <p:spPr>
          <a:xfrm>
            <a:off x="0" y="0"/>
            <a:ext cx="12192000" cy="18797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 Placeholder 23">
            <a:extLst>
              <a:ext uri="{FF2B5EF4-FFF2-40B4-BE49-F238E27FC236}">
                <a16:creationId xmlns:a16="http://schemas.microsoft.com/office/drawing/2014/main" id="{5048FBC3-2AD6-40DB-B6EB-C13A634A9CA9}"/>
              </a:ext>
            </a:extLst>
          </p:cNvPr>
          <p:cNvSpPr>
            <a:spLocks noGrp="1"/>
          </p:cNvSpPr>
          <p:nvPr>
            <p:ph type="body" sz="quarter" idx="16" hasCustomPrompt="1"/>
          </p:nvPr>
        </p:nvSpPr>
        <p:spPr>
          <a:xfrm>
            <a:off x="1702904" y="2538929"/>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14" name="Text Placeholder 23">
            <a:extLst>
              <a:ext uri="{FF2B5EF4-FFF2-40B4-BE49-F238E27FC236}">
                <a16:creationId xmlns:a16="http://schemas.microsoft.com/office/drawing/2014/main" id="{282900B5-9BBA-420F-96C4-F940F00C54CD}"/>
              </a:ext>
            </a:extLst>
          </p:cNvPr>
          <p:cNvSpPr>
            <a:spLocks noGrp="1"/>
          </p:cNvSpPr>
          <p:nvPr>
            <p:ph type="body" sz="quarter" idx="22" hasCustomPrompt="1"/>
          </p:nvPr>
        </p:nvSpPr>
        <p:spPr>
          <a:xfrm>
            <a:off x="1702904" y="2098298"/>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#1</a:t>
            </a:r>
          </a:p>
        </p:txBody>
      </p:sp>
      <p:sp>
        <p:nvSpPr>
          <p:cNvPr id="15" name="Oval 14">
            <a:extLst>
              <a:ext uri="{FF2B5EF4-FFF2-40B4-BE49-F238E27FC236}">
                <a16:creationId xmlns:a16="http://schemas.microsoft.com/office/drawing/2014/main" id="{99BB555C-53B3-49D5-9ADC-9C4C659D48E6}"/>
              </a:ext>
            </a:extLst>
          </p:cNvPr>
          <p:cNvSpPr/>
          <p:nvPr userDrawn="1"/>
        </p:nvSpPr>
        <p:spPr>
          <a:xfrm>
            <a:off x="457203" y="2098299"/>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6" name="Text Placeholder 23">
            <a:extLst>
              <a:ext uri="{FF2B5EF4-FFF2-40B4-BE49-F238E27FC236}">
                <a16:creationId xmlns:a16="http://schemas.microsoft.com/office/drawing/2014/main" id="{FA8A436E-7F5D-4ED8-87F2-789EDC1E9F28}"/>
              </a:ext>
            </a:extLst>
          </p:cNvPr>
          <p:cNvSpPr>
            <a:spLocks noGrp="1"/>
          </p:cNvSpPr>
          <p:nvPr>
            <p:ph type="body" sz="quarter" idx="24" hasCustomPrompt="1"/>
          </p:nvPr>
        </p:nvSpPr>
        <p:spPr>
          <a:xfrm>
            <a:off x="1702904" y="383433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a:t>
            </a:r>
          </a:p>
        </p:txBody>
      </p:sp>
      <p:sp>
        <p:nvSpPr>
          <p:cNvPr id="17" name="Text Placeholder 23">
            <a:extLst>
              <a:ext uri="{FF2B5EF4-FFF2-40B4-BE49-F238E27FC236}">
                <a16:creationId xmlns:a16="http://schemas.microsoft.com/office/drawing/2014/main" id="{4CBC4D9E-EF50-477E-ADD8-B89BD9D124A1}"/>
              </a:ext>
            </a:extLst>
          </p:cNvPr>
          <p:cNvSpPr>
            <a:spLocks noGrp="1"/>
          </p:cNvSpPr>
          <p:nvPr>
            <p:ph type="body" sz="quarter" idx="25" hasCustomPrompt="1"/>
          </p:nvPr>
        </p:nvSpPr>
        <p:spPr>
          <a:xfrm>
            <a:off x="1702904" y="339369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#2</a:t>
            </a:r>
          </a:p>
        </p:txBody>
      </p:sp>
      <p:sp>
        <p:nvSpPr>
          <p:cNvPr id="18" name="Oval 17">
            <a:extLst>
              <a:ext uri="{FF2B5EF4-FFF2-40B4-BE49-F238E27FC236}">
                <a16:creationId xmlns:a16="http://schemas.microsoft.com/office/drawing/2014/main" id="{8B69728E-4AD5-4356-8BF8-C4C1A7A9AD59}"/>
              </a:ext>
            </a:extLst>
          </p:cNvPr>
          <p:cNvSpPr/>
          <p:nvPr userDrawn="1"/>
        </p:nvSpPr>
        <p:spPr>
          <a:xfrm>
            <a:off x="457203" y="339370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9" name="Text Placeholder 23">
            <a:extLst>
              <a:ext uri="{FF2B5EF4-FFF2-40B4-BE49-F238E27FC236}">
                <a16:creationId xmlns:a16="http://schemas.microsoft.com/office/drawing/2014/main" id="{A994DD7B-3118-4A54-BB55-FA0A2F7126F9}"/>
              </a:ext>
            </a:extLst>
          </p:cNvPr>
          <p:cNvSpPr>
            <a:spLocks noGrp="1"/>
          </p:cNvSpPr>
          <p:nvPr>
            <p:ph type="body" sz="quarter" idx="27" hasCustomPrompt="1"/>
          </p:nvPr>
        </p:nvSpPr>
        <p:spPr>
          <a:xfrm>
            <a:off x="1702904" y="5122271"/>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20" name="Text Placeholder 23">
            <a:extLst>
              <a:ext uri="{FF2B5EF4-FFF2-40B4-BE49-F238E27FC236}">
                <a16:creationId xmlns:a16="http://schemas.microsoft.com/office/drawing/2014/main" id="{BC920BD8-F63A-4284-A5C8-BE2741C7EA8F}"/>
              </a:ext>
            </a:extLst>
          </p:cNvPr>
          <p:cNvSpPr>
            <a:spLocks noGrp="1"/>
          </p:cNvSpPr>
          <p:nvPr>
            <p:ph type="body" sz="quarter" idx="28" hasCustomPrompt="1"/>
          </p:nvPr>
        </p:nvSpPr>
        <p:spPr>
          <a:xfrm>
            <a:off x="1702904" y="4681640"/>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#3</a:t>
            </a:r>
          </a:p>
        </p:txBody>
      </p:sp>
      <p:sp>
        <p:nvSpPr>
          <p:cNvPr id="21" name="Oval 20">
            <a:extLst>
              <a:ext uri="{FF2B5EF4-FFF2-40B4-BE49-F238E27FC236}">
                <a16:creationId xmlns:a16="http://schemas.microsoft.com/office/drawing/2014/main" id="{36F7FCD0-9022-4A0F-BA44-46CBB8B58EE4}"/>
              </a:ext>
            </a:extLst>
          </p:cNvPr>
          <p:cNvSpPr/>
          <p:nvPr userDrawn="1"/>
        </p:nvSpPr>
        <p:spPr>
          <a:xfrm>
            <a:off x="457203" y="4681641"/>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2" name="Text Placeholder 23">
            <a:extLst>
              <a:ext uri="{FF2B5EF4-FFF2-40B4-BE49-F238E27FC236}">
                <a16:creationId xmlns:a16="http://schemas.microsoft.com/office/drawing/2014/main" id="{9BCF573E-633D-440A-8832-5D9D16BFC13F}"/>
              </a:ext>
            </a:extLst>
          </p:cNvPr>
          <p:cNvSpPr>
            <a:spLocks noGrp="1"/>
          </p:cNvSpPr>
          <p:nvPr>
            <p:ph type="body" sz="quarter" idx="30" hasCustomPrompt="1"/>
          </p:nvPr>
        </p:nvSpPr>
        <p:spPr>
          <a:xfrm>
            <a:off x="7456001" y="383433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23" name="Text Placeholder 23">
            <a:extLst>
              <a:ext uri="{FF2B5EF4-FFF2-40B4-BE49-F238E27FC236}">
                <a16:creationId xmlns:a16="http://schemas.microsoft.com/office/drawing/2014/main" id="{43591F31-12A2-41B8-B0F0-AC9F3757BE82}"/>
              </a:ext>
            </a:extLst>
          </p:cNvPr>
          <p:cNvSpPr>
            <a:spLocks noGrp="1"/>
          </p:cNvSpPr>
          <p:nvPr>
            <p:ph type="body" sz="quarter" idx="31" hasCustomPrompt="1"/>
          </p:nvPr>
        </p:nvSpPr>
        <p:spPr>
          <a:xfrm>
            <a:off x="7456001" y="339369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#5</a:t>
            </a:r>
          </a:p>
        </p:txBody>
      </p:sp>
      <p:sp>
        <p:nvSpPr>
          <p:cNvPr id="24" name="Oval 23">
            <a:extLst>
              <a:ext uri="{FF2B5EF4-FFF2-40B4-BE49-F238E27FC236}">
                <a16:creationId xmlns:a16="http://schemas.microsoft.com/office/drawing/2014/main" id="{46309C22-2BA2-40E5-B71A-673841EFE282}"/>
              </a:ext>
            </a:extLst>
          </p:cNvPr>
          <p:cNvSpPr/>
          <p:nvPr userDrawn="1"/>
        </p:nvSpPr>
        <p:spPr>
          <a:xfrm>
            <a:off x="6210300" y="339370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5" name="Text Placeholder 23">
            <a:extLst>
              <a:ext uri="{FF2B5EF4-FFF2-40B4-BE49-F238E27FC236}">
                <a16:creationId xmlns:a16="http://schemas.microsoft.com/office/drawing/2014/main" id="{BC5B9D14-B737-4954-B013-DBC63F582FD8}"/>
              </a:ext>
            </a:extLst>
          </p:cNvPr>
          <p:cNvSpPr>
            <a:spLocks noGrp="1"/>
          </p:cNvSpPr>
          <p:nvPr>
            <p:ph type="body" sz="quarter" idx="33" hasCustomPrompt="1"/>
          </p:nvPr>
        </p:nvSpPr>
        <p:spPr>
          <a:xfrm>
            <a:off x="7456001" y="252982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a:t>
            </a:r>
          </a:p>
        </p:txBody>
      </p:sp>
      <p:sp>
        <p:nvSpPr>
          <p:cNvPr id="26" name="Text Placeholder 23">
            <a:extLst>
              <a:ext uri="{FF2B5EF4-FFF2-40B4-BE49-F238E27FC236}">
                <a16:creationId xmlns:a16="http://schemas.microsoft.com/office/drawing/2014/main" id="{9BF78926-8000-4E98-A199-13901734DB50}"/>
              </a:ext>
            </a:extLst>
          </p:cNvPr>
          <p:cNvSpPr>
            <a:spLocks noGrp="1"/>
          </p:cNvSpPr>
          <p:nvPr>
            <p:ph type="body" sz="quarter" idx="34" hasCustomPrompt="1"/>
          </p:nvPr>
        </p:nvSpPr>
        <p:spPr>
          <a:xfrm>
            <a:off x="7456001" y="208918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#4</a:t>
            </a:r>
          </a:p>
        </p:txBody>
      </p:sp>
      <p:sp>
        <p:nvSpPr>
          <p:cNvPr id="27" name="Oval 26">
            <a:extLst>
              <a:ext uri="{FF2B5EF4-FFF2-40B4-BE49-F238E27FC236}">
                <a16:creationId xmlns:a16="http://schemas.microsoft.com/office/drawing/2014/main" id="{68E1D16B-7B66-428E-AB09-78CEB13528AB}"/>
              </a:ext>
            </a:extLst>
          </p:cNvPr>
          <p:cNvSpPr/>
          <p:nvPr userDrawn="1"/>
        </p:nvSpPr>
        <p:spPr>
          <a:xfrm>
            <a:off x="6210300" y="208919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8" name="Text Placeholder 5">
            <a:extLst>
              <a:ext uri="{FF2B5EF4-FFF2-40B4-BE49-F238E27FC236}">
                <a16:creationId xmlns:a16="http://schemas.microsoft.com/office/drawing/2014/main" id="{E53CB882-1E6B-4961-9331-02EFB80604C1}"/>
              </a:ext>
            </a:extLst>
          </p:cNvPr>
          <p:cNvSpPr>
            <a:spLocks noGrp="1"/>
          </p:cNvSpPr>
          <p:nvPr>
            <p:ph type="body" sz="quarter" idx="35" hasCustomPrompt="1"/>
          </p:nvPr>
        </p:nvSpPr>
        <p:spPr>
          <a:xfrm>
            <a:off x="6354727" y="2221549"/>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4</a:t>
            </a:r>
          </a:p>
        </p:txBody>
      </p:sp>
      <p:sp>
        <p:nvSpPr>
          <p:cNvPr id="29" name="Text Placeholder 23">
            <a:extLst>
              <a:ext uri="{FF2B5EF4-FFF2-40B4-BE49-F238E27FC236}">
                <a16:creationId xmlns:a16="http://schemas.microsoft.com/office/drawing/2014/main" id="{A67710E3-DE69-45F0-A1EC-3C992160D31E}"/>
              </a:ext>
            </a:extLst>
          </p:cNvPr>
          <p:cNvSpPr>
            <a:spLocks noGrp="1"/>
          </p:cNvSpPr>
          <p:nvPr>
            <p:ph type="body" sz="quarter" idx="36" hasCustomPrompt="1"/>
          </p:nvPr>
        </p:nvSpPr>
        <p:spPr>
          <a:xfrm>
            <a:off x="7456001" y="5088318"/>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30" name="Text Placeholder 23">
            <a:extLst>
              <a:ext uri="{FF2B5EF4-FFF2-40B4-BE49-F238E27FC236}">
                <a16:creationId xmlns:a16="http://schemas.microsoft.com/office/drawing/2014/main" id="{3CE38EA0-9523-425C-BBB9-F3D546B748CF}"/>
              </a:ext>
            </a:extLst>
          </p:cNvPr>
          <p:cNvSpPr>
            <a:spLocks noGrp="1"/>
          </p:cNvSpPr>
          <p:nvPr>
            <p:ph type="body" sz="quarter" idx="37" hasCustomPrompt="1"/>
          </p:nvPr>
        </p:nvSpPr>
        <p:spPr>
          <a:xfrm>
            <a:off x="7456001" y="4647687"/>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#6</a:t>
            </a:r>
          </a:p>
        </p:txBody>
      </p:sp>
      <p:sp>
        <p:nvSpPr>
          <p:cNvPr id="31" name="Oval 30">
            <a:extLst>
              <a:ext uri="{FF2B5EF4-FFF2-40B4-BE49-F238E27FC236}">
                <a16:creationId xmlns:a16="http://schemas.microsoft.com/office/drawing/2014/main" id="{187C40E5-72D6-468E-B57C-CB8AA9AD030B}"/>
              </a:ext>
            </a:extLst>
          </p:cNvPr>
          <p:cNvSpPr/>
          <p:nvPr userDrawn="1"/>
        </p:nvSpPr>
        <p:spPr>
          <a:xfrm>
            <a:off x="6210300" y="4647688"/>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32" name="Text Placeholder 5">
            <a:extLst>
              <a:ext uri="{FF2B5EF4-FFF2-40B4-BE49-F238E27FC236}">
                <a16:creationId xmlns:a16="http://schemas.microsoft.com/office/drawing/2014/main" id="{DA04E595-34AF-4821-85CD-C51C5677A761}"/>
              </a:ext>
            </a:extLst>
          </p:cNvPr>
          <p:cNvSpPr>
            <a:spLocks noGrp="1"/>
          </p:cNvSpPr>
          <p:nvPr>
            <p:ph type="body" sz="quarter" idx="38" hasCustomPrompt="1"/>
          </p:nvPr>
        </p:nvSpPr>
        <p:spPr>
          <a:xfrm>
            <a:off x="6354727" y="3561632"/>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5</a:t>
            </a:r>
          </a:p>
        </p:txBody>
      </p:sp>
      <p:sp>
        <p:nvSpPr>
          <p:cNvPr id="33" name="Text Placeholder 5">
            <a:extLst>
              <a:ext uri="{FF2B5EF4-FFF2-40B4-BE49-F238E27FC236}">
                <a16:creationId xmlns:a16="http://schemas.microsoft.com/office/drawing/2014/main" id="{7070842C-4E7E-4667-8584-08E013FA09F5}"/>
              </a:ext>
            </a:extLst>
          </p:cNvPr>
          <p:cNvSpPr>
            <a:spLocks noGrp="1"/>
          </p:cNvSpPr>
          <p:nvPr>
            <p:ph type="body" sz="quarter" idx="39" hasCustomPrompt="1"/>
          </p:nvPr>
        </p:nvSpPr>
        <p:spPr>
          <a:xfrm>
            <a:off x="6354727" y="4808368"/>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6</a:t>
            </a:r>
          </a:p>
        </p:txBody>
      </p:sp>
      <p:sp>
        <p:nvSpPr>
          <p:cNvPr id="34" name="Text Placeholder 5">
            <a:extLst>
              <a:ext uri="{FF2B5EF4-FFF2-40B4-BE49-F238E27FC236}">
                <a16:creationId xmlns:a16="http://schemas.microsoft.com/office/drawing/2014/main" id="{CC4F7D02-9992-4B6D-8A5B-8CD56F92B387}"/>
              </a:ext>
            </a:extLst>
          </p:cNvPr>
          <p:cNvSpPr>
            <a:spLocks noGrp="1"/>
          </p:cNvSpPr>
          <p:nvPr>
            <p:ph type="body" sz="quarter" idx="40" hasCustomPrompt="1"/>
          </p:nvPr>
        </p:nvSpPr>
        <p:spPr>
          <a:xfrm>
            <a:off x="600760" y="2221549"/>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1</a:t>
            </a:r>
          </a:p>
        </p:txBody>
      </p:sp>
      <p:sp>
        <p:nvSpPr>
          <p:cNvPr id="35" name="Text Placeholder 5">
            <a:extLst>
              <a:ext uri="{FF2B5EF4-FFF2-40B4-BE49-F238E27FC236}">
                <a16:creationId xmlns:a16="http://schemas.microsoft.com/office/drawing/2014/main" id="{66A1D3DC-B4E9-4BD1-8836-CD42324F4054}"/>
              </a:ext>
            </a:extLst>
          </p:cNvPr>
          <p:cNvSpPr>
            <a:spLocks noGrp="1"/>
          </p:cNvSpPr>
          <p:nvPr>
            <p:ph type="body" sz="quarter" idx="41" hasCustomPrompt="1"/>
          </p:nvPr>
        </p:nvSpPr>
        <p:spPr>
          <a:xfrm>
            <a:off x="600760" y="3561632"/>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2</a:t>
            </a:r>
          </a:p>
        </p:txBody>
      </p:sp>
      <p:sp>
        <p:nvSpPr>
          <p:cNvPr id="36" name="Text Placeholder 5">
            <a:extLst>
              <a:ext uri="{FF2B5EF4-FFF2-40B4-BE49-F238E27FC236}">
                <a16:creationId xmlns:a16="http://schemas.microsoft.com/office/drawing/2014/main" id="{2E7D8FC6-84B6-444A-847D-1C894DD50CCD}"/>
              </a:ext>
            </a:extLst>
          </p:cNvPr>
          <p:cNvSpPr>
            <a:spLocks noGrp="1"/>
          </p:cNvSpPr>
          <p:nvPr>
            <p:ph type="body" sz="quarter" idx="42" hasCustomPrompt="1"/>
          </p:nvPr>
        </p:nvSpPr>
        <p:spPr>
          <a:xfrm>
            <a:off x="600760" y="4808368"/>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3</a:t>
            </a:r>
          </a:p>
        </p:txBody>
      </p:sp>
      <p:sp>
        <p:nvSpPr>
          <p:cNvPr id="37" name="Title 1">
            <a:extLst>
              <a:ext uri="{FF2B5EF4-FFF2-40B4-BE49-F238E27FC236}">
                <a16:creationId xmlns:a16="http://schemas.microsoft.com/office/drawing/2014/main" id="{5A4A6758-8273-45C7-98F5-4CEDEA81A3B4}"/>
              </a:ext>
            </a:extLst>
          </p:cNvPr>
          <p:cNvSpPr>
            <a:spLocks noGrp="1"/>
          </p:cNvSpPr>
          <p:nvPr>
            <p:ph type="title"/>
          </p:nvPr>
        </p:nvSpPr>
        <p:spPr>
          <a:xfrm>
            <a:off x="838200" y="365125"/>
            <a:ext cx="10515600" cy="1325563"/>
          </a:xfrm>
        </p:spPr>
        <p:txBody>
          <a:bodyPr/>
          <a:lstStyle/>
          <a:p>
            <a:r>
              <a:rPr lang="en-US" dirty="0"/>
              <a:t>Click to edit Master title style</a:t>
            </a:r>
            <a:endParaRPr lang="en-GB" dirty="0"/>
          </a:p>
        </p:txBody>
      </p:sp>
    </p:spTree>
    <p:extLst>
      <p:ext uri="{BB962C8B-B14F-4D97-AF65-F5344CB8AC3E}">
        <p14:creationId xmlns:p14="http://schemas.microsoft.com/office/powerpoint/2010/main" val="1423067277"/>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preserve="1" userDrawn="1">
  <p:cSld name="Process Diagra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66" name="Text Placeholder 55">
            <a:extLst>
              <a:ext uri="{FF2B5EF4-FFF2-40B4-BE49-F238E27FC236}">
                <a16:creationId xmlns:a16="http://schemas.microsoft.com/office/drawing/2014/main" id="{E5ADCE9E-E4AD-4AEF-A94F-41393D48498C}"/>
              </a:ext>
            </a:extLst>
          </p:cNvPr>
          <p:cNvSpPr>
            <a:spLocks noGrp="1"/>
          </p:cNvSpPr>
          <p:nvPr>
            <p:ph type="body" sz="quarter" idx="13" hasCustomPrompt="1"/>
          </p:nvPr>
        </p:nvSpPr>
        <p:spPr>
          <a:xfrm>
            <a:off x="1263926"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67" name="Text Placeholder 55">
            <a:extLst>
              <a:ext uri="{FF2B5EF4-FFF2-40B4-BE49-F238E27FC236}">
                <a16:creationId xmlns:a16="http://schemas.microsoft.com/office/drawing/2014/main" id="{D9145788-952E-4941-8CF5-0D9CDD4DE788}"/>
              </a:ext>
            </a:extLst>
          </p:cNvPr>
          <p:cNvSpPr>
            <a:spLocks noGrp="1"/>
          </p:cNvSpPr>
          <p:nvPr>
            <p:ph type="body" sz="quarter" idx="38" hasCustomPrompt="1"/>
          </p:nvPr>
        </p:nvSpPr>
        <p:spPr>
          <a:xfrm>
            <a:off x="1263926"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68" name="Freeform 1">
            <a:extLst>
              <a:ext uri="{FF2B5EF4-FFF2-40B4-BE49-F238E27FC236}">
                <a16:creationId xmlns:a16="http://schemas.microsoft.com/office/drawing/2014/main" id="{9E42FE19-48E1-463D-9A23-E3802B916889}"/>
              </a:ext>
            </a:extLst>
          </p:cNvPr>
          <p:cNvSpPr>
            <a:spLocks noChangeArrowheads="1"/>
          </p:cNvSpPr>
          <p:nvPr userDrawn="1"/>
        </p:nvSpPr>
        <p:spPr bwMode="auto">
          <a:xfrm>
            <a:off x="647701" y="2559982"/>
            <a:ext cx="3216228" cy="1284702"/>
          </a:xfrm>
          <a:custGeom>
            <a:avLst/>
            <a:gdLst>
              <a:gd name="T0" fmla="*/ 5639 w 7144"/>
              <a:gd name="T1" fmla="*/ 0 h 3558"/>
              <a:gd name="T2" fmla="*/ 0 w 7144"/>
              <a:gd name="T3" fmla="*/ 0 h 3558"/>
              <a:gd name="T4" fmla="*/ 1475 w 7144"/>
              <a:gd name="T5" fmla="*/ 1792 h 3558"/>
              <a:gd name="T6" fmla="*/ 0 w 7144"/>
              <a:gd name="T7" fmla="*/ 3557 h 3558"/>
              <a:gd name="T8" fmla="*/ 5669 w 7144"/>
              <a:gd name="T9" fmla="*/ 3557 h 3558"/>
              <a:gd name="T10" fmla="*/ 7143 w 7144"/>
              <a:gd name="T11" fmla="*/ 1792 h 3558"/>
              <a:gd name="T12" fmla="*/ 5639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39" y="0"/>
                </a:moveTo>
                <a:lnTo>
                  <a:pt x="0" y="0"/>
                </a:lnTo>
                <a:lnTo>
                  <a:pt x="1475" y="1792"/>
                </a:lnTo>
                <a:lnTo>
                  <a:pt x="0" y="3557"/>
                </a:lnTo>
                <a:lnTo>
                  <a:pt x="5669" y="3557"/>
                </a:lnTo>
                <a:lnTo>
                  <a:pt x="7143" y="1792"/>
                </a:lnTo>
                <a:lnTo>
                  <a:pt x="5639"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69" name="Freeform 2">
            <a:extLst>
              <a:ext uri="{FF2B5EF4-FFF2-40B4-BE49-F238E27FC236}">
                <a16:creationId xmlns:a16="http://schemas.microsoft.com/office/drawing/2014/main" id="{0DD4D37C-6114-4996-8B5E-33CF31208335}"/>
              </a:ext>
            </a:extLst>
          </p:cNvPr>
          <p:cNvSpPr>
            <a:spLocks noChangeArrowheads="1"/>
          </p:cNvSpPr>
          <p:nvPr userDrawn="1"/>
        </p:nvSpPr>
        <p:spPr bwMode="auto">
          <a:xfrm>
            <a:off x="3322091" y="2559982"/>
            <a:ext cx="3216228" cy="1284702"/>
          </a:xfrm>
          <a:custGeom>
            <a:avLst/>
            <a:gdLst>
              <a:gd name="T0" fmla="*/ 5668 w 7144"/>
              <a:gd name="T1" fmla="*/ 0 h 3558"/>
              <a:gd name="T2" fmla="*/ 0 w 7144"/>
              <a:gd name="T3" fmla="*/ 0 h 3558"/>
              <a:gd name="T4" fmla="*/ 1475 w 7144"/>
              <a:gd name="T5" fmla="*/ 1792 h 3558"/>
              <a:gd name="T6" fmla="*/ 0 w 7144"/>
              <a:gd name="T7" fmla="*/ 3557 h 3558"/>
              <a:gd name="T8" fmla="*/ 5668 w 7144"/>
              <a:gd name="T9" fmla="*/ 3557 h 3558"/>
              <a:gd name="T10" fmla="*/ 7143 w 7144"/>
              <a:gd name="T11" fmla="*/ 1792 h 3558"/>
              <a:gd name="T12" fmla="*/ 5668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68" y="0"/>
                </a:moveTo>
                <a:lnTo>
                  <a:pt x="0" y="0"/>
                </a:lnTo>
                <a:lnTo>
                  <a:pt x="1475" y="1792"/>
                </a:lnTo>
                <a:lnTo>
                  <a:pt x="0" y="3557"/>
                </a:lnTo>
                <a:lnTo>
                  <a:pt x="5668" y="3557"/>
                </a:lnTo>
                <a:lnTo>
                  <a:pt x="7143" y="1792"/>
                </a:lnTo>
                <a:lnTo>
                  <a:pt x="5668"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0" name="Freeform 1">
            <a:extLst>
              <a:ext uri="{FF2B5EF4-FFF2-40B4-BE49-F238E27FC236}">
                <a16:creationId xmlns:a16="http://schemas.microsoft.com/office/drawing/2014/main" id="{15DA022E-CD5A-4777-88D3-FBE63F7FD9B4}"/>
              </a:ext>
            </a:extLst>
          </p:cNvPr>
          <p:cNvSpPr>
            <a:spLocks noChangeArrowheads="1"/>
          </p:cNvSpPr>
          <p:nvPr userDrawn="1"/>
        </p:nvSpPr>
        <p:spPr bwMode="auto">
          <a:xfrm>
            <a:off x="5994635" y="2559982"/>
            <a:ext cx="3216228" cy="1284702"/>
          </a:xfrm>
          <a:custGeom>
            <a:avLst/>
            <a:gdLst>
              <a:gd name="T0" fmla="*/ 5639 w 7144"/>
              <a:gd name="T1" fmla="*/ 0 h 3558"/>
              <a:gd name="T2" fmla="*/ 0 w 7144"/>
              <a:gd name="T3" fmla="*/ 0 h 3558"/>
              <a:gd name="T4" fmla="*/ 1475 w 7144"/>
              <a:gd name="T5" fmla="*/ 1792 h 3558"/>
              <a:gd name="T6" fmla="*/ 0 w 7144"/>
              <a:gd name="T7" fmla="*/ 3557 h 3558"/>
              <a:gd name="T8" fmla="*/ 5669 w 7144"/>
              <a:gd name="T9" fmla="*/ 3557 h 3558"/>
              <a:gd name="T10" fmla="*/ 7143 w 7144"/>
              <a:gd name="T11" fmla="*/ 1792 h 3558"/>
              <a:gd name="T12" fmla="*/ 5639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39" y="0"/>
                </a:moveTo>
                <a:lnTo>
                  <a:pt x="0" y="0"/>
                </a:lnTo>
                <a:lnTo>
                  <a:pt x="1475" y="1792"/>
                </a:lnTo>
                <a:lnTo>
                  <a:pt x="0" y="3557"/>
                </a:lnTo>
                <a:lnTo>
                  <a:pt x="5669" y="3557"/>
                </a:lnTo>
                <a:lnTo>
                  <a:pt x="7143" y="1792"/>
                </a:lnTo>
                <a:lnTo>
                  <a:pt x="5639"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1" name="Freeform 2">
            <a:extLst>
              <a:ext uri="{FF2B5EF4-FFF2-40B4-BE49-F238E27FC236}">
                <a16:creationId xmlns:a16="http://schemas.microsoft.com/office/drawing/2014/main" id="{C53A12BF-4FB5-483E-900D-CDDA640F5F7A}"/>
              </a:ext>
            </a:extLst>
          </p:cNvPr>
          <p:cNvSpPr>
            <a:spLocks noChangeArrowheads="1"/>
          </p:cNvSpPr>
          <p:nvPr userDrawn="1"/>
        </p:nvSpPr>
        <p:spPr bwMode="auto">
          <a:xfrm>
            <a:off x="8670973" y="2559982"/>
            <a:ext cx="3216228" cy="1284702"/>
          </a:xfrm>
          <a:custGeom>
            <a:avLst/>
            <a:gdLst>
              <a:gd name="T0" fmla="*/ 5668 w 7144"/>
              <a:gd name="T1" fmla="*/ 0 h 3558"/>
              <a:gd name="T2" fmla="*/ 0 w 7144"/>
              <a:gd name="T3" fmla="*/ 0 h 3558"/>
              <a:gd name="T4" fmla="*/ 1475 w 7144"/>
              <a:gd name="T5" fmla="*/ 1792 h 3558"/>
              <a:gd name="T6" fmla="*/ 0 w 7144"/>
              <a:gd name="T7" fmla="*/ 3557 h 3558"/>
              <a:gd name="T8" fmla="*/ 5668 w 7144"/>
              <a:gd name="T9" fmla="*/ 3557 h 3558"/>
              <a:gd name="T10" fmla="*/ 7143 w 7144"/>
              <a:gd name="T11" fmla="*/ 1792 h 3558"/>
              <a:gd name="T12" fmla="*/ 5668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68" y="0"/>
                </a:moveTo>
                <a:lnTo>
                  <a:pt x="0" y="0"/>
                </a:lnTo>
                <a:lnTo>
                  <a:pt x="1475" y="1792"/>
                </a:lnTo>
                <a:lnTo>
                  <a:pt x="0" y="3557"/>
                </a:lnTo>
                <a:lnTo>
                  <a:pt x="5668" y="3557"/>
                </a:lnTo>
                <a:lnTo>
                  <a:pt x="7143" y="1792"/>
                </a:lnTo>
                <a:lnTo>
                  <a:pt x="5668"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2" name="Text Placeholder 55">
            <a:extLst>
              <a:ext uri="{FF2B5EF4-FFF2-40B4-BE49-F238E27FC236}">
                <a16:creationId xmlns:a16="http://schemas.microsoft.com/office/drawing/2014/main" id="{261065B2-A760-43AD-B407-AC6B669E39B5}"/>
              </a:ext>
            </a:extLst>
          </p:cNvPr>
          <p:cNvSpPr>
            <a:spLocks noGrp="1"/>
          </p:cNvSpPr>
          <p:nvPr>
            <p:ph type="body" sz="quarter" idx="39" hasCustomPrompt="1"/>
          </p:nvPr>
        </p:nvSpPr>
        <p:spPr>
          <a:xfrm>
            <a:off x="3863928"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3" name="Text Placeholder 55">
            <a:extLst>
              <a:ext uri="{FF2B5EF4-FFF2-40B4-BE49-F238E27FC236}">
                <a16:creationId xmlns:a16="http://schemas.microsoft.com/office/drawing/2014/main" id="{1B349D51-BC96-4771-97CE-D15F6B78FD4A}"/>
              </a:ext>
            </a:extLst>
          </p:cNvPr>
          <p:cNvSpPr>
            <a:spLocks noGrp="1"/>
          </p:cNvSpPr>
          <p:nvPr>
            <p:ph type="body" sz="quarter" idx="40" hasCustomPrompt="1"/>
          </p:nvPr>
        </p:nvSpPr>
        <p:spPr>
          <a:xfrm>
            <a:off x="3863928"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74" name="Text Placeholder 55">
            <a:extLst>
              <a:ext uri="{FF2B5EF4-FFF2-40B4-BE49-F238E27FC236}">
                <a16:creationId xmlns:a16="http://schemas.microsoft.com/office/drawing/2014/main" id="{C069241E-56FB-4EAA-9752-CEC87D9A6D17}"/>
              </a:ext>
            </a:extLst>
          </p:cNvPr>
          <p:cNvSpPr>
            <a:spLocks noGrp="1"/>
          </p:cNvSpPr>
          <p:nvPr>
            <p:ph type="body" sz="quarter" idx="41" hasCustomPrompt="1"/>
          </p:nvPr>
        </p:nvSpPr>
        <p:spPr>
          <a:xfrm>
            <a:off x="6567399"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5" name="Text Placeholder 55">
            <a:extLst>
              <a:ext uri="{FF2B5EF4-FFF2-40B4-BE49-F238E27FC236}">
                <a16:creationId xmlns:a16="http://schemas.microsoft.com/office/drawing/2014/main" id="{EE4FBE5D-78AC-4EC2-9972-827D54D7D011}"/>
              </a:ext>
            </a:extLst>
          </p:cNvPr>
          <p:cNvSpPr>
            <a:spLocks noGrp="1"/>
          </p:cNvSpPr>
          <p:nvPr>
            <p:ph type="body" sz="quarter" idx="42" hasCustomPrompt="1"/>
          </p:nvPr>
        </p:nvSpPr>
        <p:spPr>
          <a:xfrm>
            <a:off x="6567399"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76" name="Text Placeholder 55">
            <a:extLst>
              <a:ext uri="{FF2B5EF4-FFF2-40B4-BE49-F238E27FC236}">
                <a16:creationId xmlns:a16="http://schemas.microsoft.com/office/drawing/2014/main" id="{F4E6D8D6-5942-48F4-9558-241AE3C4D65B}"/>
              </a:ext>
            </a:extLst>
          </p:cNvPr>
          <p:cNvSpPr>
            <a:spLocks noGrp="1"/>
          </p:cNvSpPr>
          <p:nvPr>
            <p:ph type="body" sz="quarter" idx="43" hasCustomPrompt="1"/>
          </p:nvPr>
        </p:nvSpPr>
        <p:spPr>
          <a:xfrm>
            <a:off x="9286724"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7" name="Text Placeholder 55">
            <a:extLst>
              <a:ext uri="{FF2B5EF4-FFF2-40B4-BE49-F238E27FC236}">
                <a16:creationId xmlns:a16="http://schemas.microsoft.com/office/drawing/2014/main" id="{E617A342-8F7C-452F-BFB6-47C7C972DCB3}"/>
              </a:ext>
            </a:extLst>
          </p:cNvPr>
          <p:cNvSpPr>
            <a:spLocks noGrp="1"/>
          </p:cNvSpPr>
          <p:nvPr>
            <p:ph type="body" sz="quarter" idx="44" hasCustomPrompt="1"/>
          </p:nvPr>
        </p:nvSpPr>
        <p:spPr>
          <a:xfrm>
            <a:off x="9286724"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grpSp>
        <p:nvGrpSpPr>
          <p:cNvPr id="78" name="Group 77">
            <a:extLst>
              <a:ext uri="{FF2B5EF4-FFF2-40B4-BE49-F238E27FC236}">
                <a16:creationId xmlns:a16="http://schemas.microsoft.com/office/drawing/2014/main" id="{7F3C5CE5-4889-4552-8522-7B82DCF7E3EB}"/>
              </a:ext>
            </a:extLst>
          </p:cNvPr>
          <p:cNvGrpSpPr/>
          <p:nvPr userDrawn="1"/>
        </p:nvGrpSpPr>
        <p:grpSpPr>
          <a:xfrm>
            <a:off x="1890337" y="2754645"/>
            <a:ext cx="943726" cy="891899"/>
            <a:chOff x="1420044" y="3221629"/>
            <a:chExt cx="894969" cy="845820"/>
          </a:xfrm>
        </p:grpSpPr>
        <p:sp>
          <p:nvSpPr>
            <p:cNvPr id="79" name="Freeform 66">
              <a:extLst>
                <a:ext uri="{FF2B5EF4-FFF2-40B4-BE49-F238E27FC236}">
                  <a16:creationId xmlns:a16="http://schemas.microsoft.com/office/drawing/2014/main" id="{BEF0F8A0-2E0A-4CBF-80F5-ABA606F538F5}"/>
                </a:ext>
              </a:extLst>
            </p:cNvPr>
            <p:cNvSpPr>
              <a:spLocks/>
            </p:cNvSpPr>
            <p:nvPr/>
          </p:nvSpPr>
          <p:spPr bwMode="auto">
            <a:xfrm>
              <a:off x="1420044" y="3221629"/>
              <a:ext cx="65151" cy="845820"/>
            </a:xfrm>
            <a:custGeom>
              <a:avLst/>
              <a:gdLst>
                <a:gd name="T0" fmla="*/ 8 w 17"/>
                <a:gd name="T1" fmla="*/ 222 h 222"/>
                <a:gd name="T2" fmla="*/ 0 w 17"/>
                <a:gd name="T3" fmla="*/ 213 h 222"/>
                <a:gd name="T4" fmla="*/ 0 w 17"/>
                <a:gd name="T5" fmla="*/ 8 h 222"/>
                <a:gd name="T6" fmla="*/ 8 w 17"/>
                <a:gd name="T7" fmla="*/ 0 h 222"/>
                <a:gd name="T8" fmla="*/ 17 w 17"/>
                <a:gd name="T9" fmla="*/ 8 h 222"/>
                <a:gd name="T10" fmla="*/ 17 w 17"/>
                <a:gd name="T11" fmla="*/ 213 h 222"/>
                <a:gd name="T12" fmla="*/ 8 w 17"/>
                <a:gd name="T13" fmla="*/ 222 h 222"/>
              </a:gdLst>
              <a:ahLst/>
              <a:cxnLst>
                <a:cxn ang="0">
                  <a:pos x="T0" y="T1"/>
                </a:cxn>
                <a:cxn ang="0">
                  <a:pos x="T2" y="T3"/>
                </a:cxn>
                <a:cxn ang="0">
                  <a:pos x="T4" y="T5"/>
                </a:cxn>
                <a:cxn ang="0">
                  <a:pos x="T6" y="T7"/>
                </a:cxn>
                <a:cxn ang="0">
                  <a:pos x="T8" y="T9"/>
                </a:cxn>
                <a:cxn ang="0">
                  <a:pos x="T10" y="T11"/>
                </a:cxn>
                <a:cxn ang="0">
                  <a:pos x="T12" y="T13"/>
                </a:cxn>
              </a:cxnLst>
              <a:rect l="0" t="0" r="r" b="b"/>
              <a:pathLst>
                <a:path w="17" h="222">
                  <a:moveTo>
                    <a:pt x="8" y="222"/>
                  </a:moveTo>
                  <a:cubicBezTo>
                    <a:pt x="4" y="222"/>
                    <a:pt x="0" y="218"/>
                    <a:pt x="0" y="213"/>
                  </a:cubicBezTo>
                  <a:cubicBezTo>
                    <a:pt x="0" y="8"/>
                    <a:pt x="0" y="8"/>
                    <a:pt x="0" y="8"/>
                  </a:cubicBezTo>
                  <a:cubicBezTo>
                    <a:pt x="0" y="4"/>
                    <a:pt x="4" y="0"/>
                    <a:pt x="8" y="0"/>
                  </a:cubicBezTo>
                  <a:cubicBezTo>
                    <a:pt x="13" y="0"/>
                    <a:pt x="17" y="4"/>
                    <a:pt x="17" y="8"/>
                  </a:cubicBezTo>
                  <a:cubicBezTo>
                    <a:pt x="17" y="213"/>
                    <a:pt x="17" y="213"/>
                    <a:pt x="17" y="213"/>
                  </a:cubicBezTo>
                  <a:cubicBezTo>
                    <a:pt x="17" y="218"/>
                    <a:pt x="13" y="222"/>
                    <a:pt x="8" y="222"/>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sp>
          <p:nvSpPr>
            <p:cNvPr id="80" name="Freeform 67">
              <a:extLst>
                <a:ext uri="{FF2B5EF4-FFF2-40B4-BE49-F238E27FC236}">
                  <a16:creationId xmlns:a16="http://schemas.microsoft.com/office/drawing/2014/main" id="{9AB640A6-6E78-422A-8498-A6D1071A5D57}"/>
                </a:ext>
              </a:extLst>
            </p:cNvPr>
            <p:cNvSpPr>
              <a:spLocks noEditPoints="1"/>
            </p:cNvSpPr>
            <p:nvPr/>
          </p:nvSpPr>
          <p:spPr bwMode="auto">
            <a:xfrm>
              <a:off x="1537773" y="3267349"/>
              <a:ext cx="777240" cy="648081"/>
            </a:xfrm>
            <a:custGeom>
              <a:avLst/>
              <a:gdLst>
                <a:gd name="T0" fmla="*/ 46 w 204"/>
                <a:gd name="T1" fmla="*/ 17 h 170"/>
                <a:gd name="T2" fmla="*/ 95 w 204"/>
                <a:gd name="T3" fmla="*/ 32 h 170"/>
                <a:gd name="T4" fmla="*/ 158 w 204"/>
                <a:gd name="T5" fmla="*/ 49 h 170"/>
                <a:gd name="T6" fmla="*/ 180 w 204"/>
                <a:gd name="T7" fmla="*/ 46 h 170"/>
                <a:gd name="T8" fmla="*/ 187 w 204"/>
                <a:gd name="T9" fmla="*/ 52 h 170"/>
                <a:gd name="T10" fmla="*/ 187 w 204"/>
                <a:gd name="T11" fmla="*/ 142 h 170"/>
                <a:gd name="T12" fmla="*/ 184 w 204"/>
                <a:gd name="T13" fmla="*/ 147 h 170"/>
                <a:gd name="T14" fmla="*/ 158 w 204"/>
                <a:gd name="T15" fmla="*/ 153 h 170"/>
                <a:gd name="T16" fmla="*/ 109 w 204"/>
                <a:gd name="T17" fmla="*/ 139 h 170"/>
                <a:gd name="T18" fmla="*/ 46 w 204"/>
                <a:gd name="T19" fmla="*/ 122 h 170"/>
                <a:gd name="T20" fmla="*/ 24 w 204"/>
                <a:gd name="T21" fmla="*/ 124 h 170"/>
                <a:gd name="T22" fmla="*/ 17 w 204"/>
                <a:gd name="T23" fmla="*/ 119 h 170"/>
                <a:gd name="T24" fmla="*/ 17 w 204"/>
                <a:gd name="T25" fmla="*/ 29 h 170"/>
                <a:gd name="T26" fmla="*/ 20 w 204"/>
                <a:gd name="T27" fmla="*/ 24 h 170"/>
                <a:gd name="T28" fmla="*/ 46 w 204"/>
                <a:gd name="T29" fmla="*/ 17 h 170"/>
                <a:gd name="T30" fmla="*/ 46 w 204"/>
                <a:gd name="T31" fmla="*/ 0 h 170"/>
                <a:gd name="T32" fmla="*/ 2 w 204"/>
                <a:gd name="T33" fmla="*/ 15 h 170"/>
                <a:gd name="T34" fmla="*/ 0 w 204"/>
                <a:gd name="T35" fmla="*/ 19 h 170"/>
                <a:gd name="T36" fmla="*/ 0 w 204"/>
                <a:gd name="T37" fmla="*/ 145 h 170"/>
                <a:gd name="T38" fmla="*/ 8 w 204"/>
                <a:gd name="T39" fmla="*/ 149 h 170"/>
                <a:gd name="T40" fmla="*/ 46 w 204"/>
                <a:gd name="T41" fmla="*/ 139 h 170"/>
                <a:gd name="T42" fmla="*/ 158 w 204"/>
                <a:gd name="T43" fmla="*/ 170 h 170"/>
                <a:gd name="T44" fmla="*/ 202 w 204"/>
                <a:gd name="T45" fmla="*/ 156 h 170"/>
                <a:gd name="T46" fmla="*/ 204 w 204"/>
                <a:gd name="T47" fmla="*/ 152 h 170"/>
                <a:gd name="T48" fmla="*/ 204 w 204"/>
                <a:gd name="T49" fmla="*/ 26 h 170"/>
                <a:gd name="T50" fmla="*/ 196 w 204"/>
                <a:gd name="T51" fmla="*/ 21 h 170"/>
                <a:gd name="T52" fmla="*/ 158 w 204"/>
                <a:gd name="T53" fmla="*/ 32 h 170"/>
                <a:gd name="T54" fmla="*/ 46 w 204"/>
                <a:gd name="T55"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4" h="170">
                  <a:moveTo>
                    <a:pt x="46" y="17"/>
                  </a:moveTo>
                  <a:cubicBezTo>
                    <a:pt x="62" y="17"/>
                    <a:pt x="78" y="24"/>
                    <a:pt x="95" y="32"/>
                  </a:cubicBezTo>
                  <a:cubicBezTo>
                    <a:pt x="115" y="40"/>
                    <a:pt x="135" y="49"/>
                    <a:pt x="158" y="49"/>
                  </a:cubicBezTo>
                  <a:cubicBezTo>
                    <a:pt x="165" y="49"/>
                    <a:pt x="173" y="48"/>
                    <a:pt x="180" y="46"/>
                  </a:cubicBezTo>
                  <a:cubicBezTo>
                    <a:pt x="183" y="45"/>
                    <a:pt x="187" y="48"/>
                    <a:pt x="187" y="52"/>
                  </a:cubicBezTo>
                  <a:cubicBezTo>
                    <a:pt x="187" y="142"/>
                    <a:pt x="187" y="142"/>
                    <a:pt x="187" y="142"/>
                  </a:cubicBezTo>
                  <a:cubicBezTo>
                    <a:pt x="187" y="144"/>
                    <a:pt x="186" y="146"/>
                    <a:pt x="184" y="147"/>
                  </a:cubicBezTo>
                  <a:cubicBezTo>
                    <a:pt x="175" y="151"/>
                    <a:pt x="167" y="153"/>
                    <a:pt x="158" y="153"/>
                  </a:cubicBezTo>
                  <a:cubicBezTo>
                    <a:pt x="142" y="153"/>
                    <a:pt x="126" y="146"/>
                    <a:pt x="109" y="139"/>
                  </a:cubicBezTo>
                  <a:cubicBezTo>
                    <a:pt x="89" y="130"/>
                    <a:pt x="69" y="122"/>
                    <a:pt x="46" y="122"/>
                  </a:cubicBezTo>
                  <a:cubicBezTo>
                    <a:pt x="39" y="122"/>
                    <a:pt x="31" y="123"/>
                    <a:pt x="24" y="124"/>
                  </a:cubicBezTo>
                  <a:cubicBezTo>
                    <a:pt x="21" y="125"/>
                    <a:pt x="17" y="123"/>
                    <a:pt x="17" y="119"/>
                  </a:cubicBezTo>
                  <a:cubicBezTo>
                    <a:pt x="17" y="29"/>
                    <a:pt x="17" y="29"/>
                    <a:pt x="17" y="29"/>
                  </a:cubicBezTo>
                  <a:cubicBezTo>
                    <a:pt x="17" y="27"/>
                    <a:pt x="18" y="25"/>
                    <a:pt x="20" y="24"/>
                  </a:cubicBezTo>
                  <a:cubicBezTo>
                    <a:pt x="29" y="20"/>
                    <a:pt x="37" y="17"/>
                    <a:pt x="46" y="17"/>
                  </a:cubicBezTo>
                  <a:moveTo>
                    <a:pt x="46" y="0"/>
                  </a:moveTo>
                  <a:cubicBezTo>
                    <a:pt x="32" y="0"/>
                    <a:pt x="18" y="4"/>
                    <a:pt x="2" y="15"/>
                  </a:cubicBezTo>
                  <a:cubicBezTo>
                    <a:pt x="1" y="16"/>
                    <a:pt x="0" y="17"/>
                    <a:pt x="0" y="19"/>
                  </a:cubicBezTo>
                  <a:cubicBezTo>
                    <a:pt x="0" y="61"/>
                    <a:pt x="0" y="103"/>
                    <a:pt x="0" y="145"/>
                  </a:cubicBezTo>
                  <a:cubicBezTo>
                    <a:pt x="0" y="149"/>
                    <a:pt x="5" y="151"/>
                    <a:pt x="8" y="149"/>
                  </a:cubicBezTo>
                  <a:cubicBezTo>
                    <a:pt x="22" y="142"/>
                    <a:pt x="34" y="139"/>
                    <a:pt x="46" y="139"/>
                  </a:cubicBezTo>
                  <a:cubicBezTo>
                    <a:pt x="85" y="139"/>
                    <a:pt x="119" y="170"/>
                    <a:pt x="158" y="170"/>
                  </a:cubicBezTo>
                  <a:cubicBezTo>
                    <a:pt x="172" y="170"/>
                    <a:pt x="186" y="167"/>
                    <a:pt x="202" y="156"/>
                  </a:cubicBezTo>
                  <a:cubicBezTo>
                    <a:pt x="203" y="155"/>
                    <a:pt x="204" y="154"/>
                    <a:pt x="204" y="152"/>
                  </a:cubicBezTo>
                  <a:cubicBezTo>
                    <a:pt x="204" y="26"/>
                    <a:pt x="204" y="26"/>
                    <a:pt x="204" y="26"/>
                  </a:cubicBezTo>
                  <a:cubicBezTo>
                    <a:pt x="204" y="22"/>
                    <a:pt x="199" y="19"/>
                    <a:pt x="196" y="21"/>
                  </a:cubicBezTo>
                  <a:cubicBezTo>
                    <a:pt x="182" y="29"/>
                    <a:pt x="170" y="32"/>
                    <a:pt x="158" y="32"/>
                  </a:cubicBezTo>
                  <a:cubicBezTo>
                    <a:pt x="119" y="32"/>
                    <a:pt x="85" y="0"/>
                    <a:pt x="4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grpSp>
        <p:nvGrpSpPr>
          <p:cNvPr id="81" name="Group 80">
            <a:extLst>
              <a:ext uri="{FF2B5EF4-FFF2-40B4-BE49-F238E27FC236}">
                <a16:creationId xmlns:a16="http://schemas.microsoft.com/office/drawing/2014/main" id="{868D0B46-5636-462C-9C0A-66B022555352}"/>
              </a:ext>
            </a:extLst>
          </p:cNvPr>
          <p:cNvGrpSpPr/>
          <p:nvPr userDrawn="1"/>
        </p:nvGrpSpPr>
        <p:grpSpPr>
          <a:xfrm>
            <a:off x="4448333" y="2726788"/>
            <a:ext cx="919621" cy="908773"/>
            <a:chOff x="3525202" y="3213628"/>
            <a:chExt cx="872109" cy="861822"/>
          </a:xfrm>
        </p:grpSpPr>
        <p:sp>
          <p:nvSpPr>
            <p:cNvPr id="82" name="Freeform 60">
              <a:extLst>
                <a:ext uri="{FF2B5EF4-FFF2-40B4-BE49-F238E27FC236}">
                  <a16:creationId xmlns:a16="http://schemas.microsoft.com/office/drawing/2014/main" id="{BBB642E4-31BC-4223-A51C-B461968DCF58}"/>
                </a:ext>
              </a:extLst>
            </p:cNvPr>
            <p:cNvSpPr>
              <a:spLocks noEditPoints="1"/>
            </p:cNvSpPr>
            <p:nvPr/>
          </p:nvSpPr>
          <p:spPr bwMode="auto">
            <a:xfrm>
              <a:off x="3525202" y="3213628"/>
              <a:ext cx="872109" cy="861822"/>
            </a:xfrm>
            <a:custGeom>
              <a:avLst/>
              <a:gdLst>
                <a:gd name="T0" fmla="*/ 199 w 229"/>
                <a:gd name="T1" fmla="*/ 21 h 226"/>
                <a:gd name="T2" fmla="*/ 148 w 229"/>
                <a:gd name="T3" fmla="*/ 0 h 226"/>
                <a:gd name="T4" fmla="*/ 102 w 229"/>
                <a:gd name="T5" fmla="*/ 17 h 226"/>
                <a:gd name="T6" fmla="*/ 89 w 229"/>
                <a:gd name="T7" fmla="*/ 117 h 226"/>
                <a:gd name="T8" fmla="*/ 90 w 229"/>
                <a:gd name="T9" fmla="*/ 118 h 226"/>
                <a:gd name="T10" fmla="*/ 88 w 229"/>
                <a:gd name="T11" fmla="*/ 121 h 226"/>
                <a:gd name="T12" fmla="*/ 87 w 229"/>
                <a:gd name="T13" fmla="*/ 122 h 226"/>
                <a:gd name="T14" fmla="*/ 6 w 229"/>
                <a:gd name="T15" fmla="*/ 204 h 226"/>
                <a:gd name="T16" fmla="*/ 3 w 229"/>
                <a:gd name="T17" fmla="*/ 207 h 226"/>
                <a:gd name="T18" fmla="*/ 3 w 229"/>
                <a:gd name="T19" fmla="*/ 220 h 226"/>
                <a:gd name="T20" fmla="*/ 14 w 229"/>
                <a:gd name="T21" fmla="*/ 225 h 226"/>
                <a:gd name="T22" fmla="*/ 22 w 229"/>
                <a:gd name="T23" fmla="*/ 220 h 226"/>
                <a:gd name="T24" fmla="*/ 89 w 229"/>
                <a:gd name="T25" fmla="*/ 152 h 226"/>
                <a:gd name="T26" fmla="*/ 103 w 229"/>
                <a:gd name="T27" fmla="*/ 138 h 226"/>
                <a:gd name="T28" fmla="*/ 105 w 229"/>
                <a:gd name="T29" fmla="*/ 136 h 226"/>
                <a:gd name="T30" fmla="*/ 107 w 229"/>
                <a:gd name="T31" fmla="*/ 134 h 226"/>
                <a:gd name="T32" fmla="*/ 109 w 229"/>
                <a:gd name="T33" fmla="*/ 135 h 226"/>
                <a:gd name="T34" fmla="*/ 209 w 229"/>
                <a:gd name="T35" fmla="*/ 115 h 226"/>
                <a:gd name="T36" fmla="*/ 199 w 229"/>
                <a:gd name="T37" fmla="*/ 21 h 226"/>
                <a:gd name="T38" fmla="*/ 149 w 229"/>
                <a:gd name="T39" fmla="*/ 124 h 226"/>
                <a:gd name="T40" fmla="*/ 149 w 229"/>
                <a:gd name="T41" fmla="*/ 124 h 226"/>
                <a:gd name="T42" fmla="*/ 98 w 229"/>
                <a:gd name="T43" fmla="*/ 74 h 226"/>
                <a:gd name="T44" fmla="*/ 113 w 229"/>
                <a:gd name="T45" fmla="*/ 38 h 226"/>
                <a:gd name="T46" fmla="*/ 149 w 229"/>
                <a:gd name="T47" fmla="*/ 23 h 226"/>
                <a:gd name="T48" fmla="*/ 149 w 229"/>
                <a:gd name="T49" fmla="*/ 23 h 226"/>
                <a:gd name="T50" fmla="*/ 184 w 229"/>
                <a:gd name="T51" fmla="*/ 38 h 226"/>
                <a:gd name="T52" fmla="*/ 199 w 229"/>
                <a:gd name="T53" fmla="*/ 73 h 226"/>
                <a:gd name="T54" fmla="*/ 149 w 229"/>
                <a:gd name="T55" fmla="*/ 124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9" h="226">
                  <a:moveTo>
                    <a:pt x="199" y="21"/>
                  </a:moveTo>
                  <a:cubicBezTo>
                    <a:pt x="185" y="7"/>
                    <a:pt x="167" y="0"/>
                    <a:pt x="148" y="0"/>
                  </a:cubicBezTo>
                  <a:cubicBezTo>
                    <a:pt x="132" y="0"/>
                    <a:pt x="115" y="6"/>
                    <a:pt x="102" y="17"/>
                  </a:cubicBezTo>
                  <a:cubicBezTo>
                    <a:pt x="72" y="42"/>
                    <a:pt x="66" y="84"/>
                    <a:pt x="89" y="117"/>
                  </a:cubicBezTo>
                  <a:cubicBezTo>
                    <a:pt x="90" y="118"/>
                    <a:pt x="90" y="118"/>
                    <a:pt x="90" y="118"/>
                  </a:cubicBezTo>
                  <a:cubicBezTo>
                    <a:pt x="88" y="121"/>
                    <a:pt x="88" y="121"/>
                    <a:pt x="88" y="121"/>
                  </a:cubicBezTo>
                  <a:cubicBezTo>
                    <a:pt x="88" y="121"/>
                    <a:pt x="87" y="122"/>
                    <a:pt x="87" y="122"/>
                  </a:cubicBezTo>
                  <a:cubicBezTo>
                    <a:pt x="6" y="204"/>
                    <a:pt x="6" y="204"/>
                    <a:pt x="6" y="204"/>
                  </a:cubicBezTo>
                  <a:cubicBezTo>
                    <a:pt x="5" y="205"/>
                    <a:pt x="4" y="206"/>
                    <a:pt x="3" y="207"/>
                  </a:cubicBezTo>
                  <a:cubicBezTo>
                    <a:pt x="0" y="211"/>
                    <a:pt x="0" y="216"/>
                    <a:pt x="3" y="220"/>
                  </a:cubicBezTo>
                  <a:cubicBezTo>
                    <a:pt x="5" y="223"/>
                    <a:pt x="9" y="226"/>
                    <a:pt x="14" y="225"/>
                  </a:cubicBezTo>
                  <a:cubicBezTo>
                    <a:pt x="17" y="224"/>
                    <a:pt x="19" y="223"/>
                    <a:pt x="22" y="220"/>
                  </a:cubicBezTo>
                  <a:cubicBezTo>
                    <a:pt x="44" y="198"/>
                    <a:pt x="67" y="175"/>
                    <a:pt x="89" y="152"/>
                  </a:cubicBezTo>
                  <a:cubicBezTo>
                    <a:pt x="103" y="138"/>
                    <a:pt x="103" y="138"/>
                    <a:pt x="103" y="138"/>
                  </a:cubicBezTo>
                  <a:cubicBezTo>
                    <a:pt x="104" y="137"/>
                    <a:pt x="104" y="137"/>
                    <a:pt x="105" y="136"/>
                  </a:cubicBezTo>
                  <a:cubicBezTo>
                    <a:pt x="107" y="134"/>
                    <a:pt x="107" y="134"/>
                    <a:pt x="107" y="134"/>
                  </a:cubicBezTo>
                  <a:cubicBezTo>
                    <a:pt x="109" y="135"/>
                    <a:pt x="109" y="135"/>
                    <a:pt x="109" y="135"/>
                  </a:cubicBezTo>
                  <a:cubicBezTo>
                    <a:pt x="147" y="159"/>
                    <a:pt x="190" y="144"/>
                    <a:pt x="209" y="115"/>
                  </a:cubicBezTo>
                  <a:cubicBezTo>
                    <a:pt x="229" y="85"/>
                    <a:pt x="225" y="45"/>
                    <a:pt x="199" y="21"/>
                  </a:cubicBezTo>
                  <a:close/>
                  <a:moveTo>
                    <a:pt x="149" y="124"/>
                  </a:moveTo>
                  <a:cubicBezTo>
                    <a:pt x="149" y="124"/>
                    <a:pt x="149" y="124"/>
                    <a:pt x="149" y="124"/>
                  </a:cubicBezTo>
                  <a:cubicBezTo>
                    <a:pt x="121" y="124"/>
                    <a:pt x="98" y="102"/>
                    <a:pt x="98" y="74"/>
                  </a:cubicBezTo>
                  <a:cubicBezTo>
                    <a:pt x="98" y="60"/>
                    <a:pt x="103" y="47"/>
                    <a:pt x="113" y="38"/>
                  </a:cubicBezTo>
                  <a:cubicBezTo>
                    <a:pt x="122" y="28"/>
                    <a:pt x="135" y="23"/>
                    <a:pt x="149" y="23"/>
                  </a:cubicBezTo>
                  <a:cubicBezTo>
                    <a:pt x="149" y="23"/>
                    <a:pt x="149" y="23"/>
                    <a:pt x="149" y="23"/>
                  </a:cubicBezTo>
                  <a:cubicBezTo>
                    <a:pt x="162" y="23"/>
                    <a:pt x="175" y="28"/>
                    <a:pt x="184" y="38"/>
                  </a:cubicBezTo>
                  <a:cubicBezTo>
                    <a:pt x="194" y="47"/>
                    <a:pt x="199" y="60"/>
                    <a:pt x="199" y="73"/>
                  </a:cubicBezTo>
                  <a:cubicBezTo>
                    <a:pt x="199" y="101"/>
                    <a:pt x="176" y="124"/>
                    <a:pt x="149" y="1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sp>
          <p:nvSpPr>
            <p:cNvPr id="83" name="Freeform 61">
              <a:extLst>
                <a:ext uri="{FF2B5EF4-FFF2-40B4-BE49-F238E27FC236}">
                  <a16:creationId xmlns:a16="http://schemas.microsoft.com/office/drawing/2014/main" id="{125AAEC8-D6A1-4562-8249-89856865DF22}"/>
                </a:ext>
              </a:extLst>
            </p:cNvPr>
            <p:cNvSpPr>
              <a:spLocks/>
            </p:cNvSpPr>
            <p:nvPr/>
          </p:nvSpPr>
          <p:spPr bwMode="auto">
            <a:xfrm>
              <a:off x="3948112" y="3350788"/>
              <a:ext cx="156591" cy="156591"/>
            </a:xfrm>
            <a:custGeom>
              <a:avLst/>
              <a:gdLst>
                <a:gd name="T0" fmla="*/ 38 w 41"/>
                <a:gd name="T1" fmla="*/ 0 h 41"/>
                <a:gd name="T2" fmla="*/ 36 w 41"/>
                <a:gd name="T3" fmla="*/ 0 h 41"/>
                <a:gd name="T4" fmla="*/ 35 w 41"/>
                <a:gd name="T5" fmla="*/ 0 h 41"/>
                <a:gd name="T6" fmla="*/ 34 w 41"/>
                <a:gd name="T7" fmla="*/ 0 h 41"/>
                <a:gd name="T8" fmla="*/ 34 w 41"/>
                <a:gd name="T9" fmla="*/ 0 h 41"/>
                <a:gd name="T10" fmla="*/ 30 w 41"/>
                <a:gd name="T11" fmla="*/ 1 h 41"/>
                <a:gd name="T12" fmla="*/ 0 w 41"/>
                <a:gd name="T13" fmla="*/ 30 h 41"/>
                <a:gd name="T14" fmla="*/ 0 w 41"/>
                <a:gd name="T15" fmla="*/ 39 h 41"/>
                <a:gd name="T16" fmla="*/ 3 w 41"/>
                <a:gd name="T17" fmla="*/ 41 h 41"/>
                <a:gd name="T18" fmla="*/ 6 w 41"/>
                <a:gd name="T19" fmla="*/ 38 h 41"/>
                <a:gd name="T20" fmla="*/ 6 w 41"/>
                <a:gd name="T21" fmla="*/ 36 h 41"/>
                <a:gd name="T22" fmla="*/ 6 w 41"/>
                <a:gd name="T23" fmla="*/ 36 h 41"/>
                <a:gd name="T24" fmla="*/ 33 w 41"/>
                <a:gd name="T25" fmla="*/ 7 h 41"/>
                <a:gd name="T26" fmla="*/ 35 w 41"/>
                <a:gd name="T27" fmla="*/ 7 h 41"/>
                <a:gd name="T28" fmla="*/ 39 w 41"/>
                <a:gd name="T29" fmla="*/ 6 h 41"/>
                <a:gd name="T30" fmla="*/ 41 w 41"/>
                <a:gd name="T31" fmla="*/ 3 h 41"/>
                <a:gd name="T32" fmla="*/ 38 w 41"/>
                <a:gd name="T33"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 h="41">
                  <a:moveTo>
                    <a:pt x="38" y="0"/>
                  </a:moveTo>
                  <a:cubicBezTo>
                    <a:pt x="38" y="0"/>
                    <a:pt x="37" y="0"/>
                    <a:pt x="36" y="0"/>
                  </a:cubicBezTo>
                  <a:cubicBezTo>
                    <a:pt x="36" y="0"/>
                    <a:pt x="36" y="0"/>
                    <a:pt x="35" y="0"/>
                  </a:cubicBezTo>
                  <a:cubicBezTo>
                    <a:pt x="34" y="0"/>
                    <a:pt x="34" y="0"/>
                    <a:pt x="34" y="0"/>
                  </a:cubicBezTo>
                  <a:cubicBezTo>
                    <a:pt x="34" y="0"/>
                    <a:pt x="34" y="0"/>
                    <a:pt x="34" y="0"/>
                  </a:cubicBezTo>
                  <a:cubicBezTo>
                    <a:pt x="32" y="0"/>
                    <a:pt x="31" y="0"/>
                    <a:pt x="30" y="1"/>
                  </a:cubicBezTo>
                  <a:cubicBezTo>
                    <a:pt x="14" y="5"/>
                    <a:pt x="4" y="14"/>
                    <a:pt x="0" y="30"/>
                  </a:cubicBezTo>
                  <a:cubicBezTo>
                    <a:pt x="0" y="33"/>
                    <a:pt x="0" y="36"/>
                    <a:pt x="0" y="39"/>
                  </a:cubicBezTo>
                  <a:cubicBezTo>
                    <a:pt x="0" y="40"/>
                    <a:pt x="2" y="41"/>
                    <a:pt x="3" y="41"/>
                  </a:cubicBezTo>
                  <a:cubicBezTo>
                    <a:pt x="5" y="41"/>
                    <a:pt x="6" y="40"/>
                    <a:pt x="6" y="38"/>
                  </a:cubicBezTo>
                  <a:cubicBezTo>
                    <a:pt x="6" y="38"/>
                    <a:pt x="6" y="37"/>
                    <a:pt x="6" y="36"/>
                  </a:cubicBezTo>
                  <a:cubicBezTo>
                    <a:pt x="6" y="36"/>
                    <a:pt x="6" y="36"/>
                    <a:pt x="6" y="36"/>
                  </a:cubicBezTo>
                  <a:cubicBezTo>
                    <a:pt x="7" y="19"/>
                    <a:pt x="20" y="8"/>
                    <a:pt x="33" y="7"/>
                  </a:cubicBezTo>
                  <a:cubicBezTo>
                    <a:pt x="33" y="7"/>
                    <a:pt x="34" y="7"/>
                    <a:pt x="35" y="7"/>
                  </a:cubicBezTo>
                  <a:cubicBezTo>
                    <a:pt x="36" y="6"/>
                    <a:pt x="37" y="6"/>
                    <a:pt x="39" y="6"/>
                  </a:cubicBezTo>
                  <a:cubicBezTo>
                    <a:pt x="40" y="6"/>
                    <a:pt x="41" y="4"/>
                    <a:pt x="41" y="3"/>
                  </a:cubicBezTo>
                  <a:cubicBezTo>
                    <a:pt x="41" y="1"/>
                    <a:pt x="40" y="0"/>
                    <a:pt x="38" y="0"/>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7030A0"/>
                </a:solidFill>
              </a:endParaRPr>
            </a:p>
          </p:txBody>
        </p:sp>
      </p:grpSp>
      <p:sp>
        <p:nvSpPr>
          <p:cNvPr id="84" name="Freeform 6">
            <a:extLst>
              <a:ext uri="{FF2B5EF4-FFF2-40B4-BE49-F238E27FC236}">
                <a16:creationId xmlns:a16="http://schemas.microsoft.com/office/drawing/2014/main" id="{B36933DC-FE69-4766-9AFD-29A65FB645F3}"/>
              </a:ext>
            </a:extLst>
          </p:cNvPr>
          <p:cNvSpPr>
            <a:spLocks noEditPoints="1"/>
          </p:cNvSpPr>
          <p:nvPr userDrawn="1"/>
        </p:nvSpPr>
        <p:spPr bwMode="auto">
          <a:xfrm>
            <a:off x="7164886" y="2771383"/>
            <a:ext cx="823199" cy="819583"/>
          </a:xfrm>
          <a:custGeom>
            <a:avLst/>
            <a:gdLst>
              <a:gd name="T0" fmla="*/ 198 w 205"/>
              <a:gd name="T1" fmla="*/ 15 h 204"/>
              <a:gd name="T2" fmla="*/ 189 w 205"/>
              <a:gd name="T3" fmla="*/ 6 h 204"/>
              <a:gd name="T4" fmla="*/ 173 w 205"/>
              <a:gd name="T5" fmla="*/ 0 h 204"/>
              <a:gd name="T6" fmla="*/ 158 w 205"/>
              <a:gd name="T7" fmla="*/ 6 h 204"/>
              <a:gd name="T8" fmla="*/ 146 w 205"/>
              <a:gd name="T9" fmla="*/ 18 h 204"/>
              <a:gd name="T10" fmla="*/ 27 w 205"/>
              <a:gd name="T11" fmla="*/ 137 h 204"/>
              <a:gd name="T12" fmla="*/ 27 w 205"/>
              <a:gd name="T13" fmla="*/ 137 h 204"/>
              <a:gd name="T14" fmla="*/ 27 w 205"/>
              <a:gd name="T15" fmla="*/ 137 h 204"/>
              <a:gd name="T16" fmla="*/ 26 w 205"/>
              <a:gd name="T17" fmla="*/ 138 h 204"/>
              <a:gd name="T18" fmla="*/ 26 w 205"/>
              <a:gd name="T19" fmla="*/ 138 h 204"/>
              <a:gd name="T20" fmla="*/ 26 w 205"/>
              <a:gd name="T21" fmla="*/ 139 h 204"/>
              <a:gd name="T22" fmla="*/ 25 w 205"/>
              <a:gd name="T23" fmla="*/ 139 h 204"/>
              <a:gd name="T24" fmla="*/ 1 w 205"/>
              <a:gd name="T25" fmla="*/ 195 h 204"/>
              <a:gd name="T26" fmla="*/ 3 w 205"/>
              <a:gd name="T27" fmla="*/ 202 h 204"/>
              <a:gd name="T28" fmla="*/ 7 w 205"/>
              <a:gd name="T29" fmla="*/ 204 h 204"/>
              <a:gd name="T30" fmla="*/ 10 w 205"/>
              <a:gd name="T31" fmla="*/ 203 h 204"/>
              <a:gd name="T32" fmla="*/ 65 w 205"/>
              <a:gd name="T33" fmla="*/ 179 h 204"/>
              <a:gd name="T34" fmla="*/ 66 w 205"/>
              <a:gd name="T35" fmla="*/ 179 h 204"/>
              <a:gd name="T36" fmla="*/ 66 w 205"/>
              <a:gd name="T37" fmla="*/ 178 h 204"/>
              <a:gd name="T38" fmla="*/ 67 w 205"/>
              <a:gd name="T39" fmla="*/ 178 h 204"/>
              <a:gd name="T40" fmla="*/ 67 w 205"/>
              <a:gd name="T41" fmla="*/ 178 h 204"/>
              <a:gd name="T42" fmla="*/ 186 w 205"/>
              <a:gd name="T43" fmla="*/ 59 h 204"/>
              <a:gd name="T44" fmla="*/ 198 w 205"/>
              <a:gd name="T45" fmla="*/ 47 h 204"/>
              <a:gd name="T46" fmla="*/ 205 w 205"/>
              <a:gd name="T47" fmla="*/ 31 h 204"/>
              <a:gd name="T48" fmla="*/ 198 w 205"/>
              <a:gd name="T49" fmla="*/ 15 h 204"/>
              <a:gd name="T50" fmla="*/ 33 w 205"/>
              <a:gd name="T51" fmla="*/ 153 h 204"/>
              <a:gd name="T52" fmla="*/ 52 w 205"/>
              <a:gd name="T53" fmla="*/ 171 h 204"/>
              <a:gd name="T54" fmla="*/ 20 w 205"/>
              <a:gd name="T55" fmla="*/ 185 h 204"/>
              <a:gd name="T56" fmla="*/ 33 w 205"/>
              <a:gd name="T57" fmla="*/ 153 h 204"/>
              <a:gd name="T58" fmla="*/ 63 w 205"/>
              <a:gd name="T59" fmla="*/ 164 h 204"/>
              <a:gd name="T60" fmla="*/ 40 w 205"/>
              <a:gd name="T61" fmla="*/ 142 h 204"/>
              <a:gd name="T62" fmla="*/ 150 w 205"/>
              <a:gd name="T63" fmla="*/ 32 h 204"/>
              <a:gd name="T64" fmla="*/ 173 w 205"/>
              <a:gd name="T65" fmla="*/ 54 h 204"/>
              <a:gd name="T66" fmla="*/ 63 w 205"/>
              <a:gd name="T67" fmla="*/ 164 h 204"/>
              <a:gd name="T68" fmla="*/ 189 w 205"/>
              <a:gd name="T69" fmla="*/ 38 h 204"/>
              <a:gd name="T70" fmla="*/ 182 w 205"/>
              <a:gd name="T71" fmla="*/ 45 h 204"/>
              <a:gd name="T72" fmla="*/ 160 w 205"/>
              <a:gd name="T73" fmla="*/ 23 h 204"/>
              <a:gd name="T74" fmla="*/ 167 w 205"/>
              <a:gd name="T75" fmla="*/ 15 h 204"/>
              <a:gd name="T76" fmla="*/ 173 w 205"/>
              <a:gd name="T77" fmla="*/ 13 h 204"/>
              <a:gd name="T78" fmla="*/ 180 w 205"/>
              <a:gd name="T79" fmla="*/ 15 h 204"/>
              <a:gd name="T80" fmla="*/ 189 w 205"/>
              <a:gd name="T81" fmla="*/ 24 h 204"/>
              <a:gd name="T82" fmla="*/ 192 w 205"/>
              <a:gd name="T83" fmla="*/ 31 h 204"/>
              <a:gd name="T84" fmla="*/ 189 w 205"/>
              <a:gd name="T85" fmla="*/ 38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5" h="204">
                <a:moveTo>
                  <a:pt x="198" y="15"/>
                </a:moveTo>
                <a:cubicBezTo>
                  <a:pt x="189" y="6"/>
                  <a:pt x="189" y="6"/>
                  <a:pt x="189" y="6"/>
                </a:cubicBezTo>
                <a:cubicBezTo>
                  <a:pt x="185" y="2"/>
                  <a:pt x="179" y="0"/>
                  <a:pt x="173" y="0"/>
                </a:cubicBezTo>
                <a:cubicBezTo>
                  <a:pt x="168" y="0"/>
                  <a:pt x="162" y="2"/>
                  <a:pt x="158" y="6"/>
                </a:cubicBezTo>
                <a:cubicBezTo>
                  <a:pt x="146" y="18"/>
                  <a:pt x="146" y="18"/>
                  <a:pt x="146" y="18"/>
                </a:cubicBezTo>
                <a:cubicBezTo>
                  <a:pt x="27" y="137"/>
                  <a:pt x="27" y="137"/>
                  <a:pt x="27" y="137"/>
                </a:cubicBezTo>
                <a:cubicBezTo>
                  <a:pt x="27" y="137"/>
                  <a:pt x="27" y="137"/>
                  <a:pt x="27" y="137"/>
                </a:cubicBezTo>
                <a:cubicBezTo>
                  <a:pt x="27" y="137"/>
                  <a:pt x="27" y="137"/>
                  <a:pt x="27" y="137"/>
                </a:cubicBezTo>
                <a:cubicBezTo>
                  <a:pt x="27" y="137"/>
                  <a:pt x="27" y="137"/>
                  <a:pt x="26" y="138"/>
                </a:cubicBezTo>
                <a:cubicBezTo>
                  <a:pt x="26" y="138"/>
                  <a:pt x="26" y="138"/>
                  <a:pt x="26" y="138"/>
                </a:cubicBezTo>
                <a:cubicBezTo>
                  <a:pt x="26" y="138"/>
                  <a:pt x="26" y="139"/>
                  <a:pt x="26" y="139"/>
                </a:cubicBezTo>
                <a:cubicBezTo>
                  <a:pt x="26" y="139"/>
                  <a:pt x="26" y="139"/>
                  <a:pt x="25" y="139"/>
                </a:cubicBezTo>
                <a:cubicBezTo>
                  <a:pt x="1" y="195"/>
                  <a:pt x="1" y="195"/>
                  <a:pt x="1" y="195"/>
                </a:cubicBezTo>
                <a:cubicBezTo>
                  <a:pt x="0" y="197"/>
                  <a:pt x="1" y="200"/>
                  <a:pt x="3" y="202"/>
                </a:cubicBezTo>
                <a:cubicBezTo>
                  <a:pt x="4" y="203"/>
                  <a:pt x="5" y="204"/>
                  <a:pt x="7" y="204"/>
                </a:cubicBezTo>
                <a:cubicBezTo>
                  <a:pt x="8" y="204"/>
                  <a:pt x="9" y="204"/>
                  <a:pt x="10" y="203"/>
                </a:cubicBezTo>
                <a:cubicBezTo>
                  <a:pt x="65" y="179"/>
                  <a:pt x="65" y="179"/>
                  <a:pt x="65" y="179"/>
                </a:cubicBezTo>
                <a:cubicBezTo>
                  <a:pt x="65" y="179"/>
                  <a:pt x="66" y="179"/>
                  <a:pt x="66" y="179"/>
                </a:cubicBezTo>
                <a:cubicBezTo>
                  <a:pt x="66" y="179"/>
                  <a:pt x="66" y="179"/>
                  <a:pt x="66" y="178"/>
                </a:cubicBezTo>
                <a:cubicBezTo>
                  <a:pt x="67" y="178"/>
                  <a:pt x="67" y="178"/>
                  <a:pt x="67" y="178"/>
                </a:cubicBezTo>
                <a:cubicBezTo>
                  <a:pt x="67" y="178"/>
                  <a:pt x="67" y="178"/>
                  <a:pt x="67" y="178"/>
                </a:cubicBezTo>
                <a:cubicBezTo>
                  <a:pt x="186" y="59"/>
                  <a:pt x="186" y="59"/>
                  <a:pt x="186" y="59"/>
                </a:cubicBezTo>
                <a:cubicBezTo>
                  <a:pt x="198" y="47"/>
                  <a:pt x="198" y="47"/>
                  <a:pt x="198" y="47"/>
                </a:cubicBezTo>
                <a:cubicBezTo>
                  <a:pt x="202" y="43"/>
                  <a:pt x="205" y="37"/>
                  <a:pt x="205" y="31"/>
                </a:cubicBezTo>
                <a:cubicBezTo>
                  <a:pt x="205" y="25"/>
                  <a:pt x="202" y="19"/>
                  <a:pt x="198" y="15"/>
                </a:cubicBezTo>
                <a:close/>
                <a:moveTo>
                  <a:pt x="33" y="153"/>
                </a:moveTo>
                <a:cubicBezTo>
                  <a:pt x="52" y="171"/>
                  <a:pt x="52" y="171"/>
                  <a:pt x="52" y="171"/>
                </a:cubicBezTo>
                <a:cubicBezTo>
                  <a:pt x="20" y="185"/>
                  <a:pt x="20" y="185"/>
                  <a:pt x="20" y="185"/>
                </a:cubicBezTo>
                <a:lnTo>
                  <a:pt x="33" y="153"/>
                </a:lnTo>
                <a:close/>
                <a:moveTo>
                  <a:pt x="63" y="164"/>
                </a:moveTo>
                <a:cubicBezTo>
                  <a:pt x="40" y="142"/>
                  <a:pt x="40" y="142"/>
                  <a:pt x="40" y="142"/>
                </a:cubicBezTo>
                <a:cubicBezTo>
                  <a:pt x="150" y="32"/>
                  <a:pt x="150" y="32"/>
                  <a:pt x="150" y="32"/>
                </a:cubicBezTo>
                <a:cubicBezTo>
                  <a:pt x="173" y="54"/>
                  <a:pt x="173" y="54"/>
                  <a:pt x="173" y="54"/>
                </a:cubicBezTo>
                <a:lnTo>
                  <a:pt x="63" y="164"/>
                </a:lnTo>
                <a:close/>
                <a:moveTo>
                  <a:pt x="189" y="38"/>
                </a:moveTo>
                <a:cubicBezTo>
                  <a:pt x="182" y="45"/>
                  <a:pt x="182" y="45"/>
                  <a:pt x="182" y="45"/>
                </a:cubicBezTo>
                <a:cubicBezTo>
                  <a:pt x="160" y="23"/>
                  <a:pt x="160" y="23"/>
                  <a:pt x="160" y="23"/>
                </a:cubicBezTo>
                <a:cubicBezTo>
                  <a:pt x="167" y="15"/>
                  <a:pt x="167" y="15"/>
                  <a:pt x="167" y="15"/>
                </a:cubicBezTo>
                <a:cubicBezTo>
                  <a:pt x="169" y="14"/>
                  <a:pt x="171" y="13"/>
                  <a:pt x="173" y="13"/>
                </a:cubicBezTo>
                <a:cubicBezTo>
                  <a:pt x="176" y="13"/>
                  <a:pt x="178" y="14"/>
                  <a:pt x="180" y="15"/>
                </a:cubicBezTo>
                <a:cubicBezTo>
                  <a:pt x="189" y="24"/>
                  <a:pt x="189" y="24"/>
                  <a:pt x="189" y="24"/>
                </a:cubicBezTo>
                <a:cubicBezTo>
                  <a:pt x="191" y="26"/>
                  <a:pt x="192" y="29"/>
                  <a:pt x="192" y="31"/>
                </a:cubicBezTo>
                <a:cubicBezTo>
                  <a:pt x="192" y="34"/>
                  <a:pt x="191" y="36"/>
                  <a:pt x="189" y="3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nvGrpSpPr>
          <p:cNvPr id="85" name="Group 84">
            <a:extLst>
              <a:ext uri="{FF2B5EF4-FFF2-40B4-BE49-F238E27FC236}">
                <a16:creationId xmlns:a16="http://schemas.microsoft.com/office/drawing/2014/main" id="{7358E257-82FE-4F8C-A9C0-812B0102F974}"/>
              </a:ext>
            </a:extLst>
          </p:cNvPr>
          <p:cNvGrpSpPr/>
          <p:nvPr userDrawn="1"/>
        </p:nvGrpSpPr>
        <p:grpSpPr>
          <a:xfrm>
            <a:off x="9792522" y="2757523"/>
            <a:ext cx="883463" cy="847304"/>
            <a:chOff x="9756203" y="3241060"/>
            <a:chExt cx="837819" cy="803529"/>
          </a:xfrm>
        </p:grpSpPr>
        <p:sp>
          <p:nvSpPr>
            <p:cNvPr id="86" name="Freeform 13">
              <a:extLst>
                <a:ext uri="{FF2B5EF4-FFF2-40B4-BE49-F238E27FC236}">
                  <a16:creationId xmlns:a16="http://schemas.microsoft.com/office/drawing/2014/main" id="{DAB9DC59-E499-4ED0-AB03-7D83647E2E06}"/>
                </a:ext>
              </a:extLst>
            </p:cNvPr>
            <p:cNvSpPr>
              <a:spLocks/>
            </p:cNvSpPr>
            <p:nvPr/>
          </p:nvSpPr>
          <p:spPr bwMode="auto">
            <a:xfrm>
              <a:off x="9896792" y="3263920"/>
              <a:ext cx="697230" cy="537210"/>
            </a:xfrm>
            <a:custGeom>
              <a:avLst/>
              <a:gdLst>
                <a:gd name="T0" fmla="*/ 178 w 183"/>
                <a:gd name="T1" fmla="*/ 2 h 141"/>
                <a:gd name="T2" fmla="*/ 172 w 183"/>
                <a:gd name="T3" fmla="*/ 0 h 141"/>
                <a:gd name="T4" fmla="*/ 165 w 183"/>
                <a:gd name="T5" fmla="*/ 3 h 141"/>
                <a:gd name="T6" fmla="*/ 69 w 183"/>
                <a:gd name="T7" fmla="*/ 116 h 141"/>
                <a:gd name="T8" fmla="*/ 69 w 183"/>
                <a:gd name="T9" fmla="*/ 116 h 141"/>
                <a:gd name="T10" fmla="*/ 18 w 183"/>
                <a:gd name="T11" fmla="*/ 59 h 141"/>
                <a:gd name="T12" fmla="*/ 11 w 183"/>
                <a:gd name="T13" fmla="*/ 56 h 141"/>
                <a:gd name="T14" fmla="*/ 5 w 183"/>
                <a:gd name="T15" fmla="*/ 58 h 141"/>
                <a:gd name="T16" fmla="*/ 4 w 183"/>
                <a:gd name="T17" fmla="*/ 73 h 141"/>
                <a:gd name="T18" fmla="*/ 61 w 183"/>
                <a:gd name="T19" fmla="*/ 138 h 141"/>
                <a:gd name="T20" fmla="*/ 69 w 183"/>
                <a:gd name="T21" fmla="*/ 141 h 141"/>
                <a:gd name="T22" fmla="*/ 69 w 183"/>
                <a:gd name="T23" fmla="*/ 141 h 141"/>
                <a:gd name="T24" fmla="*/ 76 w 183"/>
                <a:gd name="T25" fmla="*/ 137 h 141"/>
                <a:gd name="T26" fmla="*/ 156 w 183"/>
                <a:gd name="T27" fmla="*/ 44 h 141"/>
                <a:gd name="T28" fmla="*/ 163 w 183"/>
                <a:gd name="T29" fmla="*/ 36 h 141"/>
                <a:gd name="T30" fmla="*/ 179 w 183"/>
                <a:gd name="T31" fmla="*/ 17 h 141"/>
                <a:gd name="T32" fmla="*/ 178 w 183"/>
                <a:gd name="T33" fmla="*/ 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3" h="141">
                  <a:moveTo>
                    <a:pt x="178" y="2"/>
                  </a:moveTo>
                  <a:cubicBezTo>
                    <a:pt x="177" y="0"/>
                    <a:pt x="174" y="0"/>
                    <a:pt x="172" y="0"/>
                  </a:cubicBezTo>
                  <a:cubicBezTo>
                    <a:pt x="169" y="0"/>
                    <a:pt x="167" y="1"/>
                    <a:pt x="165" y="3"/>
                  </a:cubicBezTo>
                  <a:cubicBezTo>
                    <a:pt x="69" y="116"/>
                    <a:pt x="69" y="116"/>
                    <a:pt x="69" y="116"/>
                  </a:cubicBezTo>
                  <a:cubicBezTo>
                    <a:pt x="69" y="116"/>
                    <a:pt x="69" y="116"/>
                    <a:pt x="69" y="116"/>
                  </a:cubicBezTo>
                  <a:cubicBezTo>
                    <a:pt x="18" y="59"/>
                    <a:pt x="18" y="59"/>
                    <a:pt x="18" y="59"/>
                  </a:cubicBezTo>
                  <a:cubicBezTo>
                    <a:pt x="16" y="57"/>
                    <a:pt x="14" y="56"/>
                    <a:pt x="11" y="56"/>
                  </a:cubicBezTo>
                  <a:cubicBezTo>
                    <a:pt x="9" y="56"/>
                    <a:pt x="7" y="56"/>
                    <a:pt x="5" y="58"/>
                  </a:cubicBezTo>
                  <a:cubicBezTo>
                    <a:pt x="0" y="61"/>
                    <a:pt x="0" y="68"/>
                    <a:pt x="4" y="73"/>
                  </a:cubicBezTo>
                  <a:cubicBezTo>
                    <a:pt x="61" y="138"/>
                    <a:pt x="61" y="138"/>
                    <a:pt x="61" y="138"/>
                  </a:cubicBezTo>
                  <a:cubicBezTo>
                    <a:pt x="63" y="140"/>
                    <a:pt x="66" y="141"/>
                    <a:pt x="69" y="141"/>
                  </a:cubicBezTo>
                  <a:cubicBezTo>
                    <a:pt x="69" y="141"/>
                    <a:pt x="69" y="141"/>
                    <a:pt x="69" y="141"/>
                  </a:cubicBezTo>
                  <a:cubicBezTo>
                    <a:pt x="72" y="141"/>
                    <a:pt x="74" y="140"/>
                    <a:pt x="76" y="137"/>
                  </a:cubicBezTo>
                  <a:cubicBezTo>
                    <a:pt x="156" y="44"/>
                    <a:pt x="156" y="44"/>
                    <a:pt x="156" y="44"/>
                  </a:cubicBezTo>
                  <a:cubicBezTo>
                    <a:pt x="163" y="36"/>
                    <a:pt x="163" y="36"/>
                    <a:pt x="163" y="36"/>
                  </a:cubicBezTo>
                  <a:cubicBezTo>
                    <a:pt x="179" y="17"/>
                    <a:pt x="179" y="17"/>
                    <a:pt x="179" y="17"/>
                  </a:cubicBezTo>
                  <a:cubicBezTo>
                    <a:pt x="183" y="12"/>
                    <a:pt x="183" y="5"/>
                    <a:pt x="178" y="2"/>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7030A0"/>
                </a:solidFill>
              </a:endParaRPr>
            </a:p>
          </p:txBody>
        </p:sp>
        <p:sp>
          <p:nvSpPr>
            <p:cNvPr id="87" name="Freeform 14">
              <a:extLst>
                <a:ext uri="{FF2B5EF4-FFF2-40B4-BE49-F238E27FC236}">
                  <a16:creationId xmlns:a16="http://schemas.microsoft.com/office/drawing/2014/main" id="{6C4AA45E-B67E-46C9-9E48-A158EC132CD0}"/>
                </a:ext>
              </a:extLst>
            </p:cNvPr>
            <p:cNvSpPr>
              <a:spLocks/>
            </p:cNvSpPr>
            <p:nvPr/>
          </p:nvSpPr>
          <p:spPr bwMode="auto">
            <a:xfrm>
              <a:off x="9756203" y="3241060"/>
              <a:ext cx="800100" cy="803529"/>
            </a:xfrm>
            <a:custGeom>
              <a:avLst/>
              <a:gdLst>
                <a:gd name="T0" fmla="*/ 193 w 210"/>
                <a:gd name="T1" fmla="*/ 180 h 211"/>
                <a:gd name="T2" fmla="*/ 179 w 210"/>
                <a:gd name="T3" fmla="*/ 194 h 211"/>
                <a:gd name="T4" fmla="*/ 30 w 210"/>
                <a:gd name="T5" fmla="*/ 194 h 211"/>
                <a:gd name="T6" fmla="*/ 17 w 210"/>
                <a:gd name="T7" fmla="*/ 180 h 211"/>
                <a:gd name="T8" fmla="*/ 17 w 210"/>
                <a:gd name="T9" fmla="*/ 31 h 211"/>
                <a:gd name="T10" fmla="*/ 30 w 210"/>
                <a:gd name="T11" fmla="*/ 17 h 211"/>
                <a:gd name="T12" fmla="*/ 172 w 210"/>
                <a:gd name="T13" fmla="*/ 17 h 211"/>
                <a:gd name="T14" fmla="*/ 186 w 210"/>
                <a:gd name="T15" fmla="*/ 1 h 211"/>
                <a:gd name="T16" fmla="*/ 179 w 210"/>
                <a:gd name="T17" fmla="*/ 0 h 211"/>
                <a:gd name="T18" fmla="*/ 30 w 210"/>
                <a:gd name="T19" fmla="*/ 0 h 211"/>
                <a:gd name="T20" fmla="*/ 0 w 210"/>
                <a:gd name="T21" fmla="*/ 31 h 211"/>
                <a:gd name="T22" fmla="*/ 0 w 210"/>
                <a:gd name="T23" fmla="*/ 180 h 211"/>
                <a:gd name="T24" fmla="*/ 30 w 210"/>
                <a:gd name="T25" fmla="*/ 211 h 211"/>
                <a:gd name="T26" fmla="*/ 179 w 210"/>
                <a:gd name="T27" fmla="*/ 211 h 211"/>
                <a:gd name="T28" fmla="*/ 210 w 210"/>
                <a:gd name="T29" fmla="*/ 180 h 211"/>
                <a:gd name="T30" fmla="*/ 210 w 210"/>
                <a:gd name="T31" fmla="*/ 56 h 211"/>
                <a:gd name="T32" fmla="*/ 193 w 210"/>
                <a:gd name="T33" fmla="*/ 76 h 211"/>
                <a:gd name="T34" fmla="*/ 193 w 210"/>
                <a:gd name="T35" fmla="*/ 18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0" h="211">
                  <a:moveTo>
                    <a:pt x="193" y="180"/>
                  </a:moveTo>
                  <a:cubicBezTo>
                    <a:pt x="193" y="188"/>
                    <a:pt x="187" y="194"/>
                    <a:pt x="179" y="194"/>
                  </a:cubicBezTo>
                  <a:cubicBezTo>
                    <a:pt x="30" y="194"/>
                    <a:pt x="30" y="194"/>
                    <a:pt x="30" y="194"/>
                  </a:cubicBezTo>
                  <a:cubicBezTo>
                    <a:pt x="23" y="194"/>
                    <a:pt x="17" y="188"/>
                    <a:pt x="17" y="180"/>
                  </a:cubicBezTo>
                  <a:cubicBezTo>
                    <a:pt x="17" y="31"/>
                    <a:pt x="17" y="31"/>
                    <a:pt x="17" y="31"/>
                  </a:cubicBezTo>
                  <a:cubicBezTo>
                    <a:pt x="17" y="24"/>
                    <a:pt x="23" y="17"/>
                    <a:pt x="30" y="17"/>
                  </a:cubicBezTo>
                  <a:cubicBezTo>
                    <a:pt x="172" y="17"/>
                    <a:pt x="172" y="17"/>
                    <a:pt x="172" y="17"/>
                  </a:cubicBezTo>
                  <a:cubicBezTo>
                    <a:pt x="186" y="1"/>
                    <a:pt x="186" y="1"/>
                    <a:pt x="186" y="1"/>
                  </a:cubicBezTo>
                  <a:cubicBezTo>
                    <a:pt x="184" y="1"/>
                    <a:pt x="182" y="0"/>
                    <a:pt x="179" y="0"/>
                  </a:cubicBezTo>
                  <a:cubicBezTo>
                    <a:pt x="30" y="0"/>
                    <a:pt x="30" y="0"/>
                    <a:pt x="30" y="0"/>
                  </a:cubicBezTo>
                  <a:cubicBezTo>
                    <a:pt x="13" y="0"/>
                    <a:pt x="0" y="14"/>
                    <a:pt x="0" y="31"/>
                  </a:cubicBezTo>
                  <a:cubicBezTo>
                    <a:pt x="0" y="180"/>
                    <a:pt x="0" y="180"/>
                    <a:pt x="0" y="180"/>
                  </a:cubicBezTo>
                  <a:cubicBezTo>
                    <a:pt x="0" y="197"/>
                    <a:pt x="13" y="211"/>
                    <a:pt x="30" y="211"/>
                  </a:cubicBezTo>
                  <a:cubicBezTo>
                    <a:pt x="179" y="211"/>
                    <a:pt x="179" y="211"/>
                    <a:pt x="179" y="211"/>
                  </a:cubicBezTo>
                  <a:cubicBezTo>
                    <a:pt x="196" y="211"/>
                    <a:pt x="210" y="197"/>
                    <a:pt x="210" y="180"/>
                  </a:cubicBezTo>
                  <a:cubicBezTo>
                    <a:pt x="210" y="56"/>
                    <a:pt x="210" y="56"/>
                    <a:pt x="210" y="56"/>
                  </a:cubicBezTo>
                  <a:cubicBezTo>
                    <a:pt x="193" y="76"/>
                    <a:pt x="193" y="76"/>
                    <a:pt x="193" y="76"/>
                  </a:cubicBezTo>
                  <a:lnTo>
                    <a:pt x="193" y="18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spTree>
    <p:extLst>
      <p:ext uri="{BB962C8B-B14F-4D97-AF65-F5344CB8AC3E}">
        <p14:creationId xmlns:p14="http://schemas.microsoft.com/office/powerpoint/2010/main" val="1012889769"/>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preserve="1" userDrawn="1">
  <p:cSld name="Timeline 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26" name="Rectangle 25">
            <a:extLst>
              <a:ext uri="{FF2B5EF4-FFF2-40B4-BE49-F238E27FC236}">
                <a16:creationId xmlns:a16="http://schemas.microsoft.com/office/drawing/2014/main" id="{DDD7C2B2-BFA5-4A8B-B077-C4BB2D0F626A}"/>
              </a:ext>
            </a:extLst>
          </p:cNvPr>
          <p:cNvSpPr/>
          <p:nvPr userDrawn="1"/>
        </p:nvSpPr>
        <p:spPr>
          <a:xfrm flipV="1">
            <a:off x="1524" y="3888437"/>
            <a:ext cx="12188952" cy="68098"/>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lIns="243797" tIns="121899" rIns="243797" bIns="121899" rtlCol="0" anchor="ctr"/>
          <a:lstStyle/>
          <a:p>
            <a:pPr algn="ctr"/>
            <a:r>
              <a:rPr lang="en-US" sz="1800" dirty="0">
                <a:latin typeface="Subway Six-Inch Office" pitchFamily="50" charset="0"/>
              </a:rPr>
              <a:t> </a:t>
            </a:r>
          </a:p>
        </p:txBody>
      </p:sp>
      <p:sp>
        <p:nvSpPr>
          <p:cNvPr id="27" name="Oval 26">
            <a:extLst>
              <a:ext uri="{FF2B5EF4-FFF2-40B4-BE49-F238E27FC236}">
                <a16:creationId xmlns:a16="http://schemas.microsoft.com/office/drawing/2014/main" id="{B01493C9-ED70-44B6-9092-E97F4954212E}"/>
              </a:ext>
            </a:extLst>
          </p:cNvPr>
          <p:cNvSpPr/>
          <p:nvPr userDrawn="1"/>
        </p:nvSpPr>
        <p:spPr>
          <a:xfrm>
            <a:off x="3498564"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8" name="Oval 27">
            <a:extLst>
              <a:ext uri="{FF2B5EF4-FFF2-40B4-BE49-F238E27FC236}">
                <a16:creationId xmlns:a16="http://schemas.microsoft.com/office/drawing/2014/main" id="{9FDC38CE-C623-4A9B-93DD-ED4840E361B7}"/>
              </a:ext>
            </a:extLst>
          </p:cNvPr>
          <p:cNvSpPr/>
          <p:nvPr userDrawn="1"/>
        </p:nvSpPr>
        <p:spPr>
          <a:xfrm>
            <a:off x="632607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9" name="Oval 28">
            <a:extLst>
              <a:ext uri="{FF2B5EF4-FFF2-40B4-BE49-F238E27FC236}">
                <a16:creationId xmlns:a16="http://schemas.microsoft.com/office/drawing/2014/main" id="{E1E00338-6396-4E49-B06C-5F288564386A}"/>
              </a:ext>
            </a:extLst>
          </p:cNvPr>
          <p:cNvSpPr/>
          <p:nvPr userDrawn="1"/>
        </p:nvSpPr>
        <p:spPr>
          <a:xfrm>
            <a:off x="671052"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30" name="Group 29">
            <a:extLst>
              <a:ext uri="{FF2B5EF4-FFF2-40B4-BE49-F238E27FC236}">
                <a16:creationId xmlns:a16="http://schemas.microsoft.com/office/drawing/2014/main" id="{132D82B8-F76A-4737-916C-A1A2CB6B1C3C}"/>
              </a:ext>
            </a:extLst>
          </p:cNvPr>
          <p:cNvGrpSpPr/>
          <p:nvPr userDrawn="1"/>
        </p:nvGrpSpPr>
        <p:grpSpPr>
          <a:xfrm>
            <a:off x="461093" y="2666459"/>
            <a:ext cx="638796" cy="945933"/>
            <a:chOff x="2042802" y="2926963"/>
            <a:chExt cx="638796" cy="945933"/>
          </a:xfrm>
        </p:grpSpPr>
        <p:sp>
          <p:nvSpPr>
            <p:cNvPr id="31" name="Freeform 14">
              <a:extLst>
                <a:ext uri="{FF2B5EF4-FFF2-40B4-BE49-F238E27FC236}">
                  <a16:creationId xmlns:a16="http://schemas.microsoft.com/office/drawing/2014/main" id="{1AAA8EF3-8078-4693-BFF9-73D66DD69B09}"/>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9EFF"/>
            </a:solidFill>
            <a:ln w="38100" cmpd="sng">
              <a:noFill/>
            </a:ln>
            <a:effectLst/>
          </p:spPr>
          <p:txBody>
            <a:bodyPr wrap="none" anchor="ctr"/>
            <a:lstStyle/>
            <a:p>
              <a:endParaRPr lang="en-US" sz="1800" dirty="0">
                <a:solidFill>
                  <a:srgbClr val="009EFF"/>
                </a:solidFill>
                <a:latin typeface="+mj-lt"/>
              </a:endParaRPr>
            </a:p>
          </p:txBody>
        </p:sp>
        <p:sp>
          <p:nvSpPr>
            <p:cNvPr id="32" name="Oval 31">
              <a:extLst>
                <a:ext uri="{FF2B5EF4-FFF2-40B4-BE49-F238E27FC236}">
                  <a16:creationId xmlns:a16="http://schemas.microsoft.com/office/drawing/2014/main" id="{2B833ED8-2A48-4DCC-A98D-F8C17E77B700}"/>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solidFill>
                  <a:srgbClr val="009EFF"/>
                </a:solidFill>
                <a:latin typeface="+mj-lt"/>
              </a:endParaRPr>
            </a:p>
          </p:txBody>
        </p:sp>
      </p:grpSp>
      <p:grpSp>
        <p:nvGrpSpPr>
          <p:cNvPr id="33" name="Group 32">
            <a:extLst>
              <a:ext uri="{FF2B5EF4-FFF2-40B4-BE49-F238E27FC236}">
                <a16:creationId xmlns:a16="http://schemas.microsoft.com/office/drawing/2014/main" id="{D93995F3-0023-42FB-A296-B8C785D4D921}"/>
              </a:ext>
            </a:extLst>
          </p:cNvPr>
          <p:cNvGrpSpPr/>
          <p:nvPr userDrawn="1"/>
        </p:nvGrpSpPr>
        <p:grpSpPr>
          <a:xfrm>
            <a:off x="6122105" y="2666459"/>
            <a:ext cx="638796" cy="945933"/>
            <a:chOff x="2042802" y="2926963"/>
            <a:chExt cx="638796" cy="945933"/>
          </a:xfrm>
        </p:grpSpPr>
        <p:sp>
          <p:nvSpPr>
            <p:cNvPr id="34" name="Freeform 14">
              <a:extLst>
                <a:ext uri="{FF2B5EF4-FFF2-40B4-BE49-F238E27FC236}">
                  <a16:creationId xmlns:a16="http://schemas.microsoft.com/office/drawing/2014/main" id="{7893BEC7-8D31-481F-A9B7-FFB943E78C85}"/>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E74011"/>
            </a:solidFill>
            <a:ln w="38100" cmpd="sng">
              <a:noFill/>
            </a:ln>
            <a:effectLst/>
          </p:spPr>
          <p:txBody>
            <a:bodyPr wrap="none" anchor="ctr"/>
            <a:lstStyle/>
            <a:p>
              <a:endParaRPr lang="en-US" sz="1800" dirty="0">
                <a:latin typeface="+mj-lt"/>
              </a:endParaRPr>
            </a:p>
          </p:txBody>
        </p:sp>
        <p:sp>
          <p:nvSpPr>
            <p:cNvPr id="35" name="Oval 34">
              <a:extLst>
                <a:ext uri="{FF2B5EF4-FFF2-40B4-BE49-F238E27FC236}">
                  <a16:creationId xmlns:a16="http://schemas.microsoft.com/office/drawing/2014/main" id="{A5A4D980-C366-4EF3-AE44-F7102DB91090}"/>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36" name="Group 35">
            <a:extLst>
              <a:ext uri="{FF2B5EF4-FFF2-40B4-BE49-F238E27FC236}">
                <a16:creationId xmlns:a16="http://schemas.microsoft.com/office/drawing/2014/main" id="{B25DB66B-CA88-408B-A0C7-1A8B19EAB161}"/>
              </a:ext>
            </a:extLst>
          </p:cNvPr>
          <p:cNvGrpSpPr/>
          <p:nvPr userDrawn="1"/>
        </p:nvGrpSpPr>
        <p:grpSpPr>
          <a:xfrm rot="10800000">
            <a:off x="3292328" y="4242724"/>
            <a:ext cx="638796" cy="945933"/>
            <a:chOff x="2042802" y="2926963"/>
            <a:chExt cx="638796" cy="945933"/>
          </a:xfrm>
        </p:grpSpPr>
        <p:sp>
          <p:nvSpPr>
            <p:cNvPr id="37" name="Freeform 14">
              <a:extLst>
                <a:ext uri="{FF2B5EF4-FFF2-40B4-BE49-F238E27FC236}">
                  <a16:creationId xmlns:a16="http://schemas.microsoft.com/office/drawing/2014/main" id="{73DD69F9-E441-47D3-9255-6008485A4206}"/>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BE00"/>
            </a:solidFill>
            <a:ln w="38100" cmpd="sng">
              <a:noFill/>
            </a:ln>
            <a:effectLst/>
          </p:spPr>
          <p:txBody>
            <a:bodyPr wrap="none" anchor="ctr"/>
            <a:lstStyle/>
            <a:p>
              <a:endParaRPr lang="en-US" sz="1800" dirty="0">
                <a:latin typeface="+mj-lt"/>
              </a:endParaRPr>
            </a:p>
          </p:txBody>
        </p:sp>
        <p:sp>
          <p:nvSpPr>
            <p:cNvPr id="38" name="Oval 37">
              <a:extLst>
                <a:ext uri="{FF2B5EF4-FFF2-40B4-BE49-F238E27FC236}">
                  <a16:creationId xmlns:a16="http://schemas.microsoft.com/office/drawing/2014/main" id="{6E0B2106-48AC-412C-9612-006B6A8E5583}"/>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sp>
        <p:nvSpPr>
          <p:cNvPr id="39" name="Oval 38">
            <a:extLst>
              <a:ext uri="{FF2B5EF4-FFF2-40B4-BE49-F238E27FC236}">
                <a16:creationId xmlns:a16="http://schemas.microsoft.com/office/drawing/2014/main" id="{80B6A911-5B49-4E4F-9F8B-788A067C74CF}"/>
              </a:ext>
            </a:extLst>
          </p:cNvPr>
          <p:cNvSpPr/>
          <p:nvPr userDrawn="1"/>
        </p:nvSpPr>
        <p:spPr>
          <a:xfrm>
            <a:off x="915358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40" name="Group 39">
            <a:extLst>
              <a:ext uri="{FF2B5EF4-FFF2-40B4-BE49-F238E27FC236}">
                <a16:creationId xmlns:a16="http://schemas.microsoft.com/office/drawing/2014/main" id="{50DCDDB5-DA61-4D26-977D-F187286F38B3}"/>
              </a:ext>
            </a:extLst>
          </p:cNvPr>
          <p:cNvGrpSpPr/>
          <p:nvPr userDrawn="1"/>
        </p:nvGrpSpPr>
        <p:grpSpPr>
          <a:xfrm rot="10800000">
            <a:off x="8951664" y="4242724"/>
            <a:ext cx="638796" cy="945933"/>
            <a:chOff x="2042802" y="2926963"/>
            <a:chExt cx="638796" cy="945933"/>
          </a:xfrm>
        </p:grpSpPr>
        <p:sp>
          <p:nvSpPr>
            <p:cNvPr id="41" name="Freeform 14">
              <a:extLst>
                <a:ext uri="{FF2B5EF4-FFF2-40B4-BE49-F238E27FC236}">
                  <a16:creationId xmlns:a16="http://schemas.microsoft.com/office/drawing/2014/main" id="{01E4AAB5-CCC7-4F96-B12C-DA3E3A29426C}"/>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8100AF"/>
            </a:solidFill>
            <a:ln w="38100" cmpd="sng">
              <a:noFill/>
            </a:ln>
            <a:effectLst/>
          </p:spPr>
          <p:txBody>
            <a:bodyPr wrap="none" anchor="ctr"/>
            <a:lstStyle/>
            <a:p>
              <a:endParaRPr lang="en-US" sz="1800" dirty="0">
                <a:latin typeface="+mj-lt"/>
              </a:endParaRPr>
            </a:p>
          </p:txBody>
        </p:sp>
        <p:sp>
          <p:nvSpPr>
            <p:cNvPr id="42" name="Oval 41">
              <a:extLst>
                <a:ext uri="{FF2B5EF4-FFF2-40B4-BE49-F238E27FC236}">
                  <a16:creationId xmlns:a16="http://schemas.microsoft.com/office/drawing/2014/main" id="{6846D3BF-C15A-4415-B313-0DCAF6167623}"/>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sp>
        <p:nvSpPr>
          <p:cNvPr id="43" name="Text Placeholder 55">
            <a:extLst>
              <a:ext uri="{FF2B5EF4-FFF2-40B4-BE49-F238E27FC236}">
                <a16:creationId xmlns:a16="http://schemas.microsoft.com/office/drawing/2014/main" id="{08BBBF8D-A7CD-4333-B299-645B4E5230C0}"/>
              </a:ext>
            </a:extLst>
          </p:cNvPr>
          <p:cNvSpPr>
            <a:spLocks noGrp="1"/>
          </p:cNvSpPr>
          <p:nvPr>
            <p:ph type="body" sz="quarter" idx="13" hasCustomPrompt="1"/>
          </p:nvPr>
        </p:nvSpPr>
        <p:spPr>
          <a:xfrm>
            <a:off x="1137987" y="2376677"/>
            <a:ext cx="2088085" cy="503692"/>
          </a:xfrm>
        </p:spPr>
        <p:txBody>
          <a:bodyPr bIns="0" anchor="b" anchorCtr="0"/>
          <a:lstStyle>
            <a:lvl1pPr marL="0" indent="0" algn="l">
              <a:lnSpc>
                <a:spcPts val="2000"/>
              </a:lnSpc>
              <a:spcBef>
                <a:spcPts val="0"/>
              </a:spcBef>
              <a:buNone/>
              <a:defRPr sz="1600">
                <a:solidFill>
                  <a:srgbClr val="009EFF"/>
                </a:solidFill>
                <a:latin typeface="Arial" panose="020B0604020202020204" pitchFamily="34" charset="0"/>
                <a:cs typeface="Arial" panose="020B0604020202020204" pitchFamily="34" charset="0"/>
              </a:defRPr>
            </a:lvl1pPr>
          </a:lstStyle>
          <a:p>
            <a:pPr lvl="0"/>
            <a:r>
              <a:rPr lang="en-US" dirty="0"/>
              <a:t>1965: ITEM GOES HERE</a:t>
            </a:r>
          </a:p>
        </p:txBody>
      </p:sp>
      <p:sp>
        <p:nvSpPr>
          <p:cNvPr id="44" name="Text Placeholder 55">
            <a:extLst>
              <a:ext uri="{FF2B5EF4-FFF2-40B4-BE49-F238E27FC236}">
                <a16:creationId xmlns:a16="http://schemas.microsoft.com/office/drawing/2014/main" id="{629CA489-8940-4C35-814F-B512D563A1AF}"/>
              </a:ext>
            </a:extLst>
          </p:cNvPr>
          <p:cNvSpPr>
            <a:spLocks noGrp="1"/>
          </p:cNvSpPr>
          <p:nvPr>
            <p:ph type="body" sz="quarter" idx="38" hasCustomPrompt="1"/>
          </p:nvPr>
        </p:nvSpPr>
        <p:spPr>
          <a:xfrm>
            <a:off x="1137989" y="2982003"/>
            <a:ext cx="2088084" cy="825465"/>
          </a:xfrm>
        </p:spPr>
        <p:txBody>
          <a:bodyPr bIns="0"/>
          <a:lstStyle>
            <a:lvl1pPr marL="0" indent="0" algn="l">
              <a:lnSpc>
                <a:spcPts val="2000"/>
              </a:lnSpc>
              <a:spcBef>
                <a:spcPts val="600"/>
              </a:spcBef>
              <a:buNone/>
              <a:defRPr sz="1600">
                <a:solidFill>
                  <a:srgbClr val="009EF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5" name="Text Placeholder 55">
            <a:extLst>
              <a:ext uri="{FF2B5EF4-FFF2-40B4-BE49-F238E27FC236}">
                <a16:creationId xmlns:a16="http://schemas.microsoft.com/office/drawing/2014/main" id="{4F1DB194-587C-46AE-9693-0DFBDB2A5023}"/>
              </a:ext>
            </a:extLst>
          </p:cNvPr>
          <p:cNvSpPr>
            <a:spLocks noGrp="1"/>
          </p:cNvSpPr>
          <p:nvPr>
            <p:ph type="body" sz="quarter" idx="39" hasCustomPrompt="1"/>
          </p:nvPr>
        </p:nvSpPr>
        <p:spPr>
          <a:xfrm>
            <a:off x="4060211" y="4239568"/>
            <a:ext cx="2088085" cy="503692"/>
          </a:xfrm>
        </p:spPr>
        <p:txBody>
          <a:bodyPr bIns="0" anchor="b" anchorCtr="0"/>
          <a:lstStyle>
            <a:lvl1pPr marL="0" indent="0" algn="l">
              <a:lnSpc>
                <a:spcPts val="2000"/>
              </a:lnSpc>
              <a:spcBef>
                <a:spcPts val="0"/>
              </a:spcBef>
              <a:buNone/>
              <a:defRPr sz="1600">
                <a:solidFill>
                  <a:srgbClr val="00BE00"/>
                </a:solidFill>
                <a:latin typeface="Arial" panose="020B0604020202020204" pitchFamily="34" charset="0"/>
                <a:cs typeface="Arial" panose="020B0604020202020204" pitchFamily="34" charset="0"/>
              </a:defRPr>
            </a:lvl1pPr>
          </a:lstStyle>
          <a:p>
            <a:pPr lvl="0"/>
            <a:r>
              <a:rPr lang="en-US" dirty="0"/>
              <a:t>1974: ITEM GOES HERE</a:t>
            </a:r>
          </a:p>
        </p:txBody>
      </p:sp>
      <p:sp>
        <p:nvSpPr>
          <p:cNvPr id="46" name="Text Placeholder 55">
            <a:extLst>
              <a:ext uri="{FF2B5EF4-FFF2-40B4-BE49-F238E27FC236}">
                <a16:creationId xmlns:a16="http://schemas.microsoft.com/office/drawing/2014/main" id="{8C7BC640-A8E3-4927-A9D5-9C9F77500763}"/>
              </a:ext>
            </a:extLst>
          </p:cNvPr>
          <p:cNvSpPr>
            <a:spLocks noGrp="1"/>
          </p:cNvSpPr>
          <p:nvPr>
            <p:ph type="body" sz="quarter" idx="40" hasCustomPrompt="1"/>
          </p:nvPr>
        </p:nvSpPr>
        <p:spPr>
          <a:xfrm>
            <a:off x="4060212" y="4844896"/>
            <a:ext cx="2088084" cy="825465"/>
          </a:xfrm>
        </p:spPr>
        <p:txBody>
          <a:bodyPr bIns="0"/>
          <a:lstStyle>
            <a:lvl1pPr marL="0" indent="0" algn="l">
              <a:lnSpc>
                <a:spcPts val="2000"/>
              </a:lnSpc>
              <a:spcBef>
                <a:spcPts val="600"/>
              </a:spcBef>
              <a:buNone/>
              <a:defRPr sz="1600">
                <a:solidFill>
                  <a:srgbClr val="00BE00"/>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7" name="Text Placeholder 55">
            <a:extLst>
              <a:ext uri="{FF2B5EF4-FFF2-40B4-BE49-F238E27FC236}">
                <a16:creationId xmlns:a16="http://schemas.microsoft.com/office/drawing/2014/main" id="{1B6BAED6-3534-4522-93CA-0D7DE6B5B42E}"/>
              </a:ext>
            </a:extLst>
          </p:cNvPr>
          <p:cNvSpPr>
            <a:spLocks noGrp="1"/>
          </p:cNvSpPr>
          <p:nvPr>
            <p:ph type="body" sz="quarter" idx="41" hasCustomPrompt="1"/>
          </p:nvPr>
        </p:nvSpPr>
        <p:spPr>
          <a:xfrm>
            <a:off x="6880554" y="2376677"/>
            <a:ext cx="2088085" cy="503692"/>
          </a:xfrm>
        </p:spPr>
        <p:txBody>
          <a:bodyPr bIns="0" anchor="b" anchorCtr="0"/>
          <a:lstStyle>
            <a:lvl1pPr marL="0" indent="0" algn="l">
              <a:lnSpc>
                <a:spcPts val="2000"/>
              </a:lnSpc>
              <a:spcBef>
                <a:spcPts val="0"/>
              </a:spcBef>
              <a:buNone/>
              <a:defRPr sz="1600">
                <a:solidFill>
                  <a:srgbClr val="E74011"/>
                </a:solidFill>
                <a:latin typeface="Arial" panose="020B0604020202020204" pitchFamily="34" charset="0"/>
                <a:cs typeface="Arial" panose="020B0604020202020204" pitchFamily="34" charset="0"/>
              </a:defRPr>
            </a:lvl1pPr>
          </a:lstStyle>
          <a:p>
            <a:pPr lvl="0"/>
            <a:r>
              <a:rPr lang="en-US" dirty="0"/>
              <a:t>1982: ITEM GOES HERE</a:t>
            </a:r>
          </a:p>
        </p:txBody>
      </p:sp>
      <p:sp>
        <p:nvSpPr>
          <p:cNvPr id="48" name="Text Placeholder 55">
            <a:extLst>
              <a:ext uri="{FF2B5EF4-FFF2-40B4-BE49-F238E27FC236}">
                <a16:creationId xmlns:a16="http://schemas.microsoft.com/office/drawing/2014/main" id="{1CB45B4F-9A17-417A-92D3-10D78FA99E7A}"/>
              </a:ext>
            </a:extLst>
          </p:cNvPr>
          <p:cNvSpPr>
            <a:spLocks noGrp="1"/>
          </p:cNvSpPr>
          <p:nvPr>
            <p:ph type="body" sz="quarter" idx="42" hasCustomPrompt="1"/>
          </p:nvPr>
        </p:nvSpPr>
        <p:spPr>
          <a:xfrm>
            <a:off x="6880554" y="2982003"/>
            <a:ext cx="2088084" cy="825465"/>
          </a:xfrm>
        </p:spPr>
        <p:txBody>
          <a:bodyPr bIns="0"/>
          <a:lstStyle>
            <a:lvl1pPr marL="0" indent="0" algn="l">
              <a:lnSpc>
                <a:spcPts val="2000"/>
              </a:lnSpc>
              <a:spcBef>
                <a:spcPts val="600"/>
              </a:spcBef>
              <a:buNone/>
              <a:defRPr sz="1600">
                <a:solidFill>
                  <a:srgbClr val="E7401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9" name="Text Placeholder 55">
            <a:extLst>
              <a:ext uri="{FF2B5EF4-FFF2-40B4-BE49-F238E27FC236}">
                <a16:creationId xmlns:a16="http://schemas.microsoft.com/office/drawing/2014/main" id="{D91C9DD9-9EC7-421E-9806-37A2A7A4AB1E}"/>
              </a:ext>
            </a:extLst>
          </p:cNvPr>
          <p:cNvSpPr>
            <a:spLocks noGrp="1"/>
          </p:cNvSpPr>
          <p:nvPr>
            <p:ph type="body" sz="quarter" idx="43" hasCustomPrompt="1"/>
          </p:nvPr>
        </p:nvSpPr>
        <p:spPr>
          <a:xfrm>
            <a:off x="9710110" y="4239568"/>
            <a:ext cx="2088085" cy="503692"/>
          </a:xfrm>
        </p:spPr>
        <p:txBody>
          <a:bodyPr bIns="0" anchor="b" anchorCtr="0"/>
          <a:lstStyle>
            <a:lvl1pPr marL="0" indent="0" algn="l">
              <a:lnSpc>
                <a:spcPts val="2000"/>
              </a:lnSpc>
              <a:spcBef>
                <a:spcPts val="0"/>
              </a:spcBef>
              <a:buNone/>
              <a:defRPr sz="1600">
                <a:solidFill>
                  <a:srgbClr val="8100AF"/>
                </a:solidFill>
                <a:latin typeface="Arial" panose="020B0604020202020204" pitchFamily="34" charset="0"/>
                <a:cs typeface="Arial" panose="020B0604020202020204" pitchFamily="34" charset="0"/>
              </a:defRPr>
            </a:lvl1pPr>
          </a:lstStyle>
          <a:p>
            <a:pPr lvl="0"/>
            <a:r>
              <a:rPr lang="en-US" dirty="0"/>
              <a:t>2000: ITEM GOES HERE</a:t>
            </a:r>
          </a:p>
        </p:txBody>
      </p:sp>
      <p:sp>
        <p:nvSpPr>
          <p:cNvPr id="50" name="Text Placeholder 55">
            <a:extLst>
              <a:ext uri="{FF2B5EF4-FFF2-40B4-BE49-F238E27FC236}">
                <a16:creationId xmlns:a16="http://schemas.microsoft.com/office/drawing/2014/main" id="{FFD233C4-03D5-45B2-AD4B-2D9C7A132216}"/>
              </a:ext>
            </a:extLst>
          </p:cNvPr>
          <p:cNvSpPr>
            <a:spLocks noGrp="1"/>
          </p:cNvSpPr>
          <p:nvPr>
            <p:ph type="body" sz="quarter" idx="44" hasCustomPrompt="1"/>
          </p:nvPr>
        </p:nvSpPr>
        <p:spPr>
          <a:xfrm>
            <a:off x="9710110" y="4844896"/>
            <a:ext cx="2088084" cy="825465"/>
          </a:xfrm>
        </p:spPr>
        <p:txBody>
          <a:bodyPr bIns="0"/>
          <a:lstStyle>
            <a:lvl1pPr marL="0" indent="0" algn="l">
              <a:lnSpc>
                <a:spcPts val="2000"/>
              </a:lnSpc>
              <a:spcBef>
                <a:spcPts val="600"/>
              </a:spcBef>
              <a:buNone/>
              <a:defRPr sz="1600">
                <a:solidFill>
                  <a:srgbClr val="8100A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Tree>
    <p:extLst>
      <p:ext uri="{BB962C8B-B14F-4D97-AF65-F5344CB8AC3E}">
        <p14:creationId xmlns:p14="http://schemas.microsoft.com/office/powerpoint/2010/main" val="901000888"/>
      </p:ext>
    </p:extLst>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preserve="1" userDrawn="1">
  <p:cSld name="Timeline B">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7" name="Rectangle 6">
            <a:extLst>
              <a:ext uri="{FF2B5EF4-FFF2-40B4-BE49-F238E27FC236}">
                <a16:creationId xmlns:a16="http://schemas.microsoft.com/office/drawing/2014/main" id="{B2ADA329-9B7C-4886-A522-467214742846}"/>
              </a:ext>
            </a:extLst>
          </p:cNvPr>
          <p:cNvSpPr/>
          <p:nvPr userDrawn="1"/>
        </p:nvSpPr>
        <p:spPr>
          <a:xfrm flipV="1">
            <a:off x="3048" y="3888437"/>
            <a:ext cx="12188952" cy="68098"/>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lIns="243797" tIns="121899" rIns="243797" bIns="121899" rtlCol="0" anchor="ctr"/>
          <a:lstStyle/>
          <a:p>
            <a:pPr algn="ctr"/>
            <a:r>
              <a:rPr lang="en-US" sz="1800" dirty="0">
                <a:latin typeface="Subway Six-Inch Office" pitchFamily="50" charset="0"/>
              </a:rPr>
              <a:t> </a:t>
            </a:r>
          </a:p>
        </p:txBody>
      </p:sp>
      <p:sp>
        <p:nvSpPr>
          <p:cNvPr id="8" name="Oval 7">
            <a:extLst>
              <a:ext uri="{FF2B5EF4-FFF2-40B4-BE49-F238E27FC236}">
                <a16:creationId xmlns:a16="http://schemas.microsoft.com/office/drawing/2014/main" id="{1A102CCD-A803-4765-865C-CF851A52C206}"/>
              </a:ext>
            </a:extLst>
          </p:cNvPr>
          <p:cNvSpPr/>
          <p:nvPr userDrawn="1"/>
        </p:nvSpPr>
        <p:spPr>
          <a:xfrm>
            <a:off x="477229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9" name="Oval 8">
            <a:extLst>
              <a:ext uri="{FF2B5EF4-FFF2-40B4-BE49-F238E27FC236}">
                <a16:creationId xmlns:a16="http://schemas.microsoft.com/office/drawing/2014/main" id="{B66EA7C5-1F66-4F2C-BB66-5C75735B38D0}"/>
              </a:ext>
            </a:extLst>
          </p:cNvPr>
          <p:cNvSpPr/>
          <p:nvPr userDrawn="1"/>
        </p:nvSpPr>
        <p:spPr>
          <a:xfrm>
            <a:off x="7599807"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0" name="Oval 9">
            <a:extLst>
              <a:ext uri="{FF2B5EF4-FFF2-40B4-BE49-F238E27FC236}">
                <a16:creationId xmlns:a16="http://schemas.microsoft.com/office/drawing/2014/main" id="{9DDE2FE0-4153-4E40-91E1-0F00E7DD2BD6}"/>
              </a:ext>
            </a:extLst>
          </p:cNvPr>
          <p:cNvSpPr/>
          <p:nvPr userDrawn="1"/>
        </p:nvSpPr>
        <p:spPr>
          <a:xfrm>
            <a:off x="1944784"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11" name="Group 10">
            <a:extLst>
              <a:ext uri="{FF2B5EF4-FFF2-40B4-BE49-F238E27FC236}">
                <a16:creationId xmlns:a16="http://schemas.microsoft.com/office/drawing/2014/main" id="{6B86D487-716E-42F0-8715-49F9EDD0CBA9}"/>
              </a:ext>
            </a:extLst>
          </p:cNvPr>
          <p:cNvGrpSpPr/>
          <p:nvPr userDrawn="1"/>
        </p:nvGrpSpPr>
        <p:grpSpPr>
          <a:xfrm>
            <a:off x="1734825" y="2666459"/>
            <a:ext cx="638796" cy="945933"/>
            <a:chOff x="2042802" y="2926963"/>
            <a:chExt cx="638796" cy="945933"/>
          </a:xfrm>
        </p:grpSpPr>
        <p:sp>
          <p:nvSpPr>
            <p:cNvPr id="12" name="Freeform 14">
              <a:extLst>
                <a:ext uri="{FF2B5EF4-FFF2-40B4-BE49-F238E27FC236}">
                  <a16:creationId xmlns:a16="http://schemas.microsoft.com/office/drawing/2014/main" id="{1A940EE6-04A4-4E02-9445-D18E772565EF}"/>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FF0096"/>
            </a:solidFill>
            <a:ln w="38100" cmpd="sng">
              <a:noFill/>
            </a:ln>
            <a:effectLst/>
          </p:spPr>
          <p:txBody>
            <a:bodyPr wrap="none" anchor="ctr"/>
            <a:lstStyle/>
            <a:p>
              <a:endParaRPr lang="en-US" sz="1800" dirty="0">
                <a:latin typeface="+mj-lt"/>
              </a:endParaRPr>
            </a:p>
          </p:txBody>
        </p:sp>
        <p:sp>
          <p:nvSpPr>
            <p:cNvPr id="13" name="Oval 12">
              <a:extLst>
                <a:ext uri="{FF2B5EF4-FFF2-40B4-BE49-F238E27FC236}">
                  <a16:creationId xmlns:a16="http://schemas.microsoft.com/office/drawing/2014/main" id="{6E9D1B6C-2DCB-4F74-B303-6B1A14EDB46E}"/>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14" name="Group 13">
            <a:extLst>
              <a:ext uri="{FF2B5EF4-FFF2-40B4-BE49-F238E27FC236}">
                <a16:creationId xmlns:a16="http://schemas.microsoft.com/office/drawing/2014/main" id="{2F6EDBBF-2713-4817-94A0-0B3C1B511CDB}"/>
              </a:ext>
            </a:extLst>
          </p:cNvPr>
          <p:cNvGrpSpPr/>
          <p:nvPr userDrawn="1"/>
        </p:nvGrpSpPr>
        <p:grpSpPr>
          <a:xfrm>
            <a:off x="7395837" y="2666459"/>
            <a:ext cx="638796" cy="945933"/>
            <a:chOff x="2042802" y="2926963"/>
            <a:chExt cx="638796" cy="945933"/>
          </a:xfrm>
        </p:grpSpPr>
        <p:sp>
          <p:nvSpPr>
            <p:cNvPr id="15" name="Freeform 14">
              <a:extLst>
                <a:ext uri="{FF2B5EF4-FFF2-40B4-BE49-F238E27FC236}">
                  <a16:creationId xmlns:a16="http://schemas.microsoft.com/office/drawing/2014/main" id="{0E7C3EAE-BF16-4D14-B1DB-F0012EACAEC6}"/>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BE00"/>
            </a:solidFill>
            <a:ln w="38100" cmpd="sng">
              <a:noFill/>
            </a:ln>
            <a:effectLst/>
          </p:spPr>
          <p:txBody>
            <a:bodyPr wrap="none" anchor="ctr"/>
            <a:lstStyle/>
            <a:p>
              <a:endParaRPr lang="en-US" sz="1800" dirty="0">
                <a:latin typeface="+mj-lt"/>
              </a:endParaRPr>
            </a:p>
          </p:txBody>
        </p:sp>
        <p:sp>
          <p:nvSpPr>
            <p:cNvPr id="16" name="Oval 15">
              <a:extLst>
                <a:ext uri="{FF2B5EF4-FFF2-40B4-BE49-F238E27FC236}">
                  <a16:creationId xmlns:a16="http://schemas.microsoft.com/office/drawing/2014/main" id="{41BBA278-05CE-4484-9445-75DC57B01E62}"/>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17" name="Group 16">
            <a:extLst>
              <a:ext uri="{FF2B5EF4-FFF2-40B4-BE49-F238E27FC236}">
                <a16:creationId xmlns:a16="http://schemas.microsoft.com/office/drawing/2014/main" id="{3AE8449B-CF3D-4F5E-8BA2-C195AF180C52}"/>
              </a:ext>
            </a:extLst>
          </p:cNvPr>
          <p:cNvGrpSpPr/>
          <p:nvPr userDrawn="1"/>
        </p:nvGrpSpPr>
        <p:grpSpPr>
          <a:xfrm rot="10800000">
            <a:off x="4566060" y="4242724"/>
            <a:ext cx="638796" cy="945933"/>
            <a:chOff x="2042802" y="2926963"/>
            <a:chExt cx="638796" cy="945933"/>
          </a:xfrm>
        </p:grpSpPr>
        <p:sp>
          <p:nvSpPr>
            <p:cNvPr id="18" name="Freeform 14">
              <a:extLst>
                <a:ext uri="{FF2B5EF4-FFF2-40B4-BE49-F238E27FC236}">
                  <a16:creationId xmlns:a16="http://schemas.microsoft.com/office/drawing/2014/main" id="{150948DC-5A88-4B5C-A3E8-DA6792E5405C}"/>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9EFF"/>
            </a:solidFill>
            <a:ln w="38100" cmpd="sng">
              <a:noFill/>
            </a:ln>
            <a:effectLst/>
          </p:spPr>
          <p:txBody>
            <a:bodyPr wrap="none" anchor="ctr"/>
            <a:lstStyle/>
            <a:p>
              <a:endParaRPr lang="en-US" sz="1800" dirty="0">
                <a:latin typeface="+mj-lt"/>
              </a:endParaRPr>
            </a:p>
          </p:txBody>
        </p:sp>
        <p:sp>
          <p:nvSpPr>
            <p:cNvPr id="19" name="Oval 18">
              <a:extLst>
                <a:ext uri="{FF2B5EF4-FFF2-40B4-BE49-F238E27FC236}">
                  <a16:creationId xmlns:a16="http://schemas.microsoft.com/office/drawing/2014/main" id="{1682EBD5-277B-4472-B8E3-49113E2B3DE9}"/>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Subway Six-Inch Office" pitchFamily="50" charset="0"/>
              </a:endParaRPr>
            </a:p>
          </p:txBody>
        </p:sp>
      </p:grpSp>
      <p:sp>
        <p:nvSpPr>
          <p:cNvPr id="20" name="Text Placeholder 55">
            <a:extLst>
              <a:ext uri="{FF2B5EF4-FFF2-40B4-BE49-F238E27FC236}">
                <a16:creationId xmlns:a16="http://schemas.microsoft.com/office/drawing/2014/main" id="{A1CD7512-ECC4-4FD4-A939-E874C6ABF3E8}"/>
              </a:ext>
            </a:extLst>
          </p:cNvPr>
          <p:cNvSpPr>
            <a:spLocks noGrp="1"/>
          </p:cNvSpPr>
          <p:nvPr>
            <p:ph type="body" sz="quarter" idx="13" hasCustomPrompt="1"/>
          </p:nvPr>
        </p:nvSpPr>
        <p:spPr>
          <a:xfrm>
            <a:off x="2535703" y="2376677"/>
            <a:ext cx="2088085" cy="503692"/>
          </a:xfrm>
        </p:spPr>
        <p:txBody>
          <a:bodyPr bIns="0" anchor="b" anchorCtr="0"/>
          <a:lstStyle>
            <a:lvl1pPr marL="0" indent="0" algn="l">
              <a:lnSpc>
                <a:spcPts val="2000"/>
              </a:lnSpc>
              <a:spcBef>
                <a:spcPts val="0"/>
              </a:spcBef>
              <a:buNone/>
              <a:defRPr sz="1600">
                <a:solidFill>
                  <a:srgbClr val="FF0096"/>
                </a:solidFill>
                <a:latin typeface="Arial" panose="020B0604020202020204" pitchFamily="34" charset="0"/>
                <a:cs typeface="Arial" panose="020B0604020202020204" pitchFamily="34" charset="0"/>
              </a:defRPr>
            </a:lvl1pPr>
          </a:lstStyle>
          <a:p>
            <a:pPr lvl="0"/>
            <a:r>
              <a:rPr lang="en-US" dirty="0"/>
              <a:t>2003: ITEM GOES HERE</a:t>
            </a:r>
          </a:p>
        </p:txBody>
      </p:sp>
      <p:sp>
        <p:nvSpPr>
          <p:cNvPr id="21" name="Text Placeholder 55">
            <a:extLst>
              <a:ext uri="{FF2B5EF4-FFF2-40B4-BE49-F238E27FC236}">
                <a16:creationId xmlns:a16="http://schemas.microsoft.com/office/drawing/2014/main" id="{88454EC6-7C85-4D82-B6C3-01A921D3537E}"/>
              </a:ext>
            </a:extLst>
          </p:cNvPr>
          <p:cNvSpPr>
            <a:spLocks noGrp="1"/>
          </p:cNvSpPr>
          <p:nvPr>
            <p:ph type="body" sz="quarter" idx="38" hasCustomPrompt="1"/>
          </p:nvPr>
        </p:nvSpPr>
        <p:spPr>
          <a:xfrm>
            <a:off x="2535705" y="2982003"/>
            <a:ext cx="2088084" cy="825465"/>
          </a:xfrm>
        </p:spPr>
        <p:txBody>
          <a:bodyPr bIns="0"/>
          <a:lstStyle>
            <a:lvl1pPr marL="0" indent="0" algn="l">
              <a:lnSpc>
                <a:spcPts val="2000"/>
              </a:lnSpc>
              <a:spcBef>
                <a:spcPts val="600"/>
              </a:spcBef>
              <a:buNone/>
              <a:defRPr sz="1600">
                <a:solidFill>
                  <a:srgbClr val="FF0096"/>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22" name="Text Placeholder 55">
            <a:extLst>
              <a:ext uri="{FF2B5EF4-FFF2-40B4-BE49-F238E27FC236}">
                <a16:creationId xmlns:a16="http://schemas.microsoft.com/office/drawing/2014/main" id="{B45F9AC5-33AD-4047-90F9-B4EFD14ACF67}"/>
              </a:ext>
            </a:extLst>
          </p:cNvPr>
          <p:cNvSpPr>
            <a:spLocks noGrp="1"/>
          </p:cNvSpPr>
          <p:nvPr>
            <p:ph type="body" sz="quarter" idx="39" hasCustomPrompt="1"/>
          </p:nvPr>
        </p:nvSpPr>
        <p:spPr>
          <a:xfrm>
            <a:off x="5333943" y="4239568"/>
            <a:ext cx="2088085" cy="503692"/>
          </a:xfrm>
        </p:spPr>
        <p:txBody>
          <a:bodyPr bIns="0" anchor="b" anchorCtr="0"/>
          <a:lstStyle>
            <a:lvl1pPr marL="0" indent="0" algn="l">
              <a:lnSpc>
                <a:spcPts val="2000"/>
              </a:lnSpc>
              <a:spcBef>
                <a:spcPts val="0"/>
              </a:spcBef>
              <a:buNone/>
              <a:defRPr sz="1600">
                <a:solidFill>
                  <a:srgbClr val="009EFF"/>
                </a:solidFill>
                <a:latin typeface="Arial" panose="020B0604020202020204" pitchFamily="34" charset="0"/>
                <a:cs typeface="Arial" panose="020B0604020202020204" pitchFamily="34" charset="0"/>
              </a:defRPr>
            </a:lvl1pPr>
          </a:lstStyle>
          <a:p>
            <a:pPr lvl="0"/>
            <a:r>
              <a:rPr lang="en-US" dirty="0"/>
              <a:t>2008: ITEM GOES HERE</a:t>
            </a:r>
          </a:p>
        </p:txBody>
      </p:sp>
      <p:sp>
        <p:nvSpPr>
          <p:cNvPr id="23" name="Text Placeholder 55">
            <a:extLst>
              <a:ext uri="{FF2B5EF4-FFF2-40B4-BE49-F238E27FC236}">
                <a16:creationId xmlns:a16="http://schemas.microsoft.com/office/drawing/2014/main" id="{2EAC20B3-3C92-44BA-A862-E3C8E568AC37}"/>
              </a:ext>
            </a:extLst>
          </p:cNvPr>
          <p:cNvSpPr>
            <a:spLocks noGrp="1"/>
          </p:cNvSpPr>
          <p:nvPr>
            <p:ph type="body" sz="quarter" idx="40" hasCustomPrompt="1"/>
          </p:nvPr>
        </p:nvSpPr>
        <p:spPr>
          <a:xfrm>
            <a:off x="5333944" y="4844896"/>
            <a:ext cx="2088084" cy="825465"/>
          </a:xfrm>
        </p:spPr>
        <p:txBody>
          <a:bodyPr bIns="0"/>
          <a:lstStyle>
            <a:lvl1pPr marL="0" indent="0" algn="l">
              <a:lnSpc>
                <a:spcPts val="2000"/>
              </a:lnSpc>
              <a:spcBef>
                <a:spcPts val="600"/>
              </a:spcBef>
              <a:buNone/>
              <a:defRPr sz="1600">
                <a:solidFill>
                  <a:srgbClr val="009EF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24" name="Text Placeholder 55">
            <a:extLst>
              <a:ext uri="{FF2B5EF4-FFF2-40B4-BE49-F238E27FC236}">
                <a16:creationId xmlns:a16="http://schemas.microsoft.com/office/drawing/2014/main" id="{3555C930-DFCA-4939-9A11-A2BFCFE68B2B}"/>
              </a:ext>
            </a:extLst>
          </p:cNvPr>
          <p:cNvSpPr>
            <a:spLocks noGrp="1"/>
          </p:cNvSpPr>
          <p:nvPr>
            <p:ph type="body" sz="quarter" idx="41" hasCustomPrompt="1"/>
          </p:nvPr>
        </p:nvSpPr>
        <p:spPr>
          <a:xfrm>
            <a:off x="8154286" y="2376677"/>
            <a:ext cx="2088085" cy="503692"/>
          </a:xfrm>
        </p:spPr>
        <p:txBody>
          <a:bodyPr bIns="0" anchor="b" anchorCtr="0"/>
          <a:lstStyle>
            <a:lvl1pPr marL="0" indent="0" algn="l">
              <a:lnSpc>
                <a:spcPts val="2000"/>
              </a:lnSpc>
              <a:spcBef>
                <a:spcPts val="0"/>
              </a:spcBef>
              <a:buNone/>
              <a:defRPr sz="1600">
                <a:solidFill>
                  <a:srgbClr val="00BE00"/>
                </a:solidFill>
                <a:latin typeface="Arial" panose="020B0604020202020204" pitchFamily="34" charset="0"/>
                <a:cs typeface="Arial" panose="020B0604020202020204" pitchFamily="34" charset="0"/>
              </a:defRPr>
            </a:lvl1pPr>
          </a:lstStyle>
          <a:p>
            <a:pPr lvl="0"/>
            <a:r>
              <a:rPr lang="en-US" dirty="0"/>
              <a:t>2018: ITEM GOES HERE</a:t>
            </a:r>
          </a:p>
        </p:txBody>
      </p:sp>
      <p:sp>
        <p:nvSpPr>
          <p:cNvPr id="25" name="Text Placeholder 55">
            <a:extLst>
              <a:ext uri="{FF2B5EF4-FFF2-40B4-BE49-F238E27FC236}">
                <a16:creationId xmlns:a16="http://schemas.microsoft.com/office/drawing/2014/main" id="{7B991D95-8427-40B5-9196-3B802007670C}"/>
              </a:ext>
            </a:extLst>
          </p:cNvPr>
          <p:cNvSpPr>
            <a:spLocks noGrp="1"/>
          </p:cNvSpPr>
          <p:nvPr>
            <p:ph type="body" sz="quarter" idx="42" hasCustomPrompt="1"/>
          </p:nvPr>
        </p:nvSpPr>
        <p:spPr>
          <a:xfrm>
            <a:off x="8154286" y="2982003"/>
            <a:ext cx="2088084" cy="825465"/>
          </a:xfrm>
        </p:spPr>
        <p:txBody>
          <a:bodyPr bIns="0"/>
          <a:lstStyle>
            <a:lvl1pPr marL="0" indent="0" algn="l">
              <a:lnSpc>
                <a:spcPts val="2000"/>
              </a:lnSpc>
              <a:spcBef>
                <a:spcPts val="600"/>
              </a:spcBef>
              <a:buNone/>
              <a:defRPr sz="1600">
                <a:solidFill>
                  <a:srgbClr val="00BE00"/>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Tree>
    <p:extLst>
      <p:ext uri="{BB962C8B-B14F-4D97-AF65-F5344CB8AC3E}">
        <p14:creationId xmlns:p14="http://schemas.microsoft.com/office/powerpoint/2010/main" val="2361382171"/>
      </p:ext>
    </p:extLst>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6858000"/>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pic>
        <p:nvPicPr>
          <p:cNvPr id="3" name="Picture 2">
            <a:extLst>
              <a:ext uri="{FF2B5EF4-FFF2-40B4-BE49-F238E27FC236}">
                <a16:creationId xmlns:a16="http://schemas.microsoft.com/office/drawing/2014/main" id="{FAD82747-8DFD-454E-972F-BA47520E3F6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54479" y="2844000"/>
            <a:ext cx="2883039" cy="1170000"/>
          </a:xfrm>
          <a:prstGeom prst="rect">
            <a:avLst/>
          </a:prstGeom>
        </p:spPr>
      </p:pic>
    </p:spTree>
    <p:extLst>
      <p:ext uri="{BB962C8B-B14F-4D97-AF65-F5344CB8AC3E}">
        <p14:creationId xmlns:p14="http://schemas.microsoft.com/office/powerpoint/2010/main" val="1282525200"/>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type="title" preserve="1">
  <p:cSld name="Cover 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6858000"/>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85B9181-00FB-4E86-93D8-8FA469DE1D3D}"/>
              </a:ext>
            </a:extLst>
          </p:cNvPr>
          <p:cNvSpPr>
            <a:spLocks noGrp="1"/>
          </p:cNvSpPr>
          <p:nvPr>
            <p:ph type="ctrTitle" hasCustomPrompt="1"/>
          </p:nvPr>
        </p:nvSpPr>
        <p:spPr>
          <a:xfrm>
            <a:off x="1524000" y="1122363"/>
            <a:ext cx="9144000" cy="2387600"/>
          </a:xfrm>
        </p:spPr>
        <p:txBody>
          <a:bodyPr anchor="b"/>
          <a:lstStyle>
            <a:lvl1pPr algn="ctr">
              <a:defRPr sz="5000" b="1">
                <a:solidFill>
                  <a:schemeClr val="bg1"/>
                </a:solidFill>
                <a:latin typeface="Arial" panose="020B0604020202020204" pitchFamily="34" charset="0"/>
                <a:cs typeface="Arial" panose="020B0604020202020204" pitchFamily="34" charset="0"/>
              </a:defRPr>
            </a:lvl1pPr>
          </a:lstStyle>
          <a:p>
            <a:r>
              <a:rPr lang="en-US" dirty="0"/>
              <a:t>Type your presentation title here in sentence case.</a:t>
            </a:r>
            <a:endParaRPr lang="en-GB" dirty="0"/>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hasCustomPrompt="1"/>
          </p:nvPr>
        </p:nvSpPr>
        <p:spPr>
          <a:xfrm>
            <a:off x="1523999" y="4381499"/>
            <a:ext cx="9143999" cy="1799239"/>
          </a:xfrm>
        </p:spPr>
        <p:txBody>
          <a:bodyPr/>
          <a:lstStyle>
            <a:lvl1pPr marL="0" indent="0" algn="ctr">
              <a:buNone/>
              <a:defRPr sz="2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&lt;Insert presenter name&gt;</a:t>
            </a:r>
          </a:p>
          <a:p>
            <a:r>
              <a:rPr lang="en-US" dirty="0"/>
              <a:t>&lt;Insert presenter job title&gt;</a:t>
            </a:r>
          </a:p>
          <a:p>
            <a:endParaRPr lang="en-US" dirty="0"/>
          </a:p>
          <a:p>
            <a:r>
              <a:rPr lang="en-GB" dirty="0"/>
              <a:t>Wednesday, 09 September 2020</a:t>
            </a:r>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pic>
        <p:nvPicPr>
          <p:cNvPr id="19" name="Picture 18">
            <a:extLst>
              <a:ext uri="{FF2B5EF4-FFF2-40B4-BE49-F238E27FC236}">
                <a16:creationId xmlns:a16="http://schemas.microsoft.com/office/drawing/2014/main" id="{4296A872-B17B-48E1-B670-B6B4F268901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88320" y="6058742"/>
            <a:ext cx="1197141" cy="629999"/>
          </a:xfrm>
          <a:prstGeom prst="rect">
            <a:avLst/>
          </a:prstGeom>
        </p:spPr>
      </p:pic>
      <p:pic>
        <p:nvPicPr>
          <p:cNvPr id="7" name="Picture 6" descr="A picture containing text&#10;&#10;Description automatically generated">
            <a:extLst>
              <a:ext uri="{FF2B5EF4-FFF2-40B4-BE49-F238E27FC236}">
                <a16:creationId xmlns:a16="http://schemas.microsoft.com/office/drawing/2014/main" id="{D6805FB6-523A-4784-902D-857432DC782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719756" y="6053066"/>
            <a:ext cx="1283924" cy="630000"/>
          </a:xfrm>
          <a:prstGeom prst="rect">
            <a:avLst/>
          </a:prstGeom>
        </p:spPr>
      </p:pic>
    </p:spTree>
    <p:extLst>
      <p:ext uri="{BB962C8B-B14F-4D97-AF65-F5344CB8AC3E}">
        <p14:creationId xmlns:p14="http://schemas.microsoft.com/office/powerpoint/2010/main" val="3292748802"/>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type="title" preserve="1">
  <p:cSld name="Title Slide (Purpl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5918129"/>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85B9181-00FB-4E86-93D8-8FA469DE1D3D}"/>
              </a:ext>
            </a:extLst>
          </p:cNvPr>
          <p:cNvSpPr>
            <a:spLocks noGrp="1"/>
          </p:cNvSpPr>
          <p:nvPr>
            <p:ph type="ctrTitle"/>
          </p:nvPr>
        </p:nvSpPr>
        <p:spPr>
          <a:xfrm>
            <a:off x="1524000" y="1122363"/>
            <a:ext cx="9144000" cy="2387600"/>
          </a:xfrm>
        </p:spPr>
        <p:txBody>
          <a:bodyPr anchor="b"/>
          <a:lstStyle>
            <a:lvl1pPr algn="ctr">
              <a:defRPr sz="5000">
                <a:solidFill>
                  <a:schemeClr val="bg1"/>
                </a:solidFill>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p:nvPr>
        </p:nvSpPr>
        <p:spPr>
          <a:xfrm>
            <a:off x="1524000" y="3602038"/>
            <a:ext cx="9144000" cy="1655762"/>
          </a:xfrm>
        </p:spPr>
        <p:txBody>
          <a:bodyPr/>
          <a:lstStyle>
            <a:lvl1pPr marL="0" indent="0" algn="ctr">
              <a:buNone/>
              <a:defRPr sz="2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1395770441"/>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A74AE222-B9C9-42F3-96F1-973D18EDF8B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1638803853"/>
      </p:ext>
    </p:extLst>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A69C-BC08-41BD-9FC1-5D2CDFA36E9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46C69F4-F3BA-4BE6-8F3B-FD16195D70D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FFD4D136-C64D-4E6E-9504-392D481BBCE7}"/>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72DD13E2-FC99-473B-BB5F-02EEFD8807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CB058F-32FB-43BF-95B3-8127D15BAA72}"/>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842919377"/>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262EC0-C4CA-4562-8536-BFFB5011E3DE}"/>
              </a:ext>
            </a:extLst>
          </p:cNvPr>
          <p:cNvSpPr>
            <a:spLocks noGrp="1"/>
          </p:cNvSpPr>
          <p:nvPr>
            <p:ph type="title"/>
          </p:nvPr>
        </p:nvSpPr>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3346C947-17FF-4A60-B834-7BE380B62257}"/>
              </a:ext>
            </a:extLst>
          </p:cNvPr>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a:extLst>
              <a:ext uri="{FF2B5EF4-FFF2-40B4-BE49-F238E27FC236}">
                <a16:creationId xmlns:a16="http://schemas.microsoft.com/office/drawing/2014/main" id="{D0946815-9938-40BC-82A6-1B5F421061D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A242765-852B-4FD5-9337-0C4F8CAFA476}"/>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52446F60-C286-456A-B9D8-2E7890CBD7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E49960E-0C98-42F3-9D51-42FA50817EFA}"/>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1548794457"/>
      </p:ext>
    </p:extLst>
  </p:cSld>
  <p:clrMapOvr>
    <a:masterClrMapping/>
  </p:clrMapOvr>
</p:sldLayout>
</file>

<file path=ppt/slideLayouts/slideLayout2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E771F-15A8-4E65-86FB-80CAFD5FB4DF}"/>
              </a:ext>
            </a:extLst>
          </p:cNvPr>
          <p:cNvSpPr>
            <a:spLocks noGrp="1"/>
          </p:cNvSpPr>
          <p:nvPr>
            <p:ph type="title"/>
          </p:nvPr>
        </p:nvSpPr>
        <p:spPr>
          <a:xfrm>
            <a:off x="839788" y="365125"/>
            <a:ext cx="10515600" cy="1325563"/>
          </a:xfrm>
        </p:spPr>
        <p:txBody>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9BD695EF-731A-4F33-A8EE-7F7E5174DA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C9BC53-7A18-4DB9-A3D9-988A9D7D267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3113DD9-B7A8-4712-B3C5-A69E2469EB6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C6F5053-96C2-449A-832B-FA885CE3EB4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C35D321-4F72-42C9-A4B9-35CBDA585DBC}"/>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8" name="Footer Placeholder 7">
            <a:extLst>
              <a:ext uri="{FF2B5EF4-FFF2-40B4-BE49-F238E27FC236}">
                <a16:creationId xmlns:a16="http://schemas.microsoft.com/office/drawing/2014/main" id="{DC477578-E348-4763-B109-4DFC416C951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B764DD2-402B-40E7-8B0A-F138C099CADA}"/>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1572578919"/>
      </p:ext>
    </p:extLst>
  </p:cSld>
  <p:clrMapOvr>
    <a:masterClrMapping/>
  </p:clrMapOvr>
</p:sldLayout>
</file>

<file path=ppt/slideLayouts/slideLayout25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82ADCF-311A-4BC4-A790-64999A605D0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7C30226-7E7D-458B-84D9-57A93C854DC1}"/>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4" name="Footer Placeholder 3">
            <a:extLst>
              <a:ext uri="{FF2B5EF4-FFF2-40B4-BE49-F238E27FC236}">
                <a16:creationId xmlns:a16="http://schemas.microsoft.com/office/drawing/2014/main" id="{1028244E-B46F-4B4A-B501-5E3C0F56636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16C9674-3E80-4B3E-90AA-29A0EDD2FE73}"/>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4072116238"/>
      </p:ext>
    </p:extLst>
  </p:cSld>
  <p:clrMapOvr>
    <a:masterClrMapping/>
  </p:clrMapOvr>
</p:sldLayout>
</file>

<file path=ppt/slideLayouts/slideLayout2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3427BF1-57CD-4BA8-BD48-D72074D5AAF6}"/>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3" name="Footer Placeholder 2">
            <a:extLst>
              <a:ext uri="{FF2B5EF4-FFF2-40B4-BE49-F238E27FC236}">
                <a16:creationId xmlns:a16="http://schemas.microsoft.com/office/drawing/2014/main" id="{BAC4A647-23B5-4EEE-AC86-0456EA64120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2807E73-BB96-4C59-9C91-BDD67991A576}"/>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893820678"/>
      </p:ext>
    </p:extLst>
  </p:cSld>
  <p:clrMapOvr>
    <a:masterClrMapping/>
  </p:clrMapOvr>
</p:sldLayout>
</file>

<file path=ppt/slideLayouts/slideLayout2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3F2D6-9037-473D-81DA-0628C6DE87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DCCCDD7-0D65-4C4A-8708-593DEE5CFE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AB43887-57BF-4EC8-8529-3AA68AB99F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0EA569-3E7D-4C46-8836-4784D25E8C57}"/>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EE86B87E-460A-498A-9BE5-153C3CB984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CE9BC03-AC6B-4181-BFE9-88060E959D81}"/>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1581032364"/>
      </p:ext>
    </p:extLst>
  </p:cSld>
  <p:clrMapOvr>
    <a:masterClrMapping/>
  </p:clrMapOvr>
</p:sldLayout>
</file>

<file path=ppt/slideLayouts/slideLayout2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49E547-8CAB-4A03-A8E9-AC05B6415D0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5608C75-343D-42BE-B9AC-1CE99E0E4C1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EDB5A6D-1951-400C-8DCF-C7914782B8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015EC01-5577-4313-A869-06B7CD804248}"/>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6" name="Footer Placeholder 5">
            <a:extLst>
              <a:ext uri="{FF2B5EF4-FFF2-40B4-BE49-F238E27FC236}">
                <a16:creationId xmlns:a16="http://schemas.microsoft.com/office/drawing/2014/main" id="{956BF77E-86FC-4C6D-B3D1-C9C9AD1E57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68D0C08-1DF2-4E32-90D8-A4007E329E01}"/>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422593375"/>
      </p:ext>
    </p:extLst>
  </p:cSld>
  <p:clrMapOvr>
    <a:masterClrMapping/>
  </p:clrMapOvr>
</p:sldLayout>
</file>

<file path=ppt/slideLayouts/slideLayout25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5E020-043D-4077-AC99-C49DD74B6F4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C737DDE-B517-4B25-91E6-AFEA0F8B299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52F80DC-1E48-46C5-A1AC-A1CECAC97EF3}"/>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7B0FBE0A-1827-4290-919D-042637A317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2A2A37-05C2-4A1F-AF6E-033DC9913544}"/>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3068362108"/>
      </p:ext>
    </p:extLst>
  </p:cSld>
  <p:clrMapOvr>
    <a:masterClrMapping/>
  </p:clrMapOvr>
</p:sldLayout>
</file>

<file path=ppt/slideLayouts/slideLayout25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0595BCA-911E-41FE-BB4E-22E31183872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A9C214D-C2C2-496A-8A43-BCE39FEA3AA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0675821-B71B-4E67-97A4-7D9DB9C962BE}"/>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F75369C4-C65E-4753-B9E9-9064F37B2F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D5C714-CFC5-43DE-8ECD-965BF7D65B68}"/>
              </a:ext>
            </a:extLst>
          </p:cNvPr>
          <p:cNvSpPr>
            <a:spLocks noGrp="1"/>
          </p:cNvSpPr>
          <p:nvPr>
            <p:ph type="sldNum" sz="quarter" idx="12"/>
          </p:nvPr>
        </p:nvSpPr>
        <p:spPr/>
        <p:txBody>
          <a:bodyPr/>
          <a:lstStyle/>
          <a:p>
            <a:fld id="{87DDBD4F-CAE2-4C3C-B6AA-C211EFDAA03F}" type="slidenum">
              <a:rPr lang="en-GB" smtClean="0"/>
              <a:t>‹#›</a:t>
            </a:fld>
            <a:endParaRPr lang="en-GB"/>
          </a:p>
        </p:txBody>
      </p:sp>
    </p:spTree>
    <p:extLst>
      <p:ext uri="{BB962C8B-B14F-4D97-AF65-F5344CB8AC3E}">
        <p14:creationId xmlns:p14="http://schemas.microsoft.com/office/powerpoint/2010/main" val="806100799"/>
      </p:ext>
    </p:extLst>
  </p:cSld>
  <p:clrMapOvr>
    <a:masterClrMapping/>
  </p:clrMapOvr>
</p:sldLayout>
</file>

<file path=ppt/slideLayouts/slideLayout260.xml><?xml version="1.0" encoding="utf-8"?>
<p:sldLayout xmlns:a="http://schemas.openxmlformats.org/drawingml/2006/main" xmlns:r="http://schemas.openxmlformats.org/officeDocument/2006/relationships" xmlns:p="http://schemas.openxmlformats.org/presentationml/2006/main" showMasterSp="0" preserve="1" userDrawn="1">
  <p:cSld name="Full frame imag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26AC3629-21CA-41B1-BB87-076728A65CC7}"/>
              </a:ext>
            </a:extLst>
          </p:cNvPr>
          <p:cNvSpPr>
            <a:spLocks noGrp="1"/>
          </p:cNvSpPr>
          <p:nvPr>
            <p:ph type="pic" sz="quarter" idx="10" hasCustomPrompt="1"/>
          </p:nvPr>
        </p:nvSpPr>
        <p:spPr>
          <a:xfrm>
            <a:off x="0" y="0"/>
            <a:ext cx="12192000" cy="6858000"/>
          </a:xfrm>
        </p:spPr>
        <p:txBody>
          <a:bodyPr anchor="ctr"/>
          <a:lstStyle>
            <a:lvl1pPr marL="0" indent="0" algn="ctr">
              <a:buNone/>
              <a:defRPr>
                <a:solidFill>
                  <a:srgbClr val="7030A0"/>
                </a:solidFill>
              </a:defRPr>
            </a:lvl1pPr>
          </a:lstStyle>
          <a:p>
            <a:r>
              <a:rPr lang="en-US" dirty="0"/>
              <a:t>Full frame image</a:t>
            </a:r>
          </a:p>
        </p:txBody>
      </p:sp>
    </p:spTree>
    <p:extLst>
      <p:ext uri="{BB962C8B-B14F-4D97-AF65-F5344CB8AC3E}">
        <p14:creationId xmlns:p14="http://schemas.microsoft.com/office/powerpoint/2010/main" val="9987653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61.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E697B6B-58C3-4D1D-9D2A-DFDA171AD483}"/>
              </a:ext>
            </a:extLst>
          </p:cNvPr>
          <p:cNvSpPr/>
          <p:nvPr userDrawn="1"/>
        </p:nvSpPr>
        <p:spPr>
          <a:xfrm>
            <a:off x="8153400" y="0"/>
            <a:ext cx="4038600" cy="5918129"/>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Picture Placeholder 16">
            <a:extLst>
              <a:ext uri="{FF2B5EF4-FFF2-40B4-BE49-F238E27FC236}">
                <a16:creationId xmlns:a16="http://schemas.microsoft.com/office/drawing/2014/main" id="{9108BCCC-826A-4032-87BA-87F17E1F0675}"/>
              </a:ext>
            </a:extLst>
          </p:cNvPr>
          <p:cNvSpPr>
            <a:spLocks noGrp="1"/>
          </p:cNvSpPr>
          <p:nvPr>
            <p:ph type="pic" sz="quarter" idx="13"/>
          </p:nvPr>
        </p:nvSpPr>
        <p:spPr>
          <a:xfrm>
            <a:off x="0" y="0"/>
            <a:ext cx="8153400" cy="5918129"/>
          </a:xfrm>
          <a:solidFill>
            <a:schemeClr val="bg1">
              <a:lumMod val="95000"/>
            </a:schemeClr>
          </a:solidFill>
        </p:spPr>
        <p:txBody>
          <a:bodyPr bIns="0" anchor="ctr"/>
          <a:lstStyle>
            <a:lvl1pPr marL="0" indent="0" algn="ctr">
              <a:buNone/>
              <a:defRPr>
                <a:solidFill>
                  <a:srgbClr val="7030A0"/>
                </a:solidFill>
              </a:defRPr>
            </a:lvl1pPr>
          </a:lstStyle>
          <a:p>
            <a:r>
              <a:rPr lang="en-US" dirty="0"/>
              <a:t>Click icon to add picture</a:t>
            </a:r>
          </a:p>
        </p:txBody>
      </p:sp>
      <p:sp>
        <p:nvSpPr>
          <p:cNvPr id="3" name="Subtitle 2">
            <a:extLst>
              <a:ext uri="{FF2B5EF4-FFF2-40B4-BE49-F238E27FC236}">
                <a16:creationId xmlns:a16="http://schemas.microsoft.com/office/drawing/2014/main" id="{BE0497DD-0E1B-4A70-9CB9-5F869C22B98B}"/>
              </a:ext>
            </a:extLst>
          </p:cNvPr>
          <p:cNvSpPr>
            <a:spLocks noGrp="1"/>
          </p:cNvSpPr>
          <p:nvPr>
            <p:ph type="subTitle" idx="1" hasCustomPrompt="1"/>
          </p:nvPr>
        </p:nvSpPr>
        <p:spPr>
          <a:xfrm>
            <a:off x="8610600" y="485775"/>
            <a:ext cx="3133725" cy="4095750"/>
          </a:xfrm>
        </p:spPr>
        <p:txBody>
          <a:bodyPr>
            <a:normAutofit/>
          </a:bodyPr>
          <a:lstStyle>
            <a:lvl1pPr marL="0" indent="0" algn="ctr">
              <a:buNone/>
              <a:defRPr sz="2500" b="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dirty="0"/>
              <a:t>Sed </a:t>
            </a:r>
            <a:r>
              <a:rPr lang="en-US" dirty="0" err="1"/>
              <a:t>ut</a:t>
            </a:r>
            <a:r>
              <a:rPr lang="en-US" dirty="0"/>
              <a:t> </a:t>
            </a:r>
            <a:r>
              <a:rPr lang="en-US" dirty="0" err="1"/>
              <a:t>eros</a:t>
            </a:r>
            <a:r>
              <a:rPr lang="en-US" dirty="0"/>
              <a:t> </a:t>
            </a:r>
            <a:r>
              <a:rPr lang="en-US" dirty="0" err="1"/>
              <a:t>dapibus</a:t>
            </a:r>
            <a:r>
              <a:rPr lang="en-US" dirty="0"/>
              <a:t>, convallis dui </a:t>
            </a:r>
            <a:r>
              <a:rPr lang="en-US" dirty="0" err="1"/>
              <a:t>eget</a:t>
            </a:r>
            <a:r>
              <a:rPr lang="en-US" dirty="0"/>
              <a:t>, </a:t>
            </a:r>
            <a:r>
              <a:rPr lang="en-US" dirty="0" err="1"/>
              <a:t>ultrices</a:t>
            </a:r>
            <a:r>
              <a:rPr lang="en-US" dirty="0"/>
              <a:t> </a:t>
            </a:r>
            <a:r>
              <a:rPr lang="en-US" dirty="0" err="1"/>
              <a:t>eros</a:t>
            </a:r>
            <a:r>
              <a:rPr lang="en-US" dirty="0"/>
              <a:t>. Nunc sit </a:t>
            </a:r>
            <a:r>
              <a:rPr lang="en-US" dirty="0" err="1"/>
              <a:t>amet</a:t>
            </a:r>
            <a:r>
              <a:rPr lang="en-US" dirty="0"/>
              <a:t> </a:t>
            </a:r>
            <a:r>
              <a:rPr lang="en-US" dirty="0" err="1"/>
              <a:t>eros</a:t>
            </a:r>
            <a:r>
              <a:rPr lang="en-US" dirty="0"/>
              <a:t> vitae ipsum </a:t>
            </a:r>
            <a:r>
              <a:rPr lang="en-US" dirty="0" err="1"/>
              <a:t>egestas</a:t>
            </a:r>
            <a:r>
              <a:rPr lang="en-US" dirty="0"/>
              <a:t> lacinia </a:t>
            </a:r>
            <a:r>
              <a:rPr lang="en-US" dirty="0" err="1"/>
              <a:t>nec</a:t>
            </a:r>
            <a:r>
              <a:rPr lang="en-US" dirty="0"/>
              <a:t> a </a:t>
            </a:r>
            <a:r>
              <a:rPr lang="en-US" dirty="0" err="1"/>
              <a:t>augue</a:t>
            </a:r>
            <a:r>
              <a:rPr lang="en-US" dirty="0"/>
              <a:t>. Proin </a:t>
            </a:r>
            <a:r>
              <a:rPr lang="en-US" dirty="0" err="1"/>
              <a:t>laoreet</a:t>
            </a:r>
            <a:r>
              <a:rPr lang="en-US" dirty="0"/>
              <a:t> </a:t>
            </a:r>
            <a:r>
              <a:rPr lang="en-US" dirty="0" err="1"/>
              <a:t>bibendum</a:t>
            </a:r>
            <a:r>
              <a:rPr lang="en-US" dirty="0"/>
              <a:t> </a:t>
            </a:r>
            <a:r>
              <a:rPr lang="en-US" dirty="0" err="1"/>
              <a:t>eros</a:t>
            </a:r>
            <a:r>
              <a:rPr lang="en-US" dirty="0"/>
              <a:t>, in </a:t>
            </a:r>
            <a:r>
              <a:rPr lang="en-US" dirty="0" err="1"/>
              <a:t>lobortis</a:t>
            </a:r>
            <a:r>
              <a:rPr lang="en-US" dirty="0"/>
              <a:t> magna </a:t>
            </a:r>
            <a:r>
              <a:rPr lang="en-US" dirty="0" err="1"/>
              <a:t>malesuada</a:t>
            </a:r>
            <a:r>
              <a:rPr lang="en-US" dirty="0"/>
              <a:t> vel. Nunc </a:t>
            </a:r>
            <a:r>
              <a:rPr lang="en-US" dirty="0" err="1"/>
              <a:t>tristique</a:t>
            </a:r>
            <a:r>
              <a:rPr lang="en-US" dirty="0"/>
              <a:t> pulvinar </a:t>
            </a:r>
            <a:r>
              <a:rPr lang="en-US" dirty="0" err="1"/>
              <a:t>sagittis</a:t>
            </a:r>
            <a:r>
              <a:rPr lang="en-US" dirty="0"/>
              <a:t>.</a:t>
            </a:r>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17" name="Text Placeholder 13">
            <a:extLst>
              <a:ext uri="{FF2B5EF4-FFF2-40B4-BE49-F238E27FC236}">
                <a16:creationId xmlns:a16="http://schemas.microsoft.com/office/drawing/2014/main" id="{ADC89ECD-45DC-46F4-A717-9F18D07A1AFF}"/>
              </a:ext>
            </a:extLst>
          </p:cNvPr>
          <p:cNvSpPr>
            <a:spLocks noGrp="1"/>
          </p:cNvSpPr>
          <p:nvPr>
            <p:ph type="body" sz="quarter" idx="14" hasCustomPrompt="1"/>
          </p:nvPr>
        </p:nvSpPr>
        <p:spPr>
          <a:xfrm>
            <a:off x="8620125" y="4918522"/>
            <a:ext cx="3124200" cy="662609"/>
          </a:xfrm>
        </p:spPr>
        <p:txBody>
          <a:bodyPr bIns="0"/>
          <a:lstStyle>
            <a:lvl1pPr marL="0" indent="0" algn="ctr">
              <a:lnSpc>
                <a:spcPts val="2200"/>
              </a:lnSpc>
              <a:spcBef>
                <a:spcPts val="0"/>
              </a:spcBef>
              <a:buNone/>
              <a:defRPr sz="1800" b="1">
                <a:solidFill>
                  <a:schemeClr val="bg1"/>
                </a:solidFill>
                <a:latin typeface="Arial" panose="020B0604020202020204" pitchFamily="34" charset="0"/>
                <a:cs typeface="Arial" panose="020B0604020202020204" pitchFamily="34" charset="0"/>
              </a:defRPr>
            </a:lvl1pPr>
            <a:lvl2pPr marL="457166" indent="0">
              <a:buNone/>
              <a:defRPr sz="1800">
                <a:solidFill>
                  <a:schemeClr val="bg1"/>
                </a:solidFill>
                <a:latin typeface="+mj-lt"/>
              </a:defRPr>
            </a:lvl2pPr>
            <a:lvl3pPr marL="914330" indent="0">
              <a:buNone/>
              <a:defRPr sz="1800">
                <a:solidFill>
                  <a:schemeClr val="bg1"/>
                </a:solidFill>
                <a:latin typeface="+mj-lt"/>
              </a:defRPr>
            </a:lvl3pPr>
            <a:lvl4pPr marL="1371496" indent="0">
              <a:buNone/>
              <a:defRPr sz="1800">
                <a:solidFill>
                  <a:schemeClr val="bg1"/>
                </a:solidFill>
                <a:latin typeface="+mj-lt"/>
              </a:defRPr>
            </a:lvl4pPr>
            <a:lvl5pPr marL="1828664" indent="0">
              <a:buNone/>
              <a:defRPr sz="1800">
                <a:solidFill>
                  <a:schemeClr val="bg1"/>
                </a:solidFill>
                <a:latin typeface="+mj-lt"/>
              </a:defRPr>
            </a:lvl5pPr>
          </a:lstStyle>
          <a:p>
            <a:pPr lvl="0"/>
            <a:r>
              <a:rPr lang="en-US" dirty="0"/>
              <a:t>NAME GOES HERE</a:t>
            </a:r>
          </a:p>
        </p:txBody>
      </p:sp>
      <p:sp>
        <p:nvSpPr>
          <p:cNvPr id="19" name="Freeform 71">
            <a:extLst>
              <a:ext uri="{FF2B5EF4-FFF2-40B4-BE49-F238E27FC236}">
                <a16:creationId xmlns:a16="http://schemas.microsoft.com/office/drawing/2014/main" id="{5AE9737E-E058-4FCF-B558-4F889444FF8C}"/>
              </a:ext>
            </a:extLst>
          </p:cNvPr>
          <p:cNvSpPr>
            <a:spLocks noChangeArrowheads="1"/>
          </p:cNvSpPr>
          <p:nvPr userDrawn="1"/>
        </p:nvSpPr>
        <p:spPr bwMode="auto">
          <a:xfrm rot="11131217">
            <a:off x="8299962" y="377161"/>
            <a:ext cx="464389" cy="344844"/>
          </a:xfrm>
          <a:custGeom>
            <a:avLst/>
            <a:gdLst>
              <a:gd name="T0" fmla="*/ 70 w 444"/>
              <a:gd name="T1" fmla="*/ 0 h 329"/>
              <a:gd name="T2" fmla="*/ 70 w 444"/>
              <a:gd name="T3" fmla="*/ 0 h 329"/>
              <a:gd name="T4" fmla="*/ 0 w 444"/>
              <a:gd name="T5" fmla="*/ 70 h 329"/>
              <a:gd name="T6" fmla="*/ 70 w 444"/>
              <a:gd name="T7" fmla="*/ 150 h 329"/>
              <a:gd name="T8" fmla="*/ 0 w 444"/>
              <a:gd name="T9" fmla="*/ 291 h 329"/>
              <a:gd name="T10" fmla="*/ 0 w 444"/>
              <a:gd name="T11" fmla="*/ 328 h 329"/>
              <a:gd name="T12" fmla="*/ 70 w 444"/>
              <a:gd name="T13" fmla="*/ 0 h 329"/>
              <a:gd name="T14" fmla="*/ 275 w 444"/>
              <a:gd name="T15" fmla="*/ 0 h 329"/>
              <a:gd name="T16" fmla="*/ 275 w 444"/>
              <a:gd name="T17" fmla="*/ 0 h 329"/>
              <a:gd name="T18" fmla="*/ 204 w 444"/>
              <a:gd name="T19" fmla="*/ 70 h 329"/>
              <a:gd name="T20" fmla="*/ 275 w 444"/>
              <a:gd name="T21" fmla="*/ 150 h 329"/>
              <a:gd name="T22" fmla="*/ 204 w 444"/>
              <a:gd name="T23" fmla="*/ 291 h 329"/>
              <a:gd name="T24" fmla="*/ 204 w 444"/>
              <a:gd name="T25" fmla="*/ 328 h 329"/>
              <a:gd name="T26" fmla="*/ 275 w 444"/>
              <a:gd name="T27" fmla="*/ 0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4" h="329">
                <a:moveTo>
                  <a:pt x="70" y="0"/>
                </a:moveTo>
                <a:lnTo>
                  <a:pt x="70" y="0"/>
                </a:lnTo>
                <a:cubicBezTo>
                  <a:pt x="26" y="0"/>
                  <a:pt x="0" y="35"/>
                  <a:pt x="0" y="70"/>
                </a:cubicBezTo>
                <a:cubicBezTo>
                  <a:pt x="0" y="115"/>
                  <a:pt x="26" y="150"/>
                  <a:pt x="70" y="150"/>
                </a:cubicBezTo>
                <a:cubicBezTo>
                  <a:pt x="142" y="150"/>
                  <a:pt x="98" y="291"/>
                  <a:pt x="0" y="291"/>
                </a:cubicBezTo>
                <a:cubicBezTo>
                  <a:pt x="0" y="328"/>
                  <a:pt x="0" y="328"/>
                  <a:pt x="0" y="328"/>
                </a:cubicBezTo>
                <a:cubicBezTo>
                  <a:pt x="168" y="328"/>
                  <a:pt x="239" y="0"/>
                  <a:pt x="70" y="0"/>
                </a:cubicBezTo>
                <a:close/>
                <a:moveTo>
                  <a:pt x="275" y="0"/>
                </a:moveTo>
                <a:lnTo>
                  <a:pt x="275" y="0"/>
                </a:lnTo>
                <a:cubicBezTo>
                  <a:pt x="239" y="0"/>
                  <a:pt x="204" y="35"/>
                  <a:pt x="204" y="70"/>
                </a:cubicBezTo>
                <a:cubicBezTo>
                  <a:pt x="204" y="115"/>
                  <a:pt x="239" y="150"/>
                  <a:pt x="275" y="150"/>
                </a:cubicBezTo>
                <a:cubicBezTo>
                  <a:pt x="354" y="150"/>
                  <a:pt x="301" y="291"/>
                  <a:pt x="204" y="291"/>
                </a:cubicBezTo>
                <a:cubicBezTo>
                  <a:pt x="204" y="328"/>
                  <a:pt x="204" y="328"/>
                  <a:pt x="204" y="328"/>
                </a:cubicBezTo>
                <a:cubicBezTo>
                  <a:pt x="381" y="328"/>
                  <a:pt x="443" y="0"/>
                  <a:pt x="275" y="0"/>
                </a:cubicBezTo>
                <a:close/>
              </a:path>
            </a:pathLst>
          </a:custGeom>
          <a:solidFill>
            <a:srgbClr val="7C00AA"/>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800" dirty="0"/>
          </a:p>
        </p:txBody>
      </p:sp>
      <p:sp>
        <p:nvSpPr>
          <p:cNvPr id="21" name="Freeform 71">
            <a:extLst>
              <a:ext uri="{FF2B5EF4-FFF2-40B4-BE49-F238E27FC236}">
                <a16:creationId xmlns:a16="http://schemas.microsoft.com/office/drawing/2014/main" id="{3E581861-B194-4B74-B3F5-E98E24952677}"/>
              </a:ext>
            </a:extLst>
          </p:cNvPr>
          <p:cNvSpPr>
            <a:spLocks noChangeArrowheads="1"/>
          </p:cNvSpPr>
          <p:nvPr userDrawn="1"/>
        </p:nvSpPr>
        <p:spPr bwMode="auto">
          <a:xfrm>
            <a:off x="11606084" y="4232758"/>
            <a:ext cx="464389" cy="344844"/>
          </a:xfrm>
          <a:custGeom>
            <a:avLst/>
            <a:gdLst>
              <a:gd name="T0" fmla="*/ 70 w 444"/>
              <a:gd name="T1" fmla="*/ 0 h 329"/>
              <a:gd name="T2" fmla="*/ 70 w 444"/>
              <a:gd name="T3" fmla="*/ 0 h 329"/>
              <a:gd name="T4" fmla="*/ 0 w 444"/>
              <a:gd name="T5" fmla="*/ 70 h 329"/>
              <a:gd name="T6" fmla="*/ 70 w 444"/>
              <a:gd name="T7" fmla="*/ 150 h 329"/>
              <a:gd name="T8" fmla="*/ 0 w 444"/>
              <a:gd name="T9" fmla="*/ 291 h 329"/>
              <a:gd name="T10" fmla="*/ 0 w 444"/>
              <a:gd name="T11" fmla="*/ 328 h 329"/>
              <a:gd name="T12" fmla="*/ 70 w 444"/>
              <a:gd name="T13" fmla="*/ 0 h 329"/>
              <a:gd name="T14" fmla="*/ 275 w 444"/>
              <a:gd name="T15" fmla="*/ 0 h 329"/>
              <a:gd name="T16" fmla="*/ 275 w 444"/>
              <a:gd name="T17" fmla="*/ 0 h 329"/>
              <a:gd name="T18" fmla="*/ 204 w 444"/>
              <a:gd name="T19" fmla="*/ 70 h 329"/>
              <a:gd name="T20" fmla="*/ 275 w 444"/>
              <a:gd name="T21" fmla="*/ 150 h 329"/>
              <a:gd name="T22" fmla="*/ 204 w 444"/>
              <a:gd name="T23" fmla="*/ 291 h 329"/>
              <a:gd name="T24" fmla="*/ 204 w 444"/>
              <a:gd name="T25" fmla="*/ 328 h 329"/>
              <a:gd name="T26" fmla="*/ 275 w 444"/>
              <a:gd name="T27" fmla="*/ 0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4" h="329">
                <a:moveTo>
                  <a:pt x="70" y="0"/>
                </a:moveTo>
                <a:lnTo>
                  <a:pt x="70" y="0"/>
                </a:lnTo>
                <a:cubicBezTo>
                  <a:pt x="26" y="0"/>
                  <a:pt x="0" y="35"/>
                  <a:pt x="0" y="70"/>
                </a:cubicBezTo>
                <a:cubicBezTo>
                  <a:pt x="0" y="115"/>
                  <a:pt x="26" y="150"/>
                  <a:pt x="70" y="150"/>
                </a:cubicBezTo>
                <a:cubicBezTo>
                  <a:pt x="142" y="150"/>
                  <a:pt x="98" y="291"/>
                  <a:pt x="0" y="291"/>
                </a:cubicBezTo>
                <a:cubicBezTo>
                  <a:pt x="0" y="328"/>
                  <a:pt x="0" y="328"/>
                  <a:pt x="0" y="328"/>
                </a:cubicBezTo>
                <a:cubicBezTo>
                  <a:pt x="168" y="328"/>
                  <a:pt x="239" y="0"/>
                  <a:pt x="70" y="0"/>
                </a:cubicBezTo>
                <a:close/>
                <a:moveTo>
                  <a:pt x="275" y="0"/>
                </a:moveTo>
                <a:lnTo>
                  <a:pt x="275" y="0"/>
                </a:lnTo>
                <a:cubicBezTo>
                  <a:pt x="239" y="0"/>
                  <a:pt x="204" y="35"/>
                  <a:pt x="204" y="70"/>
                </a:cubicBezTo>
                <a:cubicBezTo>
                  <a:pt x="204" y="115"/>
                  <a:pt x="239" y="150"/>
                  <a:pt x="275" y="150"/>
                </a:cubicBezTo>
                <a:cubicBezTo>
                  <a:pt x="354" y="150"/>
                  <a:pt x="301" y="291"/>
                  <a:pt x="204" y="291"/>
                </a:cubicBezTo>
                <a:cubicBezTo>
                  <a:pt x="204" y="328"/>
                  <a:pt x="204" y="328"/>
                  <a:pt x="204" y="328"/>
                </a:cubicBezTo>
                <a:cubicBezTo>
                  <a:pt x="381" y="328"/>
                  <a:pt x="443" y="0"/>
                  <a:pt x="275" y="0"/>
                </a:cubicBezTo>
                <a:close/>
              </a:path>
            </a:pathLst>
          </a:custGeom>
          <a:solidFill>
            <a:srgbClr val="7C00AA"/>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1800" dirty="0"/>
          </a:p>
        </p:txBody>
      </p:sp>
    </p:spTree>
    <p:extLst>
      <p:ext uri="{BB962C8B-B14F-4D97-AF65-F5344CB8AC3E}">
        <p14:creationId xmlns:p14="http://schemas.microsoft.com/office/powerpoint/2010/main" val="4080656785"/>
      </p:ext>
    </p:extLst>
  </p:cSld>
  <p:clrMapOvr>
    <a:masterClrMapping/>
  </p:clrMapOvr>
</p:sldLayout>
</file>

<file path=ppt/slideLayouts/slideLayout262.xml><?xml version="1.0" encoding="utf-8"?>
<p:sldLayout xmlns:a="http://schemas.openxmlformats.org/drawingml/2006/main" xmlns:r="http://schemas.openxmlformats.org/officeDocument/2006/relationships" xmlns:p="http://schemas.openxmlformats.org/presentationml/2006/main" preserve="1" userDrawn="1">
  <p:cSld name="Six Bullets">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1879742"/>
            <a:ext cx="12192000" cy="4038387"/>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7" name="Rectangle 6">
            <a:extLst>
              <a:ext uri="{FF2B5EF4-FFF2-40B4-BE49-F238E27FC236}">
                <a16:creationId xmlns:a16="http://schemas.microsoft.com/office/drawing/2014/main" id="{DE5DE7D4-A14F-4329-8ABE-6502646CDFD8}"/>
              </a:ext>
            </a:extLst>
          </p:cNvPr>
          <p:cNvSpPr/>
          <p:nvPr userDrawn="1"/>
        </p:nvSpPr>
        <p:spPr>
          <a:xfrm>
            <a:off x="0" y="0"/>
            <a:ext cx="12192000" cy="18797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 Placeholder 23">
            <a:extLst>
              <a:ext uri="{FF2B5EF4-FFF2-40B4-BE49-F238E27FC236}">
                <a16:creationId xmlns:a16="http://schemas.microsoft.com/office/drawing/2014/main" id="{5048FBC3-2AD6-40DB-B6EB-C13A634A9CA9}"/>
              </a:ext>
            </a:extLst>
          </p:cNvPr>
          <p:cNvSpPr>
            <a:spLocks noGrp="1"/>
          </p:cNvSpPr>
          <p:nvPr>
            <p:ph type="body" sz="quarter" idx="16" hasCustomPrompt="1"/>
          </p:nvPr>
        </p:nvSpPr>
        <p:spPr>
          <a:xfrm>
            <a:off x="1702904" y="2538929"/>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14" name="Text Placeholder 23">
            <a:extLst>
              <a:ext uri="{FF2B5EF4-FFF2-40B4-BE49-F238E27FC236}">
                <a16:creationId xmlns:a16="http://schemas.microsoft.com/office/drawing/2014/main" id="{282900B5-9BBA-420F-96C4-F940F00C54CD}"/>
              </a:ext>
            </a:extLst>
          </p:cNvPr>
          <p:cNvSpPr>
            <a:spLocks noGrp="1"/>
          </p:cNvSpPr>
          <p:nvPr>
            <p:ph type="body" sz="quarter" idx="22" hasCustomPrompt="1"/>
          </p:nvPr>
        </p:nvSpPr>
        <p:spPr>
          <a:xfrm>
            <a:off x="1702904" y="2098298"/>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#1</a:t>
            </a:r>
          </a:p>
        </p:txBody>
      </p:sp>
      <p:sp>
        <p:nvSpPr>
          <p:cNvPr id="15" name="Oval 14">
            <a:extLst>
              <a:ext uri="{FF2B5EF4-FFF2-40B4-BE49-F238E27FC236}">
                <a16:creationId xmlns:a16="http://schemas.microsoft.com/office/drawing/2014/main" id="{99BB555C-53B3-49D5-9ADC-9C4C659D48E6}"/>
              </a:ext>
            </a:extLst>
          </p:cNvPr>
          <p:cNvSpPr/>
          <p:nvPr userDrawn="1"/>
        </p:nvSpPr>
        <p:spPr>
          <a:xfrm>
            <a:off x="457203" y="2098299"/>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6" name="Text Placeholder 23">
            <a:extLst>
              <a:ext uri="{FF2B5EF4-FFF2-40B4-BE49-F238E27FC236}">
                <a16:creationId xmlns:a16="http://schemas.microsoft.com/office/drawing/2014/main" id="{FA8A436E-7F5D-4ED8-87F2-789EDC1E9F28}"/>
              </a:ext>
            </a:extLst>
          </p:cNvPr>
          <p:cNvSpPr>
            <a:spLocks noGrp="1"/>
          </p:cNvSpPr>
          <p:nvPr>
            <p:ph type="body" sz="quarter" idx="24" hasCustomPrompt="1"/>
          </p:nvPr>
        </p:nvSpPr>
        <p:spPr>
          <a:xfrm>
            <a:off x="1702904" y="383433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a:t>
            </a:r>
          </a:p>
        </p:txBody>
      </p:sp>
      <p:sp>
        <p:nvSpPr>
          <p:cNvPr id="17" name="Text Placeholder 23">
            <a:extLst>
              <a:ext uri="{FF2B5EF4-FFF2-40B4-BE49-F238E27FC236}">
                <a16:creationId xmlns:a16="http://schemas.microsoft.com/office/drawing/2014/main" id="{4CBC4D9E-EF50-477E-ADD8-B89BD9D124A1}"/>
              </a:ext>
            </a:extLst>
          </p:cNvPr>
          <p:cNvSpPr>
            <a:spLocks noGrp="1"/>
          </p:cNvSpPr>
          <p:nvPr>
            <p:ph type="body" sz="quarter" idx="25" hasCustomPrompt="1"/>
          </p:nvPr>
        </p:nvSpPr>
        <p:spPr>
          <a:xfrm>
            <a:off x="1702904" y="339369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#2</a:t>
            </a:r>
          </a:p>
        </p:txBody>
      </p:sp>
      <p:sp>
        <p:nvSpPr>
          <p:cNvPr id="18" name="Oval 17">
            <a:extLst>
              <a:ext uri="{FF2B5EF4-FFF2-40B4-BE49-F238E27FC236}">
                <a16:creationId xmlns:a16="http://schemas.microsoft.com/office/drawing/2014/main" id="{8B69728E-4AD5-4356-8BF8-C4C1A7A9AD59}"/>
              </a:ext>
            </a:extLst>
          </p:cNvPr>
          <p:cNvSpPr/>
          <p:nvPr userDrawn="1"/>
        </p:nvSpPr>
        <p:spPr>
          <a:xfrm>
            <a:off x="457203" y="339370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9" name="Text Placeholder 23">
            <a:extLst>
              <a:ext uri="{FF2B5EF4-FFF2-40B4-BE49-F238E27FC236}">
                <a16:creationId xmlns:a16="http://schemas.microsoft.com/office/drawing/2014/main" id="{A994DD7B-3118-4A54-BB55-FA0A2F7126F9}"/>
              </a:ext>
            </a:extLst>
          </p:cNvPr>
          <p:cNvSpPr>
            <a:spLocks noGrp="1"/>
          </p:cNvSpPr>
          <p:nvPr>
            <p:ph type="body" sz="quarter" idx="27" hasCustomPrompt="1"/>
          </p:nvPr>
        </p:nvSpPr>
        <p:spPr>
          <a:xfrm>
            <a:off x="1702904" y="5122271"/>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20" name="Text Placeholder 23">
            <a:extLst>
              <a:ext uri="{FF2B5EF4-FFF2-40B4-BE49-F238E27FC236}">
                <a16:creationId xmlns:a16="http://schemas.microsoft.com/office/drawing/2014/main" id="{BC920BD8-F63A-4284-A5C8-BE2741C7EA8F}"/>
              </a:ext>
            </a:extLst>
          </p:cNvPr>
          <p:cNvSpPr>
            <a:spLocks noGrp="1"/>
          </p:cNvSpPr>
          <p:nvPr>
            <p:ph type="body" sz="quarter" idx="28" hasCustomPrompt="1"/>
          </p:nvPr>
        </p:nvSpPr>
        <p:spPr>
          <a:xfrm>
            <a:off x="1702904" y="4681640"/>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#3</a:t>
            </a:r>
          </a:p>
        </p:txBody>
      </p:sp>
      <p:sp>
        <p:nvSpPr>
          <p:cNvPr id="21" name="Oval 20">
            <a:extLst>
              <a:ext uri="{FF2B5EF4-FFF2-40B4-BE49-F238E27FC236}">
                <a16:creationId xmlns:a16="http://schemas.microsoft.com/office/drawing/2014/main" id="{36F7FCD0-9022-4A0F-BA44-46CBB8B58EE4}"/>
              </a:ext>
            </a:extLst>
          </p:cNvPr>
          <p:cNvSpPr/>
          <p:nvPr userDrawn="1"/>
        </p:nvSpPr>
        <p:spPr>
          <a:xfrm>
            <a:off x="457203" y="4681641"/>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2" name="Text Placeholder 23">
            <a:extLst>
              <a:ext uri="{FF2B5EF4-FFF2-40B4-BE49-F238E27FC236}">
                <a16:creationId xmlns:a16="http://schemas.microsoft.com/office/drawing/2014/main" id="{9BCF573E-633D-440A-8832-5D9D16BFC13F}"/>
              </a:ext>
            </a:extLst>
          </p:cNvPr>
          <p:cNvSpPr>
            <a:spLocks noGrp="1"/>
          </p:cNvSpPr>
          <p:nvPr>
            <p:ph type="body" sz="quarter" idx="30" hasCustomPrompt="1"/>
          </p:nvPr>
        </p:nvSpPr>
        <p:spPr>
          <a:xfrm>
            <a:off x="7456001" y="383433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23" name="Text Placeholder 23">
            <a:extLst>
              <a:ext uri="{FF2B5EF4-FFF2-40B4-BE49-F238E27FC236}">
                <a16:creationId xmlns:a16="http://schemas.microsoft.com/office/drawing/2014/main" id="{43591F31-12A2-41B8-B0F0-AC9F3757BE82}"/>
              </a:ext>
            </a:extLst>
          </p:cNvPr>
          <p:cNvSpPr>
            <a:spLocks noGrp="1"/>
          </p:cNvSpPr>
          <p:nvPr>
            <p:ph type="body" sz="quarter" idx="31" hasCustomPrompt="1"/>
          </p:nvPr>
        </p:nvSpPr>
        <p:spPr>
          <a:xfrm>
            <a:off x="7456001" y="339369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#5</a:t>
            </a:r>
          </a:p>
        </p:txBody>
      </p:sp>
      <p:sp>
        <p:nvSpPr>
          <p:cNvPr id="24" name="Oval 23">
            <a:extLst>
              <a:ext uri="{FF2B5EF4-FFF2-40B4-BE49-F238E27FC236}">
                <a16:creationId xmlns:a16="http://schemas.microsoft.com/office/drawing/2014/main" id="{46309C22-2BA2-40E5-B71A-673841EFE282}"/>
              </a:ext>
            </a:extLst>
          </p:cNvPr>
          <p:cNvSpPr/>
          <p:nvPr userDrawn="1"/>
        </p:nvSpPr>
        <p:spPr>
          <a:xfrm>
            <a:off x="6210300" y="339370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5" name="Text Placeholder 23">
            <a:extLst>
              <a:ext uri="{FF2B5EF4-FFF2-40B4-BE49-F238E27FC236}">
                <a16:creationId xmlns:a16="http://schemas.microsoft.com/office/drawing/2014/main" id="{BC5B9D14-B737-4954-B013-DBC63F582FD8}"/>
              </a:ext>
            </a:extLst>
          </p:cNvPr>
          <p:cNvSpPr>
            <a:spLocks noGrp="1"/>
          </p:cNvSpPr>
          <p:nvPr>
            <p:ph type="body" sz="quarter" idx="33" hasCustomPrompt="1"/>
          </p:nvPr>
        </p:nvSpPr>
        <p:spPr>
          <a:xfrm>
            <a:off x="7456001" y="2529820"/>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a:t>
            </a:r>
          </a:p>
        </p:txBody>
      </p:sp>
      <p:sp>
        <p:nvSpPr>
          <p:cNvPr id="26" name="Text Placeholder 23">
            <a:extLst>
              <a:ext uri="{FF2B5EF4-FFF2-40B4-BE49-F238E27FC236}">
                <a16:creationId xmlns:a16="http://schemas.microsoft.com/office/drawing/2014/main" id="{9BF78926-8000-4E98-A199-13901734DB50}"/>
              </a:ext>
            </a:extLst>
          </p:cNvPr>
          <p:cNvSpPr>
            <a:spLocks noGrp="1"/>
          </p:cNvSpPr>
          <p:nvPr>
            <p:ph type="body" sz="quarter" idx="34" hasCustomPrompt="1"/>
          </p:nvPr>
        </p:nvSpPr>
        <p:spPr>
          <a:xfrm>
            <a:off x="7456001" y="2089189"/>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#4</a:t>
            </a:r>
          </a:p>
        </p:txBody>
      </p:sp>
      <p:sp>
        <p:nvSpPr>
          <p:cNvPr id="27" name="Oval 26">
            <a:extLst>
              <a:ext uri="{FF2B5EF4-FFF2-40B4-BE49-F238E27FC236}">
                <a16:creationId xmlns:a16="http://schemas.microsoft.com/office/drawing/2014/main" id="{68E1D16B-7B66-428E-AB09-78CEB13528AB}"/>
              </a:ext>
            </a:extLst>
          </p:cNvPr>
          <p:cNvSpPr/>
          <p:nvPr userDrawn="1"/>
        </p:nvSpPr>
        <p:spPr>
          <a:xfrm>
            <a:off x="6210300" y="2089190"/>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8" name="Text Placeholder 5">
            <a:extLst>
              <a:ext uri="{FF2B5EF4-FFF2-40B4-BE49-F238E27FC236}">
                <a16:creationId xmlns:a16="http://schemas.microsoft.com/office/drawing/2014/main" id="{E53CB882-1E6B-4961-9331-02EFB80604C1}"/>
              </a:ext>
            </a:extLst>
          </p:cNvPr>
          <p:cNvSpPr>
            <a:spLocks noGrp="1"/>
          </p:cNvSpPr>
          <p:nvPr>
            <p:ph type="body" sz="quarter" idx="35" hasCustomPrompt="1"/>
          </p:nvPr>
        </p:nvSpPr>
        <p:spPr>
          <a:xfrm>
            <a:off x="6354727" y="2221549"/>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4</a:t>
            </a:r>
          </a:p>
        </p:txBody>
      </p:sp>
      <p:sp>
        <p:nvSpPr>
          <p:cNvPr id="29" name="Text Placeholder 23">
            <a:extLst>
              <a:ext uri="{FF2B5EF4-FFF2-40B4-BE49-F238E27FC236}">
                <a16:creationId xmlns:a16="http://schemas.microsoft.com/office/drawing/2014/main" id="{A67710E3-DE69-45F0-A1EC-3C992160D31E}"/>
              </a:ext>
            </a:extLst>
          </p:cNvPr>
          <p:cNvSpPr>
            <a:spLocks noGrp="1"/>
          </p:cNvSpPr>
          <p:nvPr>
            <p:ph type="body" sz="quarter" idx="36" hasCustomPrompt="1"/>
          </p:nvPr>
        </p:nvSpPr>
        <p:spPr>
          <a:xfrm>
            <a:off x="7456001" y="5088318"/>
            <a:ext cx="4240696" cy="586410"/>
          </a:xfrm>
        </p:spPr>
        <p:txBody>
          <a:bodyPr bIns="0" anchor="t" anchorCtr="0"/>
          <a:lstStyle>
            <a:lvl1pPr marL="0" indent="0">
              <a:lnSpc>
                <a:spcPts val="2000"/>
              </a:lnSpc>
              <a:spcBef>
                <a:spcPts val="0"/>
              </a:spcBef>
              <a:buNone/>
              <a:defRPr lang="en-US" sz="16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Etiam</a:t>
            </a:r>
            <a:r>
              <a:rPr lang="en-US" dirty="0"/>
              <a:t> vel </a:t>
            </a:r>
            <a:r>
              <a:rPr lang="en-US" dirty="0" err="1"/>
              <a:t>porttitor</a:t>
            </a:r>
            <a:r>
              <a:rPr lang="en-US" dirty="0"/>
              <a:t> </a:t>
            </a:r>
            <a:r>
              <a:rPr lang="en-US" dirty="0" err="1"/>
              <a:t>risus</a:t>
            </a:r>
            <a:r>
              <a:rPr lang="en-US" dirty="0"/>
              <a:t>. </a:t>
            </a:r>
          </a:p>
        </p:txBody>
      </p:sp>
      <p:sp>
        <p:nvSpPr>
          <p:cNvPr id="30" name="Text Placeholder 23">
            <a:extLst>
              <a:ext uri="{FF2B5EF4-FFF2-40B4-BE49-F238E27FC236}">
                <a16:creationId xmlns:a16="http://schemas.microsoft.com/office/drawing/2014/main" id="{3CE38EA0-9523-425C-BBB9-F3D546B748CF}"/>
              </a:ext>
            </a:extLst>
          </p:cNvPr>
          <p:cNvSpPr>
            <a:spLocks noGrp="1"/>
          </p:cNvSpPr>
          <p:nvPr>
            <p:ph type="body" sz="quarter" idx="37" hasCustomPrompt="1"/>
          </p:nvPr>
        </p:nvSpPr>
        <p:spPr>
          <a:xfrm>
            <a:off x="7456001" y="4647687"/>
            <a:ext cx="4240696" cy="321362"/>
          </a:xfrm>
        </p:spPr>
        <p:txBody>
          <a:bodyPr bIns="0" anchor="b" anchorCtr="0"/>
          <a:lstStyle>
            <a:lvl1pPr marL="0" indent="0">
              <a:lnSpc>
                <a:spcPts val="2200"/>
              </a:lnSpc>
              <a:spcBef>
                <a:spcPts val="0"/>
              </a:spcBef>
              <a:buNone/>
              <a:defRPr lang="en-US" sz="2400" dirty="0" smtClean="0">
                <a:solidFill>
                  <a:schemeClr val="bg1"/>
                </a:solidFill>
                <a:latin typeface="Arial" panose="020B0604020202020204" pitchFamily="34" charset="0"/>
                <a:cs typeface="Arial" panose="020B0604020202020204" pitchFamily="34" charset="0"/>
              </a:defRPr>
            </a:lvl1pPr>
            <a:lvl2pPr marL="457166" indent="0">
              <a:buNone/>
              <a:defRPr lang="en-US" sz="1600" dirty="0" smtClean="0">
                <a:solidFill>
                  <a:schemeClr val="bg1"/>
                </a:solidFill>
              </a:defRPr>
            </a:lvl2pPr>
            <a:lvl3pPr marL="914330" indent="0">
              <a:buNone/>
              <a:defRPr lang="en-US" sz="1600" dirty="0" smtClean="0">
                <a:solidFill>
                  <a:schemeClr val="bg1"/>
                </a:solidFill>
              </a:defRPr>
            </a:lvl3pPr>
            <a:lvl4pPr marL="1371496" indent="0">
              <a:buNone/>
              <a:defRPr lang="en-US" sz="1600" dirty="0" smtClean="0">
                <a:solidFill>
                  <a:schemeClr val="bg1"/>
                </a:solidFill>
              </a:defRPr>
            </a:lvl4pPr>
            <a:lvl5pPr marL="1828664" indent="0">
              <a:buNone/>
              <a:defRPr lang="en-US" sz="1600" dirty="0">
                <a:solidFill>
                  <a:schemeClr val="bg1"/>
                </a:solidFill>
              </a:defRPr>
            </a:lvl5pPr>
          </a:lstStyle>
          <a:p>
            <a:pPr lvl="0"/>
            <a:r>
              <a:rPr lang="en-US" dirty="0"/>
              <a:t>Item #6</a:t>
            </a:r>
          </a:p>
        </p:txBody>
      </p:sp>
      <p:sp>
        <p:nvSpPr>
          <p:cNvPr id="31" name="Oval 30">
            <a:extLst>
              <a:ext uri="{FF2B5EF4-FFF2-40B4-BE49-F238E27FC236}">
                <a16:creationId xmlns:a16="http://schemas.microsoft.com/office/drawing/2014/main" id="{187C40E5-72D6-468E-B57C-CB8AA9AD030B}"/>
              </a:ext>
            </a:extLst>
          </p:cNvPr>
          <p:cNvSpPr/>
          <p:nvPr userDrawn="1"/>
        </p:nvSpPr>
        <p:spPr>
          <a:xfrm>
            <a:off x="6210300" y="4647688"/>
            <a:ext cx="1027040" cy="1027040"/>
          </a:xfrm>
          <a:prstGeom prst="ellipse">
            <a:avLst/>
          </a:pr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32" name="Text Placeholder 5">
            <a:extLst>
              <a:ext uri="{FF2B5EF4-FFF2-40B4-BE49-F238E27FC236}">
                <a16:creationId xmlns:a16="http://schemas.microsoft.com/office/drawing/2014/main" id="{DA04E595-34AF-4821-85CD-C51C5677A761}"/>
              </a:ext>
            </a:extLst>
          </p:cNvPr>
          <p:cNvSpPr>
            <a:spLocks noGrp="1"/>
          </p:cNvSpPr>
          <p:nvPr>
            <p:ph type="body" sz="quarter" idx="38" hasCustomPrompt="1"/>
          </p:nvPr>
        </p:nvSpPr>
        <p:spPr>
          <a:xfrm>
            <a:off x="6354727" y="3561632"/>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5</a:t>
            </a:r>
          </a:p>
        </p:txBody>
      </p:sp>
      <p:sp>
        <p:nvSpPr>
          <p:cNvPr id="33" name="Text Placeholder 5">
            <a:extLst>
              <a:ext uri="{FF2B5EF4-FFF2-40B4-BE49-F238E27FC236}">
                <a16:creationId xmlns:a16="http://schemas.microsoft.com/office/drawing/2014/main" id="{7070842C-4E7E-4667-8584-08E013FA09F5}"/>
              </a:ext>
            </a:extLst>
          </p:cNvPr>
          <p:cNvSpPr>
            <a:spLocks noGrp="1"/>
          </p:cNvSpPr>
          <p:nvPr>
            <p:ph type="body" sz="quarter" idx="39" hasCustomPrompt="1"/>
          </p:nvPr>
        </p:nvSpPr>
        <p:spPr>
          <a:xfrm>
            <a:off x="6354727" y="4808368"/>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6</a:t>
            </a:r>
          </a:p>
        </p:txBody>
      </p:sp>
      <p:sp>
        <p:nvSpPr>
          <p:cNvPr id="34" name="Text Placeholder 5">
            <a:extLst>
              <a:ext uri="{FF2B5EF4-FFF2-40B4-BE49-F238E27FC236}">
                <a16:creationId xmlns:a16="http://schemas.microsoft.com/office/drawing/2014/main" id="{CC4F7D02-9992-4B6D-8A5B-8CD56F92B387}"/>
              </a:ext>
            </a:extLst>
          </p:cNvPr>
          <p:cNvSpPr>
            <a:spLocks noGrp="1"/>
          </p:cNvSpPr>
          <p:nvPr>
            <p:ph type="body" sz="quarter" idx="40" hasCustomPrompt="1"/>
          </p:nvPr>
        </p:nvSpPr>
        <p:spPr>
          <a:xfrm>
            <a:off x="600760" y="2221549"/>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1</a:t>
            </a:r>
          </a:p>
        </p:txBody>
      </p:sp>
      <p:sp>
        <p:nvSpPr>
          <p:cNvPr id="35" name="Text Placeholder 5">
            <a:extLst>
              <a:ext uri="{FF2B5EF4-FFF2-40B4-BE49-F238E27FC236}">
                <a16:creationId xmlns:a16="http://schemas.microsoft.com/office/drawing/2014/main" id="{66A1D3DC-B4E9-4BD1-8836-CD42324F4054}"/>
              </a:ext>
            </a:extLst>
          </p:cNvPr>
          <p:cNvSpPr>
            <a:spLocks noGrp="1"/>
          </p:cNvSpPr>
          <p:nvPr>
            <p:ph type="body" sz="quarter" idx="41" hasCustomPrompt="1"/>
          </p:nvPr>
        </p:nvSpPr>
        <p:spPr>
          <a:xfrm>
            <a:off x="600760" y="3561632"/>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2</a:t>
            </a:r>
          </a:p>
        </p:txBody>
      </p:sp>
      <p:sp>
        <p:nvSpPr>
          <p:cNvPr id="36" name="Text Placeholder 5">
            <a:extLst>
              <a:ext uri="{FF2B5EF4-FFF2-40B4-BE49-F238E27FC236}">
                <a16:creationId xmlns:a16="http://schemas.microsoft.com/office/drawing/2014/main" id="{2E7D8FC6-84B6-444A-847D-1C894DD50CCD}"/>
              </a:ext>
            </a:extLst>
          </p:cNvPr>
          <p:cNvSpPr>
            <a:spLocks noGrp="1"/>
          </p:cNvSpPr>
          <p:nvPr>
            <p:ph type="body" sz="quarter" idx="42" hasCustomPrompt="1"/>
          </p:nvPr>
        </p:nvSpPr>
        <p:spPr>
          <a:xfrm>
            <a:off x="600760" y="4808368"/>
            <a:ext cx="738188" cy="830074"/>
          </a:xfrm>
        </p:spPr>
        <p:txBody>
          <a:bodyPr bIns="0" anchor="ctr" anchorCtr="0"/>
          <a:lstStyle>
            <a:lvl1pPr marL="0" indent="0" algn="ctr">
              <a:lnSpc>
                <a:spcPts val="4800"/>
              </a:lnSpc>
              <a:spcBef>
                <a:spcPts val="0"/>
              </a:spcBef>
              <a:buNone/>
              <a:defRPr sz="5000" b="1">
                <a:solidFill>
                  <a:schemeClr val="bg1"/>
                </a:solidFill>
                <a:latin typeface="Arial" panose="020B0604020202020204" pitchFamily="34" charset="0"/>
                <a:cs typeface="Arial" panose="020B0604020202020204" pitchFamily="34" charset="0"/>
              </a:defRPr>
            </a:lvl1pPr>
          </a:lstStyle>
          <a:p>
            <a:pPr lvl="0"/>
            <a:r>
              <a:rPr lang="en-US" dirty="0"/>
              <a:t>3</a:t>
            </a:r>
          </a:p>
        </p:txBody>
      </p:sp>
      <p:sp>
        <p:nvSpPr>
          <p:cNvPr id="37" name="Title 1">
            <a:extLst>
              <a:ext uri="{FF2B5EF4-FFF2-40B4-BE49-F238E27FC236}">
                <a16:creationId xmlns:a16="http://schemas.microsoft.com/office/drawing/2014/main" id="{5A4A6758-8273-45C7-98F5-4CEDEA81A3B4}"/>
              </a:ext>
            </a:extLst>
          </p:cNvPr>
          <p:cNvSpPr>
            <a:spLocks noGrp="1"/>
          </p:cNvSpPr>
          <p:nvPr>
            <p:ph type="title"/>
          </p:nvPr>
        </p:nvSpPr>
        <p:spPr>
          <a:xfrm>
            <a:off x="838200" y="365125"/>
            <a:ext cx="10515600" cy="1325563"/>
          </a:xfrm>
        </p:spPr>
        <p:txBody>
          <a:bodyPr/>
          <a:lstStyle/>
          <a:p>
            <a:r>
              <a:rPr lang="en-US" dirty="0"/>
              <a:t>Click to edit Master title style</a:t>
            </a:r>
            <a:endParaRPr lang="en-GB" dirty="0"/>
          </a:p>
        </p:txBody>
      </p:sp>
    </p:spTree>
    <p:extLst>
      <p:ext uri="{BB962C8B-B14F-4D97-AF65-F5344CB8AC3E}">
        <p14:creationId xmlns:p14="http://schemas.microsoft.com/office/powerpoint/2010/main" val="2244258339"/>
      </p:ext>
    </p:extLst>
  </p:cSld>
  <p:clrMapOvr>
    <a:masterClrMapping/>
  </p:clrMapOvr>
</p:sldLayout>
</file>

<file path=ppt/slideLayouts/slideLayout263.xml><?xml version="1.0" encoding="utf-8"?>
<p:sldLayout xmlns:a="http://schemas.openxmlformats.org/drawingml/2006/main" xmlns:r="http://schemas.openxmlformats.org/officeDocument/2006/relationships" xmlns:p="http://schemas.openxmlformats.org/presentationml/2006/main" preserve="1" userDrawn="1">
  <p:cSld name="Process Diagra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66" name="Text Placeholder 55">
            <a:extLst>
              <a:ext uri="{FF2B5EF4-FFF2-40B4-BE49-F238E27FC236}">
                <a16:creationId xmlns:a16="http://schemas.microsoft.com/office/drawing/2014/main" id="{E5ADCE9E-E4AD-4AEF-A94F-41393D48498C}"/>
              </a:ext>
            </a:extLst>
          </p:cNvPr>
          <p:cNvSpPr>
            <a:spLocks noGrp="1"/>
          </p:cNvSpPr>
          <p:nvPr>
            <p:ph type="body" sz="quarter" idx="13" hasCustomPrompt="1"/>
          </p:nvPr>
        </p:nvSpPr>
        <p:spPr>
          <a:xfrm>
            <a:off x="1263926"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67" name="Text Placeholder 55">
            <a:extLst>
              <a:ext uri="{FF2B5EF4-FFF2-40B4-BE49-F238E27FC236}">
                <a16:creationId xmlns:a16="http://schemas.microsoft.com/office/drawing/2014/main" id="{D9145788-952E-4941-8CF5-0D9CDD4DE788}"/>
              </a:ext>
            </a:extLst>
          </p:cNvPr>
          <p:cNvSpPr>
            <a:spLocks noGrp="1"/>
          </p:cNvSpPr>
          <p:nvPr>
            <p:ph type="body" sz="quarter" idx="38" hasCustomPrompt="1"/>
          </p:nvPr>
        </p:nvSpPr>
        <p:spPr>
          <a:xfrm>
            <a:off x="1263926"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68" name="Freeform 1">
            <a:extLst>
              <a:ext uri="{FF2B5EF4-FFF2-40B4-BE49-F238E27FC236}">
                <a16:creationId xmlns:a16="http://schemas.microsoft.com/office/drawing/2014/main" id="{9E42FE19-48E1-463D-9A23-E3802B916889}"/>
              </a:ext>
            </a:extLst>
          </p:cNvPr>
          <p:cNvSpPr>
            <a:spLocks noChangeArrowheads="1"/>
          </p:cNvSpPr>
          <p:nvPr userDrawn="1"/>
        </p:nvSpPr>
        <p:spPr bwMode="auto">
          <a:xfrm>
            <a:off x="647701" y="2559982"/>
            <a:ext cx="3216228" cy="1284702"/>
          </a:xfrm>
          <a:custGeom>
            <a:avLst/>
            <a:gdLst>
              <a:gd name="T0" fmla="*/ 5639 w 7144"/>
              <a:gd name="T1" fmla="*/ 0 h 3558"/>
              <a:gd name="T2" fmla="*/ 0 w 7144"/>
              <a:gd name="T3" fmla="*/ 0 h 3558"/>
              <a:gd name="T4" fmla="*/ 1475 w 7144"/>
              <a:gd name="T5" fmla="*/ 1792 h 3558"/>
              <a:gd name="T6" fmla="*/ 0 w 7144"/>
              <a:gd name="T7" fmla="*/ 3557 h 3558"/>
              <a:gd name="T8" fmla="*/ 5669 w 7144"/>
              <a:gd name="T9" fmla="*/ 3557 h 3558"/>
              <a:gd name="T10" fmla="*/ 7143 w 7144"/>
              <a:gd name="T11" fmla="*/ 1792 h 3558"/>
              <a:gd name="T12" fmla="*/ 5639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39" y="0"/>
                </a:moveTo>
                <a:lnTo>
                  <a:pt x="0" y="0"/>
                </a:lnTo>
                <a:lnTo>
                  <a:pt x="1475" y="1792"/>
                </a:lnTo>
                <a:lnTo>
                  <a:pt x="0" y="3557"/>
                </a:lnTo>
                <a:lnTo>
                  <a:pt x="5669" y="3557"/>
                </a:lnTo>
                <a:lnTo>
                  <a:pt x="7143" y="1792"/>
                </a:lnTo>
                <a:lnTo>
                  <a:pt x="5639"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69" name="Freeform 2">
            <a:extLst>
              <a:ext uri="{FF2B5EF4-FFF2-40B4-BE49-F238E27FC236}">
                <a16:creationId xmlns:a16="http://schemas.microsoft.com/office/drawing/2014/main" id="{0DD4D37C-6114-4996-8B5E-33CF31208335}"/>
              </a:ext>
            </a:extLst>
          </p:cNvPr>
          <p:cNvSpPr>
            <a:spLocks noChangeArrowheads="1"/>
          </p:cNvSpPr>
          <p:nvPr userDrawn="1"/>
        </p:nvSpPr>
        <p:spPr bwMode="auto">
          <a:xfrm>
            <a:off x="3322091" y="2559982"/>
            <a:ext cx="3216228" cy="1284702"/>
          </a:xfrm>
          <a:custGeom>
            <a:avLst/>
            <a:gdLst>
              <a:gd name="T0" fmla="*/ 5668 w 7144"/>
              <a:gd name="T1" fmla="*/ 0 h 3558"/>
              <a:gd name="T2" fmla="*/ 0 w 7144"/>
              <a:gd name="T3" fmla="*/ 0 h 3558"/>
              <a:gd name="T4" fmla="*/ 1475 w 7144"/>
              <a:gd name="T5" fmla="*/ 1792 h 3558"/>
              <a:gd name="T6" fmla="*/ 0 w 7144"/>
              <a:gd name="T7" fmla="*/ 3557 h 3558"/>
              <a:gd name="T8" fmla="*/ 5668 w 7144"/>
              <a:gd name="T9" fmla="*/ 3557 h 3558"/>
              <a:gd name="T10" fmla="*/ 7143 w 7144"/>
              <a:gd name="T11" fmla="*/ 1792 h 3558"/>
              <a:gd name="T12" fmla="*/ 5668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68" y="0"/>
                </a:moveTo>
                <a:lnTo>
                  <a:pt x="0" y="0"/>
                </a:lnTo>
                <a:lnTo>
                  <a:pt x="1475" y="1792"/>
                </a:lnTo>
                <a:lnTo>
                  <a:pt x="0" y="3557"/>
                </a:lnTo>
                <a:lnTo>
                  <a:pt x="5668" y="3557"/>
                </a:lnTo>
                <a:lnTo>
                  <a:pt x="7143" y="1792"/>
                </a:lnTo>
                <a:lnTo>
                  <a:pt x="5668"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0" name="Freeform 1">
            <a:extLst>
              <a:ext uri="{FF2B5EF4-FFF2-40B4-BE49-F238E27FC236}">
                <a16:creationId xmlns:a16="http://schemas.microsoft.com/office/drawing/2014/main" id="{15DA022E-CD5A-4777-88D3-FBE63F7FD9B4}"/>
              </a:ext>
            </a:extLst>
          </p:cNvPr>
          <p:cNvSpPr>
            <a:spLocks noChangeArrowheads="1"/>
          </p:cNvSpPr>
          <p:nvPr userDrawn="1"/>
        </p:nvSpPr>
        <p:spPr bwMode="auto">
          <a:xfrm>
            <a:off x="5994635" y="2559982"/>
            <a:ext cx="3216228" cy="1284702"/>
          </a:xfrm>
          <a:custGeom>
            <a:avLst/>
            <a:gdLst>
              <a:gd name="T0" fmla="*/ 5639 w 7144"/>
              <a:gd name="T1" fmla="*/ 0 h 3558"/>
              <a:gd name="T2" fmla="*/ 0 w 7144"/>
              <a:gd name="T3" fmla="*/ 0 h 3558"/>
              <a:gd name="T4" fmla="*/ 1475 w 7144"/>
              <a:gd name="T5" fmla="*/ 1792 h 3558"/>
              <a:gd name="T6" fmla="*/ 0 w 7144"/>
              <a:gd name="T7" fmla="*/ 3557 h 3558"/>
              <a:gd name="T8" fmla="*/ 5669 w 7144"/>
              <a:gd name="T9" fmla="*/ 3557 h 3558"/>
              <a:gd name="T10" fmla="*/ 7143 w 7144"/>
              <a:gd name="T11" fmla="*/ 1792 h 3558"/>
              <a:gd name="T12" fmla="*/ 5639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39" y="0"/>
                </a:moveTo>
                <a:lnTo>
                  <a:pt x="0" y="0"/>
                </a:lnTo>
                <a:lnTo>
                  <a:pt x="1475" y="1792"/>
                </a:lnTo>
                <a:lnTo>
                  <a:pt x="0" y="3557"/>
                </a:lnTo>
                <a:lnTo>
                  <a:pt x="5669" y="3557"/>
                </a:lnTo>
                <a:lnTo>
                  <a:pt x="7143" y="1792"/>
                </a:lnTo>
                <a:lnTo>
                  <a:pt x="5639"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1" name="Freeform 2">
            <a:extLst>
              <a:ext uri="{FF2B5EF4-FFF2-40B4-BE49-F238E27FC236}">
                <a16:creationId xmlns:a16="http://schemas.microsoft.com/office/drawing/2014/main" id="{C53A12BF-4FB5-483E-900D-CDDA640F5F7A}"/>
              </a:ext>
            </a:extLst>
          </p:cNvPr>
          <p:cNvSpPr>
            <a:spLocks noChangeArrowheads="1"/>
          </p:cNvSpPr>
          <p:nvPr userDrawn="1"/>
        </p:nvSpPr>
        <p:spPr bwMode="auto">
          <a:xfrm>
            <a:off x="8670973" y="2559982"/>
            <a:ext cx="3216228" cy="1284702"/>
          </a:xfrm>
          <a:custGeom>
            <a:avLst/>
            <a:gdLst>
              <a:gd name="T0" fmla="*/ 5668 w 7144"/>
              <a:gd name="T1" fmla="*/ 0 h 3558"/>
              <a:gd name="T2" fmla="*/ 0 w 7144"/>
              <a:gd name="T3" fmla="*/ 0 h 3558"/>
              <a:gd name="T4" fmla="*/ 1475 w 7144"/>
              <a:gd name="T5" fmla="*/ 1792 h 3558"/>
              <a:gd name="T6" fmla="*/ 0 w 7144"/>
              <a:gd name="T7" fmla="*/ 3557 h 3558"/>
              <a:gd name="T8" fmla="*/ 5668 w 7144"/>
              <a:gd name="T9" fmla="*/ 3557 h 3558"/>
              <a:gd name="T10" fmla="*/ 7143 w 7144"/>
              <a:gd name="T11" fmla="*/ 1792 h 3558"/>
              <a:gd name="T12" fmla="*/ 5668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68" y="0"/>
                </a:moveTo>
                <a:lnTo>
                  <a:pt x="0" y="0"/>
                </a:lnTo>
                <a:lnTo>
                  <a:pt x="1475" y="1792"/>
                </a:lnTo>
                <a:lnTo>
                  <a:pt x="0" y="3557"/>
                </a:lnTo>
                <a:lnTo>
                  <a:pt x="5668" y="3557"/>
                </a:lnTo>
                <a:lnTo>
                  <a:pt x="7143" y="1792"/>
                </a:lnTo>
                <a:lnTo>
                  <a:pt x="5668"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72" name="Text Placeholder 55">
            <a:extLst>
              <a:ext uri="{FF2B5EF4-FFF2-40B4-BE49-F238E27FC236}">
                <a16:creationId xmlns:a16="http://schemas.microsoft.com/office/drawing/2014/main" id="{261065B2-A760-43AD-B407-AC6B669E39B5}"/>
              </a:ext>
            </a:extLst>
          </p:cNvPr>
          <p:cNvSpPr>
            <a:spLocks noGrp="1"/>
          </p:cNvSpPr>
          <p:nvPr>
            <p:ph type="body" sz="quarter" idx="39" hasCustomPrompt="1"/>
          </p:nvPr>
        </p:nvSpPr>
        <p:spPr>
          <a:xfrm>
            <a:off x="3863928"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3" name="Text Placeholder 55">
            <a:extLst>
              <a:ext uri="{FF2B5EF4-FFF2-40B4-BE49-F238E27FC236}">
                <a16:creationId xmlns:a16="http://schemas.microsoft.com/office/drawing/2014/main" id="{1B349D51-BC96-4771-97CE-D15F6B78FD4A}"/>
              </a:ext>
            </a:extLst>
          </p:cNvPr>
          <p:cNvSpPr>
            <a:spLocks noGrp="1"/>
          </p:cNvSpPr>
          <p:nvPr>
            <p:ph type="body" sz="quarter" idx="40" hasCustomPrompt="1"/>
          </p:nvPr>
        </p:nvSpPr>
        <p:spPr>
          <a:xfrm>
            <a:off x="3863928"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74" name="Text Placeholder 55">
            <a:extLst>
              <a:ext uri="{FF2B5EF4-FFF2-40B4-BE49-F238E27FC236}">
                <a16:creationId xmlns:a16="http://schemas.microsoft.com/office/drawing/2014/main" id="{C069241E-56FB-4EAA-9752-CEC87D9A6D17}"/>
              </a:ext>
            </a:extLst>
          </p:cNvPr>
          <p:cNvSpPr>
            <a:spLocks noGrp="1"/>
          </p:cNvSpPr>
          <p:nvPr>
            <p:ph type="body" sz="quarter" idx="41" hasCustomPrompt="1"/>
          </p:nvPr>
        </p:nvSpPr>
        <p:spPr>
          <a:xfrm>
            <a:off x="6567399"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5" name="Text Placeholder 55">
            <a:extLst>
              <a:ext uri="{FF2B5EF4-FFF2-40B4-BE49-F238E27FC236}">
                <a16:creationId xmlns:a16="http://schemas.microsoft.com/office/drawing/2014/main" id="{EE4FBE5D-78AC-4EC2-9972-827D54D7D011}"/>
              </a:ext>
            </a:extLst>
          </p:cNvPr>
          <p:cNvSpPr>
            <a:spLocks noGrp="1"/>
          </p:cNvSpPr>
          <p:nvPr>
            <p:ph type="body" sz="quarter" idx="42" hasCustomPrompt="1"/>
          </p:nvPr>
        </p:nvSpPr>
        <p:spPr>
          <a:xfrm>
            <a:off x="6567399"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76" name="Text Placeholder 55">
            <a:extLst>
              <a:ext uri="{FF2B5EF4-FFF2-40B4-BE49-F238E27FC236}">
                <a16:creationId xmlns:a16="http://schemas.microsoft.com/office/drawing/2014/main" id="{F4E6D8D6-5942-48F4-9558-241AE3C4D65B}"/>
              </a:ext>
            </a:extLst>
          </p:cNvPr>
          <p:cNvSpPr>
            <a:spLocks noGrp="1"/>
          </p:cNvSpPr>
          <p:nvPr>
            <p:ph type="body" sz="quarter" idx="43" hasCustomPrompt="1"/>
          </p:nvPr>
        </p:nvSpPr>
        <p:spPr>
          <a:xfrm>
            <a:off x="9286724" y="3946493"/>
            <a:ext cx="1895061" cy="473309"/>
          </a:xfrm>
        </p:spPr>
        <p:txBody>
          <a:bodyPr bIns="0" anchor="b" anchorCtr="0"/>
          <a:lstStyle>
            <a:lvl1pPr marL="0" indent="0" algn="l">
              <a:lnSpc>
                <a:spcPts val="2800"/>
              </a:lnSpc>
              <a:spcBef>
                <a:spcPts val="0"/>
              </a:spcBef>
              <a:buNone/>
              <a:defRPr sz="2400">
                <a:solidFill>
                  <a:schemeClr val="tx1"/>
                </a:solidFill>
                <a:latin typeface="Arial" panose="020B0604020202020204" pitchFamily="34" charset="0"/>
                <a:cs typeface="Arial" panose="020B0604020202020204" pitchFamily="34" charset="0"/>
              </a:defRPr>
            </a:lvl1pPr>
          </a:lstStyle>
          <a:p>
            <a:pPr lvl="0"/>
            <a:r>
              <a:rPr lang="en-US" dirty="0"/>
              <a:t>Process</a:t>
            </a:r>
          </a:p>
        </p:txBody>
      </p:sp>
      <p:sp>
        <p:nvSpPr>
          <p:cNvPr id="77" name="Text Placeholder 55">
            <a:extLst>
              <a:ext uri="{FF2B5EF4-FFF2-40B4-BE49-F238E27FC236}">
                <a16:creationId xmlns:a16="http://schemas.microsoft.com/office/drawing/2014/main" id="{E617A342-8F7C-452F-BFB6-47C7C972DCB3}"/>
              </a:ext>
            </a:extLst>
          </p:cNvPr>
          <p:cNvSpPr>
            <a:spLocks noGrp="1"/>
          </p:cNvSpPr>
          <p:nvPr>
            <p:ph type="body" sz="quarter" idx="44" hasCustomPrompt="1"/>
          </p:nvPr>
        </p:nvSpPr>
        <p:spPr>
          <a:xfrm>
            <a:off x="9286724" y="4527474"/>
            <a:ext cx="1895061" cy="95958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grpSp>
        <p:nvGrpSpPr>
          <p:cNvPr id="78" name="Group 77">
            <a:extLst>
              <a:ext uri="{FF2B5EF4-FFF2-40B4-BE49-F238E27FC236}">
                <a16:creationId xmlns:a16="http://schemas.microsoft.com/office/drawing/2014/main" id="{7F3C5CE5-4889-4552-8522-7B82DCF7E3EB}"/>
              </a:ext>
            </a:extLst>
          </p:cNvPr>
          <p:cNvGrpSpPr/>
          <p:nvPr userDrawn="1"/>
        </p:nvGrpSpPr>
        <p:grpSpPr>
          <a:xfrm>
            <a:off x="1890337" y="2754645"/>
            <a:ext cx="943726" cy="891899"/>
            <a:chOff x="1420044" y="3221629"/>
            <a:chExt cx="894969" cy="845820"/>
          </a:xfrm>
        </p:grpSpPr>
        <p:sp>
          <p:nvSpPr>
            <p:cNvPr id="79" name="Freeform 66">
              <a:extLst>
                <a:ext uri="{FF2B5EF4-FFF2-40B4-BE49-F238E27FC236}">
                  <a16:creationId xmlns:a16="http://schemas.microsoft.com/office/drawing/2014/main" id="{BEF0F8A0-2E0A-4CBF-80F5-ABA606F538F5}"/>
                </a:ext>
              </a:extLst>
            </p:cNvPr>
            <p:cNvSpPr>
              <a:spLocks/>
            </p:cNvSpPr>
            <p:nvPr/>
          </p:nvSpPr>
          <p:spPr bwMode="auto">
            <a:xfrm>
              <a:off x="1420044" y="3221629"/>
              <a:ext cx="65151" cy="845820"/>
            </a:xfrm>
            <a:custGeom>
              <a:avLst/>
              <a:gdLst>
                <a:gd name="T0" fmla="*/ 8 w 17"/>
                <a:gd name="T1" fmla="*/ 222 h 222"/>
                <a:gd name="T2" fmla="*/ 0 w 17"/>
                <a:gd name="T3" fmla="*/ 213 h 222"/>
                <a:gd name="T4" fmla="*/ 0 w 17"/>
                <a:gd name="T5" fmla="*/ 8 h 222"/>
                <a:gd name="T6" fmla="*/ 8 w 17"/>
                <a:gd name="T7" fmla="*/ 0 h 222"/>
                <a:gd name="T8" fmla="*/ 17 w 17"/>
                <a:gd name="T9" fmla="*/ 8 h 222"/>
                <a:gd name="T10" fmla="*/ 17 w 17"/>
                <a:gd name="T11" fmla="*/ 213 h 222"/>
                <a:gd name="T12" fmla="*/ 8 w 17"/>
                <a:gd name="T13" fmla="*/ 222 h 222"/>
              </a:gdLst>
              <a:ahLst/>
              <a:cxnLst>
                <a:cxn ang="0">
                  <a:pos x="T0" y="T1"/>
                </a:cxn>
                <a:cxn ang="0">
                  <a:pos x="T2" y="T3"/>
                </a:cxn>
                <a:cxn ang="0">
                  <a:pos x="T4" y="T5"/>
                </a:cxn>
                <a:cxn ang="0">
                  <a:pos x="T6" y="T7"/>
                </a:cxn>
                <a:cxn ang="0">
                  <a:pos x="T8" y="T9"/>
                </a:cxn>
                <a:cxn ang="0">
                  <a:pos x="T10" y="T11"/>
                </a:cxn>
                <a:cxn ang="0">
                  <a:pos x="T12" y="T13"/>
                </a:cxn>
              </a:cxnLst>
              <a:rect l="0" t="0" r="r" b="b"/>
              <a:pathLst>
                <a:path w="17" h="222">
                  <a:moveTo>
                    <a:pt x="8" y="222"/>
                  </a:moveTo>
                  <a:cubicBezTo>
                    <a:pt x="4" y="222"/>
                    <a:pt x="0" y="218"/>
                    <a:pt x="0" y="213"/>
                  </a:cubicBezTo>
                  <a:cubicBezTo>
                    <a:pt x="0" y="8"/>
                    <a:pt x="0" y="8"/>
                    <a:pt x="0" y="8"/>
                  </a:cubicBezTo>
                  <a:cubicBezTo>
                    <a:pt x="0" y="4"/>
                    <a:pt x="4" y="0"/>
                    <a:pt x="8" y="0"/>
                  </a:cubicBezTo>
                  <a:cubicBezTo>
                    <a:pt x="13" y="0"/>
                    <a:pt x="17" y="4"/>
                    <a:pt x="17" y="8"/>
                  </a:cubicBezTo>
                  <a:cubicBezTo>
                    <a:pt x="17" y="213"/>
                    <a:pt x="17" y="213"/>
                    <a:pt x="17" y="213"/>
                  </a:cubicBezTo>
                  <a:cubicBezTo>
                    <a:pt x="17" y="218"/>
                    <a:pt x="13" y="222"/>
                    <a:pt x="8" y="222"/>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sp>
          <p:nvSpPr>
            <p:cNvPr id="80" name="Freeform 67">
              <a:extLst>
                <a:ext uri="{FF2B5EF4-FFF2-40B4-BE49-F238E27FC236}">
                  <a16:creationId xmlns:a16="http://schemas.microsoft.com/office/drawing/2014/main" id="{9AB640A6-6E78-422A-8498-A6D1071A5D57}"/>
                </a:ext>
              </a:extLst>
            </p:cNvPr>
            <p:cNvSpPr>
              <a:spLocks noEditPoints="1"/>
            </p:cNvSpPr>
            <p:nvPr/>
          </p:nvSpPr>
          <p:spPr bwMode="auto">
            <a:xfrm>
              <a:off x="1537773" y="3267349"/>
              <a:ext cx="777240" cy="648081"/>
            </a:xfrm>
            <a:custGeom>
              <a:avLst/>
              <a:gdLst>
                <a:gd name="T0" fmla="*/ 46 w 204"/>
                <a:gd name="T1" fmla="*/ 17 h 170"/>
                <a:gd name="T2" fmla="*/ 95 w 204"/>
                <a:gd name="T3" fmla="*/ 32 h 170"/>
                <a:gd name="T4" fmla="*/ 158 w 204"/>
                <a:gd name="T5" fmla="*/ 49 h 170"/>
                <a:gd name="T6" fmla="*/ 180 w 204"/>
                <a:gd name="T7" fmla="*/ 46 h 170"/>
                <a:gd name="T8" fmla="*/ 187 w 204"/>
                <a:gd name="T9" fmla="*/ 52 h 170"/>
                <a:gd name="T10" fmla="*/ 187 w 204"/>
                <a:gd name="T11" fmla="*/ 142 h 170"/>
                <a:gd name="T12" fmla="*/ 184 w 204"/>
                <a:gd name="T13" fmla="*/ 147 h 170"/>
                <a:gd name="T14" fmla="*/ 158 w 204"/>
                <a:gd name="T15" fmla="*/ 153 h 170"/>
                <a:gd name="T16" fmla="*/ 109 w 204"/>
                <a:gd name="T17" fmla="*/ 139 h 170"/>
                <a:gd name="T18" fmla="*/ 46 w 204"/>
                <a:gd name="T19" fmla="*/ 122 h 170"/>
                <a:gd name="T20" fmla="*/ 24 w 204"/>
                <a:gd name="T21" fmla="*/ 124 h 170"/>
                <a:gd name="T22" fmla="*/ 17 w 204"/>
                <a:gd name="T23" fmla="*/ 119 h 170"/>
                <a:gd name="T24" fmla="*/ 17 w 204"/>
                <a:gd name="T25" fmla="*/ 29 h 170"/>
                <a:gd name="T26" fmla="*/ 20 w 204"/>
                <a:gd name="T27" fmla="*/ 24 h 170"/>
                <a:gd name="T28" fmla="*/ 46 w 204"/>
                <a:gd name="T29" fmla="*/ 17 h 170"/>
                <a:gd name="T30" fmla="*/ 46 w 204"/>
                <a:gd name="T31" fmla="*/ 0 h 170"/>
                <a:gd name="T32" fmla="*/ 2 w 204"/>
                <a:gd name="T33" fmla="*/ 15 h 170"/>
                <a:gd name="T34" fmla="*/ 0 w 204"/>
                <a:gd name="T35" fmla="*/ 19 h 170"/>
                <a:gd name="T36" fmla="*/ 0 w 204"/>
                <a:gd name="T37" fmla="*/ 145 h 170"/>
                <a:gd name="T38" fmla="*/ 8 w 204"/>
                <a:gd name="T39" fmla="*/ 149 h 170"/>
                <a:gd name="T40" fmla="*/ 46 w 204"/>
                <a:gd name="T41" fmla="*/ 139 h 170"/>
                <a:gd name="T42" fmla="*/ 158 w 204"/>
                <a:gd name="T43" fmla="*/ 170 h 170"/>
                <a:gd name="T44" fmla="*/ 202 w 204"/>
                <a:gd name="T45" fmla="*/ 156 h 170"/>
                <a:gd name="T46" fmla="*/ 204 w 204"/>
                <a:gd name="T47" fmla="*/ 152 h 170"/>
                <a:gd name="T48" fmla="*/ 204 w 204"/>
                <a:gd name="T49" fmla="*/ 26 h 170"/>
                <a:gd name="T50" fmla="*/ 196 w 204"/>
                <a:gd name="T51" fmla="*/ 21 h 170"/>
                <a:gd name="T52" fmla="*/ 158 w 204"/>
                <a:gd name="T53" fmla="*/ 32 h 170"/>
                <a:gd name="T54" fmla="*/ 46 w 204"/>
                <a:gd name="T55"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4" h="170">
                  <a:moveTo>
                    <a:pt x="46" y="17"/>
                  </a:moveTo>
                  <a:cubicBezTo>
                    <a:pt x="62" y="17"/>
                    <a:pt x="78" y="24"/>
                    <a:pt x="95" y="32"/>
                  </a:cubicBezTo>
                  <a:cubicBezTo>
                    <a:pt x="115" y="40"/>
                    <a:pt x="135" y="49"/>
                    <a:pt x="158" y="49"/>
                  </a:cubicBezTo>
                  <a:cubicBezTo>
                    <a:pt x="165" y="49"/>
                    <a:pt x="173" y="48"/>
                    <a:pt x="180" y="46"/>
                  </a:cubicBezTo>
                  <a:cubicBezTo>
                    <a:pt x="183" y="45"/>
                    <a:pt x="187" y="48"/>
                    <a:pt x="187" y="52"/>
                  </a:cubicBezTo>
                  <a:cubicBezTo>
                    <a:pt x="187" y="142"/>
                    <a:pt x="187" y="142"/>
                    <a:pt x="187" y="142"/>
                  </a:cubicBezTo>
                  <a:cubicBezTo>
                    <a:pt x="187" y="144"/>
                    <a:pt x="186" y="146"/>
                    <a:pt x="184" y="147"/>
                  </a:cubicBezTo>
                  <a:cubicBezTo>
                    <a:pt x="175" y="151"/>
                    <a:pt x="167" y="153"/>
                    <a:pt x="158" y="153"/>
                  </a:cubicBezTo>
                  <a:cubicBezTo>
                    <a:pt x="142" y="153"/>
                    <a:pt x="126" y="146"/>
                    <a:pt x="109" y="139"/>
                  </a:cubicBezTo>
                  <a:cubicBezTo>
                    <a:pt x="89" y="130"/>
                    <a:pt x="69" y="122"/>
                    <a:pt x="46" y="122"/>
                  </a:cubicBezTo>
                  <a:cubicBezTo>
                    <a:pt x="39" y="122"/>
                    <a:pt x="31" y="123"/>
                    <a:pt x="24" y="124"/>
                  </a:cubicBezTo>
                  <a:cubicBezTo>
                    <a:pt x="21" y="125"/>
                    <a:pt x="17" y="123"/>
                    <a:pt x="17" y="119"/>
                  </a:cubicBezTo>
                  <a:cubicBezTo>
                    <a:pt x="17" y="29"/>
                    <a:pt x="17" y="29"/>
                    <a:pt x="17" y="29"/>
                  </a:cubicBezTo>
                  <a:cubicBezTo>
                    <a:pt x="17" y="27"/>
                    <a:pt x="18" y="25"/>
                    <a:pt x="20" y="24"/>
                  </a:cubicBezTo>
                  <a:cubicBezTo>
                    <a:pt x="29" y="20"/>
                    <a:pt x="37" y="17"/>
                    <a:pt x="46" y="17"/>
                  </a:cubicBezTo>
                  <a:moveTo>
                    <a:pt x="46" y="0"/>
                  </a:moveTo>
                  <a:cubicBezTo>
                    <a:pt x="32" y="0"/>
                    <a:pt x="18" y="4"/>
                    <a:pt x="2" y="15"/>
                  </a:cubicBezTo>
                  <a:cubicBezTo>
                    <a:pt x="1" y="16"/>
                    <a:pt x="0" y="17"/>
                    <a:pt x="0" y="19"/>
                  </a:cubicBezTo>
                  <a:cubicBezTo>
                    <a:pt x="0" y="61"/>
                    <a:pt x="0" y="103"/>
                    <a:pt x="0" y="145"/>
                  </a:cubicBezTo>
                  <a:cubicBezTo>
                    <a:pt x="0" y="149"/>
                    <a:pt x="5" y="151"/>
                    <a:pt x="8" y="149"/>
                  </a:cubicBezTo>
                  <a:cubicBezTo>
                    <a:pt x="22" y="142"/>
                    <a:pt x="34" y="139"/>
                    <a:pt x="46" y="139"/>
                  </a:cubicBezTo>
                  <a:cubicBezTo>
                    <a:pt x="85" y="139"/>
                    <a:pt x="119" y="170"/>
                    <a:pt x="158" y="170"/>
                  </a:cubicBezTo>
                  <a:cubicBezTo>
                    <a:pt x="172" y="170"/>
                    <a:pt x="186" y="167"/>
                    <a:pt x="202" y="156"/>
                  </a:cubicBezTo>
                  <a:cubicBezTo>
                    <a:pt x="203" y="155"/>
                    <a:pt x="204" y="154"/>
                    <a:pt x="204" y="152"/>
                  </a:cubicBezTo>
                  <a:cubicBezTo>
                    <a:pt x="204" y="26"/>
                    <a:pt x="204" y="26"/>
                    <a:pt x="204" y="26"/>
                  </a:cubicBezTo>
                  <a:cubicBezTo>
                    <a:pt x="204" y="22"/>
                    <a:pt x="199" y="19"/>
                    <a:pt x="196" y="21"/>
                  </a:cubicBezTo>
                  <a:cubicBezTo>
                    <a:pt x="182" y="29"/>
                    <a:pt x="170" y="32"/>
                    <a:pt x="158" y="32"/>
                  </a:cubicBezTo>
                  <a:cubicBezTo>
                    <a:pt x="119" y="32"/>
                    <a:pt x="85" y="0"/>
                    <a:pt x="4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grpSp>
        <p:nvGrpSpPr>
          <p:cNvPr id="81" name="Group 80">
            <a:extLst>
              <a:ext uri="{FF2B5EF4-FFF2-40B4-BE49-F238E27FC236}">
                <a16:creationId xmlns:a16="http://schemas.microsoft.com/office/drawing/2014/main" id="{868D0B46-5636-462C-9C0A-66B022555352}"/>
              </a:ext>
            </a:extLst>
          </p:cNvPr>
          <p:cNvGrpSpPr/>
          <p:nvPr userDrawn="1"/>
        </p:nvGrpSpPr>
        <p:grpSpPr>
          <a:xfrm>
            <a:off x="4448333" y="2726788"/>
            <a:ext cx="919621" cy="908773"/>
            <a:chOff x="3525202" y="3213628"/>
            <a:chExt cx="872109" cy="861822"/>
          </a:xfrm>
        </p:grpSpPr>
        <p:sp>
          <p:nvSpPr>
            <p:cNvPr id="82" name="Freeform 60">
              <a:extLst>
                <a:ext uri="{FF2B5EF4-FFF2-40B4-BE49-F238E27FC236}">
                  <a16:creationId xmlns:a16="http://schemas.microsoft.com/office/drawing/2014/main" id="{BBB642E4-31BC-4223-A51C-B461968DCF58}"/>
                </a:ext>
              </a:extLst>
            </p:cNvPr>
            <p:cNvSpPr>
              <a:spLocks noEditPoints="1"/>
            </p:cNvSpPr>
            <p:nvPr/>
          </p:nvSpPr>
          <p:spPr bwMode="auto">
            <a:xfrm>
              <a:off x="3525202" y="3213628"/>
              <a:ext cx="872109" cy="861822"/>
            </a:xfrm>
            <a:custGeom>
              <a:avLst/>
              <a:gdLst>
                <a:gd name="T0" fmla="*/ 199 w 229"/>
                <a:gd name="T1" fmla="*/ 21 h 226"/>
                <a:gd name="T2" fmla="*/ 148 w 229"/>
                <a:gd name="T3" fmla="*/ 0 h 226"/>
                <a:gd name="T4" fmla="*/ 102 w 229"/>
                <a:gd name="T5" fmla="*/ 17 h 226"/>
                <a:gd name="T6" fmla="*/ 89 w 229"/>
                <a:gd name="T7" fmla="*/ 117 h 226"/>
                <a:gd name="T8" fmla="*/ 90 w 229"/>
                <a:gd name="T9" fmla="*/ 118 h 226"/>
                <a:gd name="T10" fmla="*/ 88 w 229"/>
                <a:gd name="T11" fmla="*/ 121 h 226"/>
                <a:gd name="T12" fmla="*/ 87 w 229"/>
                <a:gd name="T13" fmla="*/ 122 h 226"/>
                <a:gd name="T14" fmla="*/ 6 w 229"/>
                <a:gd name="T15" fmla="*/ 204 h 226"/>
                <a:gd name="T16" fmla="*/ 3 w 229"/>
                <a:gd name="T17" fmla="*/ 207 h 226"/>
                <a:gd name="T18" fmla="*/ 3 w 229"/>
                <a:gd name="T19" fmla="*/ 220 h 226"/>
                <a:gd name="T20" fmla="*/ 14 w 229"/>
                <a:gd name="T21" fmla="*/ 225 h 226"/>
                <a:gd name="T22" fmla="*/ 22 w 229"/>
                <a:gd name="T23" fmla="*/ 220 h 226"/>
                <a:gd name="T24" fmla="*/ 89 w 229"/>
                <a:gd name="T25" fmla="*/ 152 h 226"/>
                <a:gd name="T26" fmla="*/ 103 w 229"/>
                <a:gd name="T27" fmla="*/ 138 h 226"/>
                <a:gd name="T28" fmla="*/ 105 w 229"/>
                <a:gd name="T29" fmla="*/ 136 h 226"/>
                <a:gd name="T30" fmla="*/ 107 w 229"/>
                <a:gd name="T31" fmla="*/ 134 h 226"/>
                <a:gd name="T32" fmla="*/ 109 w 229"/>
                <a:gd name="T33" fmla="*/ 135 h 226"/>
                <a:gd name="T34" fmla="*/ 209 w 229"/>
                <a:gd name="T35" fmla="*/ 115 h 226"/>
                <a:gd name="T36" fmla="*/ 199 w 229"/>
                <a:gd name="T37" fmla="*/ 21 h 226"/>
                <a:gd name="T38" fmla="*/ 149 w 229"/>
                <a:gd name="T39" fmla="*/ 124 h 226"/>
                <a:gd name="T40" fmla="*/ 149 w 229"/>
                <a:gd name="T41" fmla="*/ 124 h 226"/>
                <a:gd name="T42" fmla="*/ 98 w 229"/>
                <a:gd name="T43" fmla="*/ 74 h 226"/>
                <a:gd name="T44" fmla="*/ 113 w 229"/>
                <a:gd name="T45" fmla="*/ 38 h 226"/>
                <a:gd name="T46" fmla="*/ 149 w 229"/>
                <a:gd name="T47" fmla="*/ 23 h 226"/>
                <a:gd name="T48" fmla="*/ 149 w 229"/>
                <a:gd name="T49" fmla="*/ 23 h 226"/>
                <a:gd name="T50" fmla="*/ 184 w 229"/>
                <a:gd name="T51" fmla="*/ 38 h 226"/>
                <a:gd name="T52" fmla="*/ 199 w 229"/>
                <a:gd name="T53" fmla="*/ 73 h 226"/>
                <a:gd name="T54" fmla="*/ 149 w 229"/>
                <a:gd name="T55" fmla="*/ 124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9" h="226">
                  <a:moveTo>
                    <a:pt x="199" y="21"/>
                  </a:moveTo>
                  <a:cubicBezTo>
                    <a:pt x="185" y="7"/>
                    <a:pt x="167" y="0"/>
                    <a:pt x="148" y="0"/>
                  </a:cubicBezTo>
                  <a:cubicBezTo>
                    <a:pt x="132" y="0"/>
                    <a:pt x="115" y="6"/>
                    <a:pt x="102" y="17"/>
                  </a:cubicBezTo>
                  <a:cubicBezTo>
                    <a:pt x="72" y="42"/>
                    <a:pt x="66" y="84"/>
                    <a:pt x="89" y="117"/>
                  </a:cubicBezTo>
                  <a:cubicBezTo>
                    <a:pt x="90" y="118"/>
                    <a:pt x="90" y="118"/>
                    <a:pt x="90" y="118"/>
                  </a:cubicBezTo>
                  <a:cubicBezTo>
                    <a:pt x="88" y="121"/>
                    <a:pt x="88" y="121"/>
                    <a:pt x="88" y="121"/>
                  </a:cubicBezTo>
                  <a:cubicBezTo>
                    <a:pt x="88" y="121"/>
                    <a:pt x="87" y="122"/>
                    <a:pt x="87" y="122"/>
                  </a:cubicBezTo>
                  <a:cubicBezTo>
                    <a:pt x="6" y="204"/>
                    <a:pt x="6" y="204"/>
                    <a:pt x="6" y="204"/>
                  </a:cubicBezTo>
                  <a:cubicBezTo>
                    <a:pt x="5" y="205"/>
                    <a:pt x="4" y="206"/>
                    <a:pt x="3" y="207"/>
                  </a:cubicBezTo>
                  <a:cubicBezTo>
                    <a:pt x="0" y="211"/>
                    <a:pt x="0" y="216"/>
                    <a:pt x="3" y="220"/>
                  </a:cubicBezTo>
                  <a:cubicBezTo>
                    <a:pt x="5" y="223"/>
                    <a:pt x="9" y="226"/>
                    <a:pt x="14" y="225"/>
                  </a:cubicBezTo>
                  <a:cubicBezTo>
                    <a:pt x="17" y="224"/>
                    <a:pt x="19" y="223"/>
                    <a:pt x="22" y="220"/>
                  </a:cubicBezTo>
                  <a:cubicBezTo>
                    <a:pt x="44" y="198"/>
                    <a:pt x="67" y="175"/>
                    <a:pt x="89" y="152"/>
                  </a:cubicBezTo>
                  <a:cubicBezTo>
                    <a:pt x="103" y="138"/>
                    <a:pt x="103" y="138"/>
                    <a:pt x="103" y="138"/>
                  </a:cubicBezTo>
                  <a:cubicBezTo>
                    <a:pt x="104" y="137"/>
                    <a:pt x="104" y="137"/>
                    <a:pt x="105" y="136"/>
                  </a:cubicBezTo>
                  <a:cubicBezTo>
                    <a:pt x="107" y="134"/>
                    <a:pt x="107" y="134"/>
                    <a:pt x="107" y="134"/>
                  </a:cubicBezTo>
                  <a:cubicBezTo>
                    <a:pt x="109" y="135"/>
                    <a:pt x="109" y="135"/>
                    <a:pt x="109" y="135"/>
                  </a:cubicBezTo>
                  <a:cubicBezTo>
                    <a:pt x="147" y="159"/>
                    <a:pt x="190" y="144"/>
                    <a:pt x="209" y="115"/>
                  </a:cubicBezTo>
                  <a:cubicBezTo>
                    <a:pt x="229" y="85"/>
                    <a:pt x="225" y="45"/>
                    <a:pt x="199" y="21"/>
                  </a:cubicBezTo>
                  <a:close/>
                  <a:moveTo>
                    <a:pt x="149" y="124"/>
                  </a:moveTo>
                  <a:cubicBezTo>
                    <a:pt x="149" y="124"/>
                    <a:pt x="149" y="124"/>
                    <a:pt x="149" y="124"/>
                  </a:cubicBezTo>
                  <a:cubicBezTo>
                    <a:pt x="121" y="124"/>
                    <a:pt x="98" y="102"/>
                    <a:pt x="98" y="74"/>
                  </a:cubicBezTo>
                  <a:cubicBezTo>
                    <a:pt x="98" y="60"/>
                    <a:pt x="103" y="47"/>
                    <a:pt x="113" y="38"/>
                  </a:cubicBezTo>
                  <a:cubicBezTo>
                    <a:pt x="122" y="28"/>
                    <a:pt x="135" y="23"/>
                    <a:pt x="149" y="23"/>
                  </a:cubicBezTo>
                  <a:cubicBezTo>
                    <a:pt x="149" y="23"/>
                    <a:pt x="149" y="23"/>
                    <a:pt x="149" y="23"/>
                  </a:cubicBezTo>
                  <a:cubicBezTo>
                    <a:pt x="162" y="23"/>
                    <a:pt x="175" y="28"/>
                    <a:pt x="184" y="38"/>
                  </a:cubicBezTo>
                  <a:cubicBezTo>
                    <a:pt x="194" y="47"/>
                    <a:pt x="199" y="60"/>
                    <a:pt x="199" y="73"/>
                  </a:cubicBezTo>
                  <a:cubicBezTo>
                    <a:pt x="199" y="101"/>
                    <a:pt x="176" y="124"/>
                    <a:pt x="149" y="1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sp>
          <p:nvSpPr>
            <p:cNvPr id="83" name="Freeform 61">
              <a:extLst>
                <a:ext uri="{FF2B5EF4-FFF2-40B4-BE49-F238E27FC236}">
                  <a16:creationId xmlns:a16="http://schemas.microsoft.com/office/drawing/2014/main" id="{125AAEC8-D6A1-4562-8249-89856865DF22}"/>
                </a:ext>
              </a:extLst>
            </p:cNvPr>
            <p:cNvSpPr>
              <a:spLocks/>
            </p:cNvSpPr>
            <p:nvPr/>
          </p:nvSpPr>
          <p:spPr bwMode="auto">
            <a:xfrm>
              <a:off x="3948112" y="3350788"/>
              <a:ext cx="156591" cy="156591"/>
            </a:xfrm>
            <a:custGeom>
              <a:avLst/>
              <a:gdLst>
                <a:gd name="T0" fmla="*/ 38 w 41"/>
                <a:gd name="T1" fmla="*/ 0 h 41"/>
                <a:gd name="T2" fmla="*/ 36 w 41"/>
                <a:gd name="T3" fmla="*/ 0 h 41"/>
                <a:gd name="T4" fmla="*/ 35 w 41"/>
                <a:gd name="T5" fmla="*/ 0 h 41"/>
                <a:gd name="T6" fmla="*/ 34 w 41"/>
                <a:gd name="T7" fmla="*/ 0 h 41"/>
                <a:gd name="T8" fmla="*/ 34 w 41"/>
                <a:gd name="T9" fmla="*/ 0 h 41"/>
                <a:gd name="T10" fmla="*/ 30 w 41"/>
                <a:gd name="T11" fmla="*/ 1 h 41"/>
                <a:gd name="T12" fmla="*/ 0 w 41"/>
                <a:gd name="T13" fmla="*/ 30 h 41"/>
                <a:gd name="T14" fmla="*/ 0 w 41"/>
                <a:gd name="T15" fmla="*/ 39 h 41"/>
                <a:gd name="T16" fmla="*/ 3 w 41"/>
                <a:gd name="T17" fmla="*/ 41 h 41"/>
                <a:gd name="T18" fmla="*/ 6 w 41"/>
                <a:gd name="T19" fmla="*/ 38 h 41"/>
                <a:gd name="T20" fmla="*/ 6 w 41"/>
                <a:gd name="T21" fmla="*/ 36 h 41"/>
                <a:gd name="T22" fmla="*/ 6 w 41"/>
                <a:gd name="T23" fmla="*/ 36 h 41"/>
                <a:gd name="T24" fmla="*/ 33 w 41"/>
                <a:gd name="T25" fmla="*/ 7 h 41"/>
                <a:gd name="T26" fmla="*/ 35 w 41"/>
                <a:gd name="T27" fmla="*/ 7 h 41"/>
                <a:gd name="T28" fmla="*/ 39 w 41"/>
                <a:gd name="T29" fmla="*/ 6 h 41"/>
                <a:gd name="T30" fmla="*/ 41 w 41"/>
                <a:gd name="T31" fmla="*/ 3 h 41"/>
                <a:gd name="T32" fmla="*/ 38 w 41"/>
                <a:gd name="T33"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 h="41">
                  <a:moveTo>
                    <a:pt x="38" y="0"/>
                  </a:moveTo>
                  <a:cubicBezTo>
                    <a:pt x="38" y="0"/>
                    <a:pt x="37" y="0"/>
                    <a:pt x="36" y="0"/>
                  </a:cubicBezTo>
                  <a:cubicBezTo>
                    <a:pt x="36" y="0"/>
                    <a:pt x="36" y="0"/>
                    <a:pt x="35" y="0"/>
                  </a:cubicBezTo>
                  <a:cubicBezTo>
                    <a:pt x="34" y="0"/>
                    <a:pt x="34" y="0"/>
                    <a:pt x="34" y="0"/>
                  </a:cubicBezTo>
                  <a:cubicBezTo>
                    <a:pt x="34" y="0"/>
                    <a:pt x="34" y="0"/>
                    <a:pt x="34" y="0"/>
                  </a:cubicBezTo>
                  <a:cubicBezTo>
                    <a:pt x="32" y="0"/>
                    <a:pt x="31" y="0"/>
                    <a:pt x="30" y="1"/>
                  </a:cubicBezTo>
                  <a:cubicBezTo>
                    <a:pt x="14" y="5"/>
                    <a:pt x="4" y="14"/>
                    <a:pt x="0" y="30"/>
                  </a:cubicBezTo>
                  <a:cubicBezTo>
                    <a:pt x="0" y="33"/>
                    <a:pt x="0" y="36"/>
                    <a:pt x="0" y="39"/>
                  </a:cubicBezTo>
                  <a:cubicBezTo>
                    <a:pt x="0" y="40"/>
                    <a:pt x="2" y="41"/>
                    <a:pt x="3" y="41"/>
                  </a:cubicBezTo>
                  <a:cubicBezTo>
                    <a:pt x="5" y="41"/>
                    <a:pt x="6" y="40"/>
                    <a:pt x="6" y="38"/>
                  </a:cubicBezTo>
                  <a:cubicBezTo>
                    <a:pt x="6" y="38"/>
                    <a:pt x="6" y="37"/>
                    <a:pt x="6" y="36"/>
                  </a:cubicBezTo>
                  <a:cubicBezTo>
                    <a:pt x="6" y="36"/>
                    <a:pt x="6" y="36"/>
                    <a:pt x="6" y="36"/>
                  </a:cubicBezTo>
                  <a:cubicBezTo>
                    <a:pt x="7" y="19"/>
                    <a:pt x="20" y="8"/>
                    <a:pt x="33" y="7"/>
                  </a:cubicBezTo>
                  <a:cubicBezTo>
                    <a:pt x="33" y="7"/>
                    <a:pt x="34" y="7"/>
                    <a:pt x="35" y="7"/>
                  </a:cubicBezTo>
                  <a:cubicBezTo>
                    <a:pt x="36" y="6"/>
                    <a:pt x="37" y="6"/>
                    <a:pt x="39" y="6"/>
                  </a:cubicBezTo>
                  <a:cubicBezTo>
                    <a:pt x="40" y="6"/>
                    <a:pt x="41" y="4"/>
                    <a:pt x="41" y="3"/>
                  </a:cubicBezTo>
                  <a:cubicBezTo>
                    <a:pt x="41" y="1"/>
                    <a:pt x="40" y="0"/>
                    <a:pt x="38" y="0"/>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7030A0"/>
                </a:solidFill>
              </a:endParaRPr>
            </a:p>
          </p:txBody>
        </p:sp>
      </p:grpSp>
      <p:sp>
        <p:nvSpPr>
          <p:cNvPr id="84" name="Freeform 6">
            <a:extLst>
              <a:ext uri="{FF2B5EF4-FFF2-40B4-BE49-F238E27FC236}">
                <a16:creationId xmlns:a16="http://schemas.microsoft.com/office/drawing/2014/main" id="{B36933DC-FE69-4766-9AFD-29A65FB645F3}"/>
              </a:ext>
            </a:extLst>
          </p:cNvPr>
          <p:cNvSpPr>
            <a:spLocks noEditPoints="1"/>
          </p:cNvSpPr>
          <p:nvPr userDrawn="1"/>
        </p:nvSpPr>
        <p:spPr bwMode="auto">
          <a:xfrm>
            <a:off x="7164886" y="2771383"/>
            <a:ext cx="823199" cy="819583"/>
          </a:xfrm>
          <a:custGeom>
            <a:avLst/>
            <a:gdLst>
              <a:gd name="T0" fmla="*/ 198 w 205"/>
              <a:gd name="T1" fmla="*/ 15 h 204"/>
              <a:gd name="T2" fmla="*/ 189 w 205"/>
              <a:gd name="T3" fmla="*/ 6 h 204"/>
              <a:gd name="T4" fmla="*/ 173 w 205"/>
              <a:gd name="T5" fmla="*/ 0 h 204"/>
              <a:gd name="T6" fmla="*/ 158 w 205"/>
              <a:gd name="T7" fmla="*/ 6 h 204"/>
              <a:gd name="T8" fmla="*/ 146 w 205"/>
              <a:gd name="T9" fmla="*/ 18 h 204"/>
              <a:gd name="T10" fmla="*/ 27 w 205"/>
              <a:gd name="T11" fmla="*/ 137 h 204"/>
              <a:gd name="T12" fmla="*/ 27 w 205"/>
              <a:gd name="T13" fmla="*/ 137 h 204"/>
              <a:gd name="T14" fmla="*/ 27 w 205"/>
              <a:gd name="T15" fmla="*/ 137 h 204"/>
              <a:gd name="T16" fmla="*/ 26 w 205"/>
              <a:gd name="T17" fmla="*/ 138 h 204"/>
              <a:gd name="T18" fmla="*/ 26 w 205"/>
              <a:gd name="T19" fmla="*/ 138 h 204"/>
              <a:gd name="T20" fmla="*/ 26 w 205"/>
              <a:gd name="T21" fmla="*/ 139 h 204"/>
              <a:gd name="T22" fmla="*/ 25 w 205"/>
              <a:gd name="T23" fmla="*/ 139 h 204"/>
              <a:gd name="T24" fmla="*/ 1 w 205"/>
              <a:gd name="T25" fmla="*/ 195 h 204"/>
              <a:gd name="T26" fmla="*/ 3 w 205"/>
              <a:gd name="T27" fmla="*/ 202 h 204"/>
              <a:gd name="T28" fmla="*/ 7 w 205"/>
              <a:gd name="T29" fmla="*/ 204 h 204"/>
              <a:gd name="T30" fmla="*/ 10 w 205"/>
              <a:gd name="T31" fmla="*/ 203 h 204"/>
              <a:gd name="T32" fmla="*/ 65 w 205"/>
              <a:gd name="T33" fmla="*/ 179 h 204"/>
              <a:gd name="T34" fmla="*/ 66 w 205"/>
              <a:gd name="T35" fmla="*/ 179 h 204"/>
              <a:gd name="T36" fmla="*/ 66 w 205"/>
              <a:gd name="T37" fmla="*/ 178 h 204"/>
              <a:gd name="T38" fmla="*/ 67 w 205"/>
              <a:gd name="T39" fmla="*/ 178 h 204"/>
              <a:gd name="T40" fmla="*/ 67 w 205"/>
              <a:gd name="T41" fmla="*/ 178 h 204"/>
              <a:gd name="T42" fmla="*/ 186 w 205"/>
              <a:gd name="T43" fmla="*/ 59 h 204"/>
              <a:gd name="T44" fmla="*/ 198 w 205"/>
              <a:gd name="T45" fmla="*/ 47 h 204"/>
              <a:gd name="T46" fmla="*/ 205 w 205"/>
              <a:gd name="T47" fmla="*/ 31 h 204"/>
              <a:gd name="T48" fmla="*/ 198 w 205"/>
              <a:gd name="T49" fmla="*/ 15 h 204"/>
              <a:gd name="T50" fmla="*/ 33 w 205"/>
              <a:gd name="T51" fmla="*/ 153 h 204"/>
              <a:gd name="T52" fmla="*/ 52 w 205"/>
              <a:gd name="T53" fmla="*/ 171 h 204"/>
              <a:gd name="T54" fmla="*/ 20 w 205"/>
              <a:gd name="T55" fmla="*/ 185 h 204"/>
              <a:gd name="T56" fmla="*/ 33 w 205"/>
              <a:gd name="T57" fmla="*/ 153 h 204"/>
              <a:gd name="T58" fmla="*/ 63 w 205"/>
              <a:gd name="T59" fmla="*/ 164 h 204"/>
              <a:gd name="T60" fmla="*/ 40 w 205"/>
              <a:gd name="T61" fmla="*/ 142 h 204"/>
              <a:gd name="T62" fmla="*/ 150 w 205"/>
              <a:gd name="T63" fmla="*/ 32 h 204"/>
              <a:gd name="T64" fmla="*/ 173 w 205"/>
              <a:gd name="T65" fmla="*/ 54 h 204"/>
              <a:gd name="T66" fmla="*/ 63 w 205"/>
              <a:gd name="T67" fmla="*/ 164 h 204"/>
              <a:gd name="T68" fmla="*/ 189 w 205"/>
              <a:gd name="T69" fmla="*/ 38 h 204"/>
              <a:gd name="T70" fmla="*/ 182 w 205"/>
              <a:gd name="T71" fmla="*/ 45 h 204"/>
              <a:gd name="T72" fmla="*/ 160 w 205"/>
              <a:gd name="T73" fmla="*/ 23 h 204"/>
              <a:gd name="T74" fmla="*/ 167 w 205"/>
              <a:gd name="T75" fmla="*/ 15 h 204"/>
              <a:gd name="T76" fmla="*/ 173 w 205"/>
              <a:gd name="T77" fmla="*/ 13 h 204"/>
              <a:gd name="T78" fmla="*/ 180 w 205"/>
              <a:gd name="T79" fmla="*/ 15 h 204"/>
              <a:gd name="T80" fmla="*/ 189 w 205"/>
              <a:gd name="T81" fmla="*/ 24 h 204"/>
              <a:gd name="T82" fmla="*/ 192 w 205"/>
              <a:gd name="T83" fmla="*/ 31 h 204"/>
              <a:gd name="T84" fmla="*/ 189 w 205"/>
              <a:gd name="T85" fmla="*/ 38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5" h="204">
                <a:moveTo>
                  <a:pt x="198" y="15"/>
                </a:moveTo>
                <a:cubicBezTo>
                  <a:pt x="189" y="6"/>
                  <a:pt x="189" y="6"/>
                  <a:pt x="189" y="6"/>
                </a:cubicBezTo>
                <a:cubicBezTo>
                  <a:pt x="185" y="2"/>
                  <a:pt x="179" y="0"/>
                  <a:pt x="173" y="0"/>
                </a:cubicBezTo>
                <a:cubicBezTo>
                  <a:pt x="168" y="0"/>
                  <a:pt x="162" y="2"/>
                  <a:pt x="158" y="6"/>
                </a:cubicBezTo>
                <a:cubicBezTo>
                  <a:pt x="146" y="18"/>
                  <a:pt x="146" y="18"/>
                  <a:pt x="146" y="18"/>
                </a:cubicBezTo>
                <a:cubicBezTo>
                  <a:pt x="27" y="137"/>
                  <a:pt x="27" y="137"/>
                  <a:pt x="27" y="137"/>
                </a:cubicBezTo>
                <a:cubicBezTo>
                  <a:pt x="27" y="137"/>
                  <a:pt x="27" y="137"/>
                  <a:pt x="27" y="137"/>
                </a:cubicBezTo>
                <a:cubicBezTo>
                  <a:pt x="27" y="137"/>
                  <a:pt x="27" y="137"/>
                  <a:pt x="27" y="137"/>
                </a:cubicBezTo>
                <a:cubicBezTo>
                  <a:pt x="27" y="137"/>
                  <a:pt x="27" y="137"/>
                  <a:pt x="26" y="138"/>
                </a:cubicBezTo>
                <a:cubicBezTo>
                  <a:pt x="26" y="138"/>
                  <a:pt x="26" y="138"/>
                  <a:pt x="26" y="138"/>
                </a:cubicBezTo>
                <a:cubicBezTo>
                  <a:pt x="26" y="138"/>
                  <a:pt x="26" y="139"/>
                  <a:pt x="26" y="139"/>
                </a:cubicBezTo>
                <a:cubicBezTo>
                  <a:pt x="26" y="139"/>
                  <a:pt x="26" y="139"/>
                  <a:pt x="25" y="139"/>
                </a:cubicBezTo>
                <a:cubicBezTo>
                  <a:pt x="1" y="195"/>
                  <a:pt x="1" y="195"/>
                  <a:pt x="1" y="195"/>
                </a:cubicBezTo>
                <a:cubicBezTo>
                  <a:pt x="0" y="197"/>
                  <a:pt x="1" y="200"/>
                  <a:pt x="3" y="202"/>
                </a:cubicBezTo>
                <a:cubicBezTo>
                  <a:pt x="4" y="203"/>
                  <a:pt x="5" y="204"/>
                  <a:pt x="7" y="204"/>
                </a:cubicBezTo>
                <a:cubicBezTo>
                  <a:pt x="8" y="204"/>
                  <a:pt x="9" y="204"/>
                  <a:pt x="10" y="203"/>
                </a:cubicBezTo>
                <a:cubicBezTo>
                  <a:pt x="65" y="179"/>
                  <a:pt x="65" y="179"/>
                  <a:pt x="65" y="179"/>
                </a:cubicBezTo>
                <a:cubicBezTo>
                  <a:pt x="65" y="179"/>
                  <a:pt x="66" y="179"/>
                  <a:pt x="66" y="179"/>
                </a:cubicBezTo>
                <a:cubicBezTo>
                  <a:pt x="66" y="179"/>
                  <a:pt x="66" y="179"/>
                  <a:pt x="66" y="178"/>
                </a:cubicBezTo>
                <a:cubicBezTo>
                  <a:pt x="67" y="178"/>
                  <a:pt x="67" y="178"/>
                  <a:pt x="67" y="178"/>
                </a:cubicBezTo>
                <a:cubicBezTo>
                  <a:pt x="67" y="178"/>
                  <a:pt x="67" y="178"/>
                  <a:pt x="67" y="178"/>
                </a:cubicBezTo>
                <a:cubicBezTo>
                  <a:pt x="186" y="59"/>
                  <a:pt x="186" y="59"/>
                  <a:pt x="186" y="59"/>
                </a:cubicBezTo>
                <a:cubicBezTo>
                  <a:pt x="198" y="47"/>
                  <a:pt x="198" y="47"/>
                  <a:pt x="198" y="47"/>
                </a:cubicBezTo>
                <a:cubicBezTo>
                  <a:pt x="202" y="43"/>
                  <a:pt x="205" y="37"/>
                  <a:pt x="205" y="31"/>
                </a:cubicBezTo>
                <a:cubicBezTo>
                  <a:pt x="205" y="25"/>
                  <a:pt x="202" y="19"/>
                  <a:pt x="198" y="15"/>
                </a:cubicBezTo>
                <a:close/>
                <a:moveTo>
                  <a:pt x="33" y="153"/>
                </a:moveTo>
                <a:cubicBezTo>
                  <a:pt x="52" y="171"/>
                  <a:pt x="52" y="171"/>
                  <a:pt x="52" y="171"/>
                </a:cubicBezTo>
                <a:cubicBezTo>
                  <a:pt x="20" y="185"/>
                  <a:pt x="20" y="185"/>
                  <a:pt x="20" y="185"/>
                </a:cubicBezTo>
                <a:lnTo>
                  <a:pt x="33" y="153"/>
                </a:lnTo>
                <a:close/>
                <a:moveTo>
                  <a:pt x="63" y="164"/>
                </a:moveTo>
                <a:cubicBezTo>
                  <a:pt x="40" y="142"/>
                  <a:pt x="40" y="142"/>
                  <a:pt x="40" y="142"/>
                </a:cubicBezTo>
                <a:cubicBezTo>
                  <a:pt x="150" y="32"/>
                  <a:pt x="150" y="32"/>
                  <a:pt x="150" y="32"/>
                </a:cubicBezTo>
                <a:cubicBezTo>
                  <a:pt x="173" y="54"/>
                  <a:pt x="173" y="54"/>
                  <a:pt x="173" y="54"/>
                </a:cubicBezTo>
                <a:lnTo>
                  <a:pt x="63" y="164"/>
                </a:lnTo>
                <a:close/>
                <a:moveTo>
                  <a:pt x="189" y="38"/>
                </a:moveTo>
                <a:cubicBezTo>
                  <a:pt x="182" y="45"/>
                  <a:pt x="182" y="45"/>
                  <a:pt x="182" y="45"/>
                </a:cubicBezTo>
                <a:cubicBezTo>
                  <a:pt x="160" y="23"/>
                  <a:pt x="160" y="23"/>
                  <a:pt x="160" y="23"/>
                </a:cubicBezTo>
                <a:cubicBezTo>
                  <a:pt x="167" y="15"/>
                  <a:pt x="167" y="15"/>
                  <a:pt x="167" y="15"/>
                </a:cubicBezTo>
                <a:cubicBezTo>
                  <a:pt x="169" y="14"/>
                  <a:pt x="171" y="13"/>
                  <a:pt x="173" y="13"/>
                </a:cubicBezTo>
                <a:cubicBezTo>
                  <a:pt x="176" y="13"/>
                  <a:pt x="178" y="14"/>
                  <a:pt x="180" y="15"/>
                </a:cubicBezTo>
                <a:cubicBezTo>
                  <a:pt x="189" y="24"/>
                  <a:pt x="189" y="24"/>
                  <a:pt x="189" y="24"/>
                </a:cubicBezTo>
                <a:cubicBezTo>
                  <a:pt x="191" y="26"/>
                  <a:pt x="192" y="29"/>
                  <a:pt x="192" y="31"/>
                </a:cubicBezTo>
                <a:cubicBezTo>
                  <a:pt x="192" y="34"/>
                  <a:pt x="191" y="36"/>
                  <a:pt x="189" y="3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nvGrpSpPr>
          <p:cNvPr id="85" name="Group 84">
            <a:extLst>
              <a:ext uri="{FF2B5EF4-FFF2-40B4-BE49-F238E27FC236}">
                <a16:creationId xmlns:a16="http://schemas.microsoft.com/office/drawing/2014/main" id="{7358E257-82FE-4F8C-A9C0-812B0102F974}"/>
              </a:ext>
            </a:extLst>
          </p:cNvPr>
          <p:cNvGrpSpPr/>
          <p:nvPr userDrawn="1"/>
        </p:nvGrpSpPr>
        <p:grpSpPr>
          <a:xfrm>
            <a:off x="9792522" y="2757523"/>
            <a:ext cx="883463" cy="847304"/>
            <a:chOff x="9756203" y="3241060"/>
            <a:chExt cx="837819" cy="803529"/>
          </a:xfrm>
        </p:grpSpPr>
        <p:sp>
          <p:nvSpPr>
            <p:cNvPr id="86" name="Freeform 13">
              <a:extLst>
                <a:ext uri="{FF2B5EF4-FFF2-40B4-BE49-F238E27FC236}">
                  <a16:creationId xmlns:a16="http://schemas.microsoft.com/office/drawing/2014/main" id="{DAB9DC59-E499-4ED0-AB03-7D83647E2E06}"/>
                </a:ext>
              </a:extLst>
            </p:cNvPr>
            <p:cNvSpPr>
              <a:spLocks/>
            </p:cNvSpPr>
            <p:nvPr/>
          </p:nvSpPr>
          <p:spPr bwMode="auto">
            <a:xfrm>
              <a:off x="9896792" y="3263920"/>
              <a:ext cx="697230" cy="537210"/>
            </a:xfrm>
            <a:custGeom>
              <a:avLst/>
              <a:gdLst>
                <a:gd name="T0" fmla="*/ 178 w 183"/>
                <a:gd name="T1" fmla="*/ 2 h 141"/>
                <a:gd name="T2" fmla="*/ 172 w 183"/>
                <a:gd name="T3" fmla="*/ 0 h 141"/>
                <a:gd name="T4" fmla="*/ 165 w 183"/>
                <a:gd name="T5" fmla="*/ 3 h 141"/>
                <a:gd name="T6" fmla="*/ 69 w 183"/>
                <a:gd name="T7" fmla="*/ 116 h 141"/>
                <a:gd name="T8" fmla="*/ 69 w 183"/>
                <a:gd name="T9" fmla="*/ 116 h 141"/>
                <a:gd name="T10" fmla="*/ 18 w 183"/>
                <a:gd name="T11" fmla="*/ 59 h 141"/>
                <a:gd name="T12" fmla="*/ 11 w 183"/>
                <a:gd name="T13" fmla="*/ 56 h 141"/>
                <a:gd name="T14" fmla="*/ 5 w 183"/>
                <a:gd name="T15" fmla="*/ 58 h 141"/>
                <a:gd name="T16" fmla="*/ 4 w 183"/>
                <a:gd name="T17" fmla="*/ 73 h 141"/>
                <a:gd name="T18" fmla="*/ 61 w 183"/>
                <a:gd name="T19" fmla="*/ 138 h 141"/>
                <a:gd name="T20" fmla="*/ 69 w 183"/>
                <a:gd name="T21" fmla="*/ 141 h 141"/>
                <a:gd name="T22" fmla="*/ 69 w 183"/>
                <a:gd name="T23" fmla="*/ 141 h 141"/>
                <a:gd name="T24" fmla="*/ 76 w 183"/>
                <a:gd name="T25" fmla="*/ 137 h 141"/>
                <a:gd name="T26" fmla="*/ 156 w 183"/>
                <a:gd name="T27" fmla="*/ 44 h 141"/>
                <a:gd name="T28" fmla="*/ 163 w 183"/>
                <a:gd name="T29" fmla="*/ 36 h 141"/>
                <a:gd name="T30" fmla="*/ 179 w 183"/>
                <a:gd name="T31" fmla="*/ 17 h 141"/>
                <a:gd name="T32" fmla="*/ 178 w 183"/>
                <a:gd name="T33" fmla="*/ 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3" h="141">
                  <a:moveTo>
                    <a:pt x="178" y="2"/>
                  </a:moveTo>
                  <a:cubicBezTo>
                    <a:pt x="177" y="0"/>
                    <a:pt x="174" y="0"/>
                    <a:pt x="172" y="0"/>
                  </a:cubicBezTo>
                  <a:cubicBezTo>
                    <a:pt x="169" y="0"/>
                    <a:pt x="167" y="1"/>
                    <a:pt x="165" y="3"/>
                  </a:cubicBezTo>
                  <a:cubicBezTo>
                    <a:pt x="69" y="116"/>
                    <a:pt x="69" y="116"/>
                    <a:pt x="69" y="116"/>
                  </a:cubicBezTo>
                  <a:cubicBezTo>
                    <a:pt x="69" y="116"/>
                    <a:pt x="69" y="116"/>
                    <a:pt x="69" y="116"/>
                  </a:cubicBezTo>
                  <a:cubicBezTo>
                    <a:pt x="18" y="59"/>
                    <a:pt x="18" y="59"/>
                    <a:pt x="18" y="59"/>
                  </a:cubicBezTo>
                  <a:cubicBezTo>
                    <a:pt x="16" y="57"/>
                    <a:pt x="14" y="56"/>
                    <a:pt x="11" y="56"/>
                  </a:cubicBezTo>
                  <a:cubicBezTo>
                    <a:pt x="9" y="56"/>
                    <a:pt x="7" y="56"/>
                    <a:pt x="5" y="58"/>
                  </a:cubicBezTo>
                  <a:cubicBezTo>
                    <a:pt x="0" y="61"/>
                    <a:pt x="0" y="68"/>
                    <a:pt x="4" y="73"/>
                  </a:cubicBezTo>
                  <a:cubicBezTo>
                    <a:pt x="61" y="138"/>
                    <a:pt x="61" y="138"/>
                    <a:pt x="61" y="138"/>
                  </a:cubicBezTo>
                  <a:cubicBezTo>
                    <a:pt x="63" y="140"/>
                    <a:pt x="66" y="141"/>
                    <a:pt x="69" y="141"/>
                  </a:cubicBezTo>
                  <a:cubicBezTo>
                    <a:pt x="69" y="141"/>
                    <a:pt x="69" y="141"/>
                    <a:pt x="69" y="141"/>
                  </a:cubicBezTo>
                  <a:cubicBezTo>
                    <a:pt x="72" y="141"/>
                    <a:pt x="74" y="140"/>
                    <a:pt x="76" y="137"/>
                  </a:cubicBezTo>
                  <a:cubicBezTo>
                    <a:pt x="156" y="44"/>
                    <a:pt x="156" y="44"/>
                    <a:pt x="156" y="44"/>
                  </a:cubicBezTo>
                  <a:cubicBezTo>
                    <a:pt x="163" y="36"/>
                    <a:pt x="163" y="36"/>
                    <a:pt x="163" y="36"/>
                  </a:cubicBezTo>
                  <a:cubicBezTo>
                    <a:pt x="179" y="17"/>
                    <a:pt x="179" y="17"/>
                    <a:pt x="179" y="17"/>
                  </a:cubicBezTo>
                  <a:cubicBezTo>
                    <a:pt x="183" y="12"/>
                    <a:pt x="183" y="5"/>
                    <a:pt x="178" y="2"/>
                  </a:cubicBezTo>
                  <a:close/>
                </a:path>
              </a:pathLst>
            </a:custGeom>
            <a:solidFill>
              <a:srgbClr val="7C0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7030A0"/>
                </a:solidFill>
              </a:endParaRPr>
            </a:p>
          </p:txBody>
        </p:sp>
        <p:sp>
          <p:nvSpPr>
            <p:cNvPr id="87" name="Freeform 14">
              <a:extLst>
                <a:ext uri="{FF2B5EF4-FFF2-40B4-BE49-F238E27FC236}">
                  <a16:creationId xmlns:a16="http://schemas.microsoft.com/office/drawing/2014/main" id="{6C4AA45E-B67E-46C9-9E48-A158EC132CD0}"/>
                </a:ext>
              </a:extLst>
            </p:cNvPr>
            <p:cNvSpPr>
              <a:spLocks/>
            </p:cNvSpPr>
            <p:nvPr/>
          </p:nvSpPr>
          <p:spPr bwMode="auto">
            <a:xfrm>
              <a:off x="9756203" y="3241060"/>
              <a:ext cx="800100" cy="803529"/>
            </a:xfrm>
            <a:custGeom>
              <a:avLst/>
              <a:gdLst>
                <a:gd name="T0" fmla="*/ 193 w 210"/>
                <a:gd name="T1" fmla="*/ 180 h 211"/>
                <a:gd name="T2" fmla="*/ 179 w 210"/>
                <a:gd name="T3" fmla="*/ 194 h 211"/>
                <a:gd name="T4" fmla="*/ 30 w 210"/>
                <a:gd name="T5" fmla="*/ 194 h 211"/>
                <a:gd name="T6" fmla="*/ 17 w 210"/>
                <a:gd name="T7" fmla="*/ 180 h 211"/>
                <a:gd name="T8" fmla="*/ 17 w 210"/>
                <a:gd name="T9" fmla="*/ 31 h 211"/>
                <a:gd name="T10" fmla="*/ 30 w 210"/>
                <a:gd name="T11" fmla="*/ 17 h 211"/>
                <a:gd name="T12" fmla="*/ 172 w 210"/>
                <a:gd name="T13" fmla="*/ 17 h 211"/>
                <a:gd name="T14" fmla="*/ 186 w 210"/>
                <a:gd name="T15" fmla="*/ 1 h 211"/>
                <a:gd name="T16" fmla="*/ 179 w 210"/>
                <a:gd name="T17" fmla="*/ 0 h 211"/>
                <a:gd name="T18" fmla="*/ 30 w 210"/>
                <a:gd name="T19" fmla="*/ 0 h 211"/>
                <a:gd name="T20" fmla="*/ 0 w 210"/>
                <a:gd name="T21" fmla="*/ 31 h 211"/>
                <a:gd name="T22" fmla="*/ 0 w 210"/>
                <a:gd name="T23" fmla="*/ 180 h 211"/>
                <a:gd name="T24" fmla="*/ 30 w 210"/>
                <a:gd name="T25" fmla="*/ 211 h 211"/>
                <a:gd name="T26" fmla="*/ 179 w 210"/>
                <a:gd name="T27" fmla="*/ 211 h 211"/>
                <a:gd name="T28" fmla="*/ 210 w 210"/>
                <a:gd name="T29" fmla="*/ 180 h 211"/>
                <a:gd name="T30" fmla="*/ 210 w 210"/>
                <a:gd name="T31" fmla="*/ 56 h 211"/>
                <a:gd name="T32" fmla="*/ 193 w 210"/>
                <a:gd name="T33" fmla="*/ 76 h 211"/>
                <a:gd name="T34" fmla="*/ 193 w 210"/>
                <a:gd name="T35" fmla="*/ 18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0" h="211">
                  <a:moveTo>
                    <a:pt x="193" y="180"/>
                  </a:moveTo>
                  <a:cubicBezTo>
                    <a:pt x="193" y="188"/>
                    <a:pt x="187" y="194"/>
                    <a:pt x="179" y="194"/>
                  </a:cubicBezTo>
                  <a:cubicBezTo>
                    <a:pt x="30" y="194"/>
                    <a:pt x="30" y="194"/>
                    <a:pt x="30" y="194"/>
                  </a:cubicBezTo>
                  <a:cubicBezTo>
                    <a:pt x="23" y="194"/>
                    <a:pt x="17" y="188"/>
                    <a:pt x="17" y="180"/>
                  </a:cubicBezTo>
                  <a:cubicBezTo>
                    <a:pt x="17" y="31"/>
                    <a:pt x="17" y="31"/>
                    <a:pt x="17" y="31"/>
                  </a:cubicBezTo>
                  <a:cubicBezTo>
                    <a:pt x="17" y="24"/>
                    <a:pt x="23" y="17"/>
                    <a:pt x="30" y="17"/>
                  </a:cubicBezTo>
                  <a:cubicBezTo>
                    <a:pt x="172" y="17"/>
                    <a:pt x="172" y="17"/>
                    <a:pt x="172" y="17"/>
                  </a:cubicBezTo>
                  <a:cubicBezTo>
                    <a:pt x="186" y="1"/>
                    <a:pt x="186" y="1"/>
                    <a:pt x="186" y="1"/>
                  </a:cubicBezTo>
                  <a:cubicBezTo>
                    <a:pt x="184" y="1"/>
                    <a:pt x="182" y="0"/>
                    <a:pt x="179" y="0"/>
                  </a:cubicBezTo>
                  <a:cubicBezTo>
                    <a:pt x="30" y="0"/>
                    <a:pt x="30" y="0"/>
                    <a:pt x="30" y="0"/>
                  </a:cubicBezTo>
                  <a:cubicBezTo>
                    <a:pt x="13" y="0"/>
                    <a:pt x="0" y="14"/>
                    <a:pt x="0" y="31"/>
                  </a:cubicBezTo>
                  <a:cubicBezTo>
                    <a:pt x="0" y="180"/>
                    <a:pt x="0" y="180"/>
                    <a:pt x="0" y="180"/>
                  </a:cubicBezTo>
                  <a:cubicBezTo>
                    <a:pt x="0" y="197"/>
                    <a:pt x="13" y="211"/>
                    <a:pt x="30" y="211"/>
                  </a:cubicBezTo>
                  <a:cubicBezTo>
                    <a:pt x="179" y="211"/>
                    <a:pt x="179" y="211"/>
                    <a:pt x="179" y="211"/>
                  </a:cubicBezTo>
                  <a:cubicBezTo>
                    <a:pt x="196" y="211"/>
                    <a:pt x="210" y="197"/>
                    <a:pt x="210" y="180"/>
                  </a:cubicBezTo>
                  <a:cubicBezTo>
                    <a:pt x="210" y="56"/>
                    <a:pt x="210" y="56"/>
                    <a:pt x="210" y="56"/>
                  </a:cubicBezTo>
                  <a:cubicBezTo>
                    <a:pt x="193" y="76"/>
                    <a:pt x="193" y="76"/>
                    <a:pt x="193" y="76"/>
                  </a:cubicBezTo>
                  <a:lnTo>
                    <a:pt x="193" y="18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spTree>
    <p:extLst>
      <p:ext uri="{BB962C8B-B14F-4D97-AF65-F5344CB8AC3E}">
        <p14:creationId xmlns:p14="http://schemas.microsoft.com/office/powerpoint/2010/main" val="2962565121"/>
      </p:ext>
    </p:extLst>
  </p:cSld>
  <p:clrMapOvr>
    <a:masterClrMapping/>
  </p:clrMapOvr>
</p:sldLayout>
</file>

<file path=ppt/slideLayouts/slideLayout264.xml><?xml version="1.0" encoding="utf-8"?>
<p:sldLayout xmlns:a="http://schemas.openxmlformats.org/drawingml/2006/main" xmlns:r="http://schemas.openxmlformats.org/officeDocument/2006/relationships" xmlns:p="http://schemas.openxmlformats.org/presentationml/2006/main" preserve="1" userDrawn="1">
  <p:cSld name="Timeline 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26" name="Rectangle 25">
            <a:extLst>
              <a:ext uri="{FF2B5EF4-FFF2-40B4-BE49-F238E27FC236}">
                <a16:creationId xmlns:a16="http://schemas.microsoft.com/office/drawing/2014/main" id="{DDD7C2B2-BFA5-4A8B-B077-C4BB2D0F626A}"/>
              </a:ext>
            </a:extLst>
          </p:cNvPr>
          <p:cNvSpPr/>
          <p:nvPr userDrawn="1"/>
        </p:nvSpPr>
        <p:spPr>
          <a:xfrm flipV="1">
            <a:off x="1524" y="3888437"/>
            <a:ext cx="12188952" cy="68098"/>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lIns="243797" tIns="121899" rIns="243797" bIns="121899" rtlCol="0" anchor="ctr"/>
          <a:lstStyle/>
          <a:p>
            <a:pPr algn="ctr"/>
            <a:r>
              <a:rPr lang="en-US" sz="1800" dirty="0">
                <a:latin typeface="Subway Six-Inch Office" pitchFamily="50" charset="0"/>
              </a:rPr>
              <a:t> </a:t>
            </a:r>
          </a:p>
        </p:txBody>
      </p:sp>
      <p:sp>
        <p:nvSpPr>
          <p:cNvPr id="27" name="Oval 26">
            <a:extLst>
              <a:ext uri="{FF2B5EF4-FFF2-40B4-BE49-F238E27FC236}">
                <a16:creationId xmlns:a16="http://schemas.microsoft.com/office/drawing/2014/main" id="{B01493C9-ED70-44B6-9092-E97F4954212E}"/>
              </a:ext>
            </a:extLst>
          </p:cNvPr>
          <p:cNvSpPr/>
          <p:nvPr userDrawn="1"/>
        </p:nvSpPr>
        <p:spPr>
          <a:xfrm>
            <a:off x="3498564"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8" name="Oval 27">
            <a:extLst>
              <a:ext uri="{FF2B5EF4-FFF2-40B4-BE49-F238E27FC236}">
                <a16:creationId xmlns:a16="http://schemas.microsoft.com/office/drawing/2014/main" id="{9FDC38CE-C623-4A9B-93DD-ED4840E361B7}"/>
              </a:ext>
            </a:extLst>
          </p:cNvPr>
          <p:cNvSpPr/>
          <p:nvPr userDrawn="1"/>
        </p:nvSpPr>
        <p:spPr>
          <a:xfrm>
            <a:off x="632607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9" name="Oval 28">
            <a:extLst>
              <a:ext uri="{FF2B5EF4-FFF2-40B4-BE49-F238E27FC236}">
                <a16:creationId xmlns:a16="http://schemas.microsoft.com/office/drawing/2014/main" id="{E1E00338-6396-4E49-B06C-5F288564386A}"/>
              </a:ext>
            </a:extLst>
          </p:cNvPr>
          <p:cNvSpPr/>
          <p:nvPr userDrawn="1"/>
        </p:nvSpPr>
        <p:spPr>
          <a:xfrm>
            <a:off x="671052"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30" name="Group 29">
            <a:extLst>
              <a:ext uri="{FF2B5EF4-FFF2-40B4-BE49-F238E27FC236}">
                <a16:creationId xmlns:a16="http://schemas.microsoft.com/office/drawing/2014/main" id="{132D82B8-F76A-4737-916C-A1A2CB6B1C3C}"/>
              </a:ext>
            </a:extLst>
          </p:cNvPr>
          <p:cNvGrpSpPr/>
          <p:nvPr userDrawn="1"/>
        </p:nvGrpSpPr>
        <p:grpSpPr>
          <a:xfrm>
            <a:off x="461093" y="2666459"/>
            <a:ext cx="638796" cy="945933"/>
            <a:chOff x="2042802" y="2926963"/>
            <a:chExt cx="638796" cy="945933"/>
          </a:xfrm>
        </p:grpSpPr>
        <p:sp>
          <p:nvSpPr>
            <p:cNvPr id="31" name="Freeform 14">
              <a:extLst>
                <a:ext uri="{FF2B5EF4-FFF2-40B4-BE49-F238E27FC236}">
                  <a16:creationId xmlns:a16="http://schemas.microsoft.com/office/drawing/2014/main" id="{1AAA8EF3-8078-4693-BFF9-73D66DD69B09}"/>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9EFF"/>
            </a:solidFill>
            <a:ln w="38100" cmpd="sng">
              <a:noFill/>
            </a:ln>
            <a:effectLst/>
          </p:spPr>
          <p:txBody>
            <a:bodyPr wrap="none" anchor="ctr"/>
            <a:lstStyle/>
            <a:p>
              <a:endParaRPr lang="en-US" sz="1800" dirty="0">
                <a:solidFill>
                  <a:srgbClr val="009EFF"/>
                </a:solidFill>
                <a:latin typeface="+mj-lt"/>
              </a:endParaRPr>
            </a:p>
          </p:txBody>
        </p:sp>
        <p:sp>
          <p:nvSpPr>
            <p:cNvPr id="32" name="Oval 31">
              <a:extLst>
                <a:ext uri="{FF2B5EF4-FFF2-40B4-BE49-F238E27FC236}">
                  <a16:creationId xmlns:a16="http://schemas.microsoft.com/office/drawing/2014/main" id="{2B833ED8-2A48-4DCC-A98D-F8C17E77B700}"/>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solidFill>
                  <a:srgbClr val="009EFF"/>
                </a:solidFill>
                <a:latin typeface="+mj-lt"/>
              </a:endParaRPr>
            </a:p>
          </p:txBody>
        </p:sp>
      </p:grpSp>
      <p:grpSp>
        <p:nvGrpSpPr>
          <p:cNvPr id="33" name="Group 32">
            <a:extLst>
              <a:ext uri="{FF2B5EF4-FFF2-40B4-BE49-F238E27FC236}">
                <a16:creationId xmlns:a16="http://schemas.microsoft.com/office/drawing/2014/main" id="{D93995F3-0023-42FB-A296-B8C785D4D921}"/>
              </a:ext>
            </a:extLst>
          </p:cNvPr>
          <p:cNvGrpSpPr/>
          <p:nvPr userDrawn="1"/>
        </p:nvGrpSpPr>
        <p:grpSpPr>
          <a:xfrm>
            <a:off x="6122105" y="2666459"/>
            <a:ext cx="638796" cy="945933"/>
            <a:chOff x="2042802" y="2926963"/>
            <a:chExt cx="638796" cy="945933"/>
          </a:xfrm>
        </p:grpSpPr>
        <p:sp>
          <p:nvSpPr>
            <p:cNvPr id="34" name="Freeform 14">
              <a:extLst>
                <a:ext uri="{FF2B5EF4-FFF2-40B4-BE49-F238E27FC236}">
                  <a16:creationId xmlns:a16="http://schemas.microsoft.com/office/drawing/2014/main" id="{7893BEC7-8D31-481F-A9B7-FFB943E78C85}"/>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E74011"/>
            </a:solidFill>
            <a:ln w="38100" cmpd="sng">
              <a:noFill/>
            </a:ln>
            <a:effectLst/>
          </p:spPr>
          <p:txBody>
            <a:bodyPr wrap="none" anchor="ctr"/>
            <a:lstStyle/>
            <a:p>
              <a:endParaRPr lang="en-US" sz="1800" dirty="0">
                <a:latin typeface="+mj-lt"/>
              </a:endParaRPr>
            </a:p>
          </p:txBody>
        </p:sp>
        <p:sp>
          <p:nvSpPr>
            <p:cNvPr id="35" name="Oval 34">
              <a:extLst>
                <a:ext uri="{FF2B5EF4-FFF2-40B4-BE49-F238E27FC236}">
                  <a16:creationId xmlns:a16="http://schemas.microsoft.com/office/drawing/2014/main" id="{A5A4D980-C366-4EF3-AE44-F7102DB91090}"/>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36" name="Group 35">
            <a:extLst>
              <a:ext uri="{FF2B5EF4-FFF2-40B4-BE49-F238E27FC236}">
                <a16:creationId xmlns:a16="http://schemas.microsoft.com/office/drawing/2014/main" id="{B25DB66B-CA88-408B-A0C7-1A8B19EAB161}"/>
              </a:ext>
            </a:extLst>
          </p:cNvPr>
          <p:cNvGrpSpPr/>
          <p:nvPr userDrawn="1"/>
        </p:nvGrpSpPr>
        <p:grpSpPr>
          <a:xfrm rot="10800000">
            <a:off x="3292328" y="4242724"/>
            <a:ext cx="638796" cy="945933"/>
            <a:chOff x="2042802" y="2926963"/>
            <a:chExt cx="638796" cy="945933"/>
          </a:xfrm>
        </p:grpSpPr>
        <p:sp>
          <p:nvSpPr>
            <p:cNvPr id="37" name="Freeform 14">
              <a:extLst>
                <a:ext uri="{FF2B5EF4-FFF2-40B4-BE49-F238E27FC236}">
                  <a16:creationId xmlns:a16="http://schemas.microsoft.com/office/drawing/2014/main" id="{73DD69F9-E441-47D3-9255-6008485A4206}"/>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BE00"/>
            </a:solidFill>
            <a:ln w="38100" cmpd="sng">
              <a:noFill/>
            </a:ln>
            <a:effectLst/>
          </p:spPr>
          <p:txBody>
            <a:bodyPr wrap="none" anchor="ctr"/>
            <a:lstStyle/>
            <a:p>
              <a:endParaRPr lang="en-US" sz="1800" dirty="0">
                <a:latin typeface="+mj-lt"/>
              </a:endParaRPr>
            </a:p>
          </p:txBody>
        </p:sp>
        <p:sp>
          <p:nvSpPr>
            <p:cNvPr id="38" name="Oval 37">
              <a:extLst>
                <a:ext uri="{FF2B5EF4-FFF2-40B4-BE49-F238E27FC236}">
                  <a16:creationId xmlns:a16="http://schemas.microsoft.com/office/drawing/2014/main" id="{6E0B2106-48AC-412C-9612-006B6A8E5583}"/>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sp>
        <p:nvSpPr>
          <p:cNvPr id="39" name="Oval 38">
            <a:extLst>
              <a:ext uri="{FF2B5EF4-FFF2-40B4-BE49-F238E27FC236}">
                <a16:creationId xmlns:a16="http://schemas.microsoft.com/office/drawing/2014/main" id="{80B6A911-5B49-4E4F-9F8B-788A067C74CF}"/>
              </a:ext>
            </a:extLst>
          </p:cNvPr>
          <p:cNvSpPr/>
          <p:nvPr userDrawn="1"/>
        </p:nvSpPr>
        <p:spPr>
          <a:xfrm>
            <a:off x="915358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40" name="Group 39">
            <a:extLst>
              <a:ext uri="{FF2B5EF4-FFF2-40B4-BE49-F238E27FC236}">
                <a16:creationId xmlns:a16="http://schemas.microsoft.com/office/drawing/2014/main" id="{50DCDDB5-DA61-4D26-977D-F187286F38B3}"/>
              </a:ext>
            </a:extLst>
          </p:cNvPr>
          <p:cNvGrpSpPr/>
          <p:nvPr userDrawn="1"/>
        </p:nvGrpSpPr>
        <p:grpSpPr>
          <a:xfrm rot="10800000">
            <a:off x="8951664" y="4242724"/>
            <a:ext cx="638796" cy="945933"/>
            <a:chOff x="2042802" y="2926963"/>
            <a:chExt cx="638796" cy="945933"/>
          </a:xfrm>
        </p:grpSpPr>
        <p:sp>
          <p:nvSpPr>
            <p:cNvPr id="41" name="Freeform 14">
              <a:extLst>
                <a:ext uri="{FF2B5EF4-FFF2-40B4-BE49-F238E27FC236}">
                  <a16:creationId xmlns:a16="http://schemas.microsoft.com/office/drawing/2014/main" id="{01E4AAB5-CCC7-4F96-B12C-DA3E3A29426C}"/>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8100AF"/>
            </a:solidFill>
            <a:ln w="38100" cmpd="sng">
              <a:noFill/>
            </a:ln>
            <a:effectLst/>
          </p:spPr>
          <p:txBody>
            <a:bodyPr wrap="none" anchor="ctr"/>
            <a:lstStyle/>
            <a:p>
              <a:endParaRPr lang="en-US" sz="1800" dirty="0">
                <a:latin typeface="+mj-lt"/>
              </a:endParaRPr>
            </a:p>
          </p:txBody>
        </p:sp>
        <p:sp>
          <p:nvSpPr>
            <p:cNvPr id="42" name="Oval 41">
              <a:extLst>
                <a:ext uri="{FF2B5EF4-FFF2-40B4-BE49-F238E27FC236}">
                  <a16:creationId xmlns:a16="http://schemas.microsoft.com/office/drawing/2014/main" id="{6846D3BF-C15A-4415-B313-0DCAF6167623}"/>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sp>
        <p:nvSpPr>
          <p:cNvPr id="43" name="Text Placeholder 55">
            <a:extLst>
              <a:ext uri="{FF2B5EF4-FFF2-40B4-BE49-F238E27FC236}">
                <a16:creationId xmlns:a16="http://schemas.microsoft.com/office/drawing/2014/main" id="{08BBBF8D-A7CD-4333-B299-645B4E5230C0}"/>
              </a:ext>
            </a:extLst>
          </p:cNvPr>
          <p:cNvSpPr>
            <a:spLocks noGrp="1"/>
          </p:cNvSpPr>
          <p:nvPr>
            <p:ph type="body" sz="quarter" idx="13" hasCustomPrompt="1"/>
          </p:nvPr>
        </p:nvSpPr>
        <p:spPr>
          <a:xfrm>
            <a:off x="1137987" y="2376677"/>
            <a:ext cx="2088085" cy="503692"/>
          </a:xfrm>
        </p:spPr>
        <p:txBody>
          <a:bodyPr bIns="0" anchor="b" anchorCtr="0"/>
          <a:lstStyle>
            <a:lvl1pPr marL="0" indent="0" algn="l">
              <a:lnSpc>
                <a:spcPts val="2000"/>
              </a:lnSpc>
              <a:spcBef>
                <a:spcPts val="0"/>
              </a:spcBef>
              <a:buNone/>
              <a:defRPr sz="1600">
                <a:solidFill>
                  <a:srgbClr val="009EFF"/>
                </a:solidFill>
                <a:latin typeface="Arial" panose="020B0604020202020204" pitchFamily="34" charset="0"/>
                <a:cs typeface="Arial" panose="020B0604020202020204" pitchFamily="34" charset="0"/>
              </a:defRPr>
            </a:lvl1pPr>
          </a:lstStyle>
          <a:p>
            <a:pPr lvl="0"/>
            <a:r>
              <a:rPr lang="en-US" dirty="0"/>
              <a:t>1965: ITEM GOES HERE</a:t>
            </a:r>
          </a:p>
        </p:txBody>
      </p:sp>
      <p:sp>
        <p:nvSpPr>
          <p:cNvPr id="44" name="Text Placeholder 55">
            <a:extLst>
              <a:ext uri="{FF2B5EF4-FFF2-40B4-BE49-F238E27FC236}">
                <a16:creationId xmlns:a16="http://schemas.microsoft.com/office/drawing/2014/main" id="{629CA489-8940-4C35-814F-B512D563A1AF}"/>
              </a:ext>
            </a:extLst>
          </p:cNvPr>
          <p:cNvSpPr>
            <a:spLocks noGrp="1"/>
          </p:cNvSpPr>
          <p:nvPr>
            <p:ph type="body" sz="quarter" idx="38" hasCustomPrompt="1"/>
          </p:nvPr>
        </p:nvSpPr>
        <p:spPr>
          <a:xfrm>
            <a:off x="1137989" y="2982003"/>
            <a:ext cx="2088084" cy="825465"/>
          </a:xfrm>
        </p:spPr>
        <p:txBody>
          <a:bodyPr bIns="0"/>
          <a:lstStyle>
            <a:lvl1pPr marL="0" indent="0" algn="l">
              <a:lnSpc>
                <a:spcPts val="2000"/>
              </a:lnSpc>
              <a:spcBef>
                <a:spcPts val="600"/>
              </a:spcBef>
              <a:buNone/>
              <a:defRPr sz="1600">
                <a:solidFill>
                  <a:srgbClr val="009EF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5" name="Text Placeholder 55">
            <a:extLst>
              <a:ext uri="{FF2B5EF4-FFF2-40B4-BE49-F238E27FC236}">
                <a16:creationId xmlns:a16="http://schemas.microsoft.com/office/drawing/2014/main" id="{4F1DB194-587C-46AE-9693-0DFBDB2A5023}"/>
              </a:ext>
            </a:extLst>
          </p:cNvPr>
          <p:cNvSpPr>
            <a:spLocks noGrp="1"/>
          </p:cNvSpPr>
          <p:nvPr>
            <p:ph type="body" sz="quarter" idx="39" hasCustomPrompt="1"/>
          </p:nvPr>
        </p:nvSpPr>
        <p:spPr>
          <a:xfrm>
            <a:off x="4060211" y="4239568"/>
            <a:ext cx="2088085" cy="503692"/>
          </a:xfrm>
        </p:spPr>
        <p:txBody>
          <a:bodyPr bIns="0" anchor="b" anchorCtr="0"/>
          <a:lstStyle>
            <a:lvl1pPr marL="0" indent="0" algn="l">
              <a:lnSpc>
                <a:spcPts val="2000"/>
              </a:lnSpc>
              <a:spcBef>
                <a:spcPts val="0"/>
              </a:spcBef>
              <a:buNone/>
              <a:defRPr sz="1600">
                <a:solidFill>
                  <a:srgbClr val="00BE00"/>
                </a:solidFill>
                <a:latin typeface="Arial" panose="020B0604020202020204" pitchFamily="34" charset="0"/>
                <a:cs typeface="Arial" panose="020B0604020202020204" pitchFamily="34" charset="0"/>
              </a:defRPr>
            </a:lvl1pPr>
          </a:lstStyle>
          <a:p>
            <a:pPr lvl="0"/>
            <a:r>
              <a:rPr lang="en-US" dirty="0"/>
              <a:t>1974: ITEM GOES HERE</a:t>
            </a:r>
          </a:p>
        </p:txBody>
      </p:sp>
      <p:sp>
        <p:nvSpPr>
          <p:cNvPr id="46" name="Text Placeholder 55">
            <a:extLst>
              <a:ext uri="{FF2B5EF4-FFF2-40B4-BE49-F238E27FC236}">
                <a16:creationId xmlns:a16="http://schemas.microsoft.com/office/drawing/2014/main" id="{8C7BC640-A8E3-4927-A9D5-9C9F77500763}"/>
              </a:ext>
            </a:extLst>
          </p:cNvPr>
          <p:cNvSpPr>
            <a:spLocks noGrp="1"/>
          </p:cNvSpPr>
          <p:nvPr>
            <p:ph type="body" sz="quarter" idx="40" hasCustomPrompt="1"/>
          </p:nvPr>
        </p:nvSpPr>
        <p:spPr>
          <a:xfrm>
            <a:off x="4060212" y="4844896"/>
            <a:ext cx="2088084" cy="825465"/>
          </a:xfrm>
        </p:spPr>
        <p:txBody>
          <a:bodyPr bIns="0"/>
          <a:lstStyle>
            <a:lvl1pPr marL="0" indent="0" algn="l">
              <a:lnSpc>
                <a:spcPts val="2000"/>
              </a:lnSpc>
              <a:spcBef>
                <a:spcPts val="600"/>
              </a:spcBef>
              <a:buNone/>
              <a:defRPr sz="1600">
                <a:solidFill>
                  <a:srgbClr val="00BE00"/>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7" name="Text Placeholder 55">
            <a:extLst>
              <a:ext uri="{FF2B5EF4-FFF2-40B4-BE49-F238E27FC236}">
                <a16:creationId xmlns:a16="http://schemas.microsoft.com/office/drawing/2014/main" id="{1B6BAED6-3534-4522-93CA-0D7DE6B5B42E}"/>
              </a:ext>
            </a:extLst>
          </p:cNvPr>
          <p:cNvSpPr>
            <a:spLocks noGrp="1"/>
          </p:cNvSpPr>
          <p:nvPr>
            <p:ph type="body" sz="quarter" idx="41" hasCustomPrompt="1"/>
          </p:nvPr>
        </p:nvSpPr>
        <p:spPr>
          <a:xfrm>
            <a:off x="6880554" y="2376677"/>
            <a:ext cx="2088085" cy="503692"/>
          </a:xfrm>
        </p:spPr>
        <p:txBody>
          <a:bodyPr bIns="0" anchor="b" anchorCtr="0"/>
          <a:lstStyle>
            <a:lvl1pPr marL="0" indent="0" algn="l">
              <a:lnSpc>
                <a:spcPts val="2000"/>
              </a:lnSpc>
              <a:spcBef>
                <a:spcPts val="0"/>
              </a:spcBef>
              <a:buNone/>
              <a:defRPr sz="1600">
                <a:solidFill>
                  <a:srgbClr val="E74011"/>
                </a:solidFill>
                <a:latin typeface="Arial" panose="020B0604020202020204" pitchFamily="34" charset="0"/>
                <a:cs typeface="Arial" panose="020B0604020202020204" pitchFamily="34" charset="0"/>
              </a:defRPr>
            </a:lvl1pPr>
          </a:lstStyle>
          <a:p>
            <a:pPr lvl="0"/>
            <a:r>
              <a:rPr lang="en-US" dirty="0"/>
              <a:t>1982: ITEM GOES HERE</a:t>
            </a:r>
          </a:p>
        </p:txBody>
      </p:sp>
      <p:sp>
        <p:nvSpPr>
          <p:cNvPr id="48" name="Text Placeholder 55">
            <a:extLst>
              <a:ext uri="{FF2B5EF4-FFF2-40B4-BE49-F238E27FC236}">
                <a16:creationId xmlns:a16="http://schemas.microsoft.com/office/drawing/2014/main" id="{1CB45B4F-9A17-417A-92D3-10D78FA99E7A}"/>
              </a:ext>
            </a:extLst>
          </p:cNvPr>
          <p:cNvSpPr>
            <a:spLocks noGrp="1"/>
          </p:cNvSpPr>
          <p:nvPr>
            <p:ph type="body" sz="quarter" idx="42" hasCustomPrompt="1"/>
          </p:nvPr>
        </p:nvSpPr>
        <p:spPr>
          <a:xfrm>
            <a:off x="6880554" y="2982003"/>
            <a:ext cx="2088084" cy="825465"/>
          </a:xfrm>
        </p:spPr>
        <p:txBody>
          <a:bodyPr bIns="0"/>
          <a:lstStyle>
            <a:lvl1pPr marL="0" indent="0" algn="l">
              <a:lnSpc>
                <a:spcPts val="2000"/>
              </a:lnSpc>
              <a:spcBef>
                <a:spcPts val="600"/>
              </a:spcBef>
              <a:buNone/>
              <a:defRPr sz="1600">
                <a:solidFill>
                  <a:srgbClr val="E7401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9" name="Text Placeholder 55">
            <a:extLst>
              <a:ext uri="{FF2B5EF4-FFF2-40B4-BE49-F238E27FC236}">
                <a16:creationId xmlns:a16="http://schemas.microsoft.com/office/drawing/2014/main" id="{D91C9DD9-9EC7-421E-9806-37A2A7A4AB1E}"/>
              </a:ext>
            </a:extLst>
          </p:cNvPr>
          <p:cNvSpPr>
            <a:spLocks noGrp="1"/>
          </p:cNvSpPr>
          <p:nvPr>
            <p:ph type="body" sz="quarter" idx="43" hasCustomPrompt="1"/>
          </p:nvPr>
        </p:nvSpPr>
        <p:spPr>
          <a:xfrm>
            <a:off x="9710110" y="4239568"/>
            <a:ext cx="2088085" cy="503692"/>
          </a:xfrm>
        </p:spPr>
        <p:txBody>
          <a:bodyPr bIns="0" anchor="b" anchorCtr="0"/>
          <a:lstStyle>
            <a:lvl1pPr marL="0" indent="0" algn="l">
              <a:lnSpc>
                <a:spcPts val="2000"/>
              </a:lnSpc>
              <a:spcBef>
                <a:spcPts val="0"/>
              </a:spcBef>
              <a:buNone/>
              <a:defRPr sz="1600">
                <a:solidFill>
                  <a:srgbClr val="8100AF"/>
                </a:solidFill>
                <a:latin typeface="Arial" panose="020B0604020202020204" pitchFamily="34" charset="0"/>
                <a:cs typeface="Arial" panose="020B0604020202020204" pitchFamily="34" charset="0"/>
              </a:defRPr>
            </a:lvl1pPr>
          </a:lstStyle>
          <a:p>
            <a:pPr lvl="0"/>
            <a:r>
              <a:rPr lang="en-US" dirty="0"/>
              <a:t>2000: ITEM GOES HERE</a:t>
            </a:r>
          </a:p>
        </p:txBody>
      </p:sp>
      <p:sp>
        <p:nvSpPr>
          <p:cNvPr id="50" name="Text Placeholder 55">
            <a:extLst>
              <a:ext uri="{FF2B5EF4-FFF2-40B4-BE49-F238E27FC236}">
                <a16:creationId xmlns:a16="http://schemas.microsoft.com/office/drawing/2014/main" id="{FFD233C4-03D5-45B2-AD4B-2D9C7A132216}"/>
              </a:ext>
            </a:extLst>
          </p:cNvPr>
          <p:cNvSpPr>
            <a:spLocks noGrp="1"/>
          </p:cNvSpPr>
          <p:nvPr>
            <p:ph type="body" sz="quarter" idx="44" hasCustomPrompt="1"/>
          </p:nvPr>
        </p:nvSpPr>
        <p:spPr>
          <a:xfrm>
            <a:off x="9710110" y="4844896"/>
            <a:ext cx="2088084" cy="825465"/>
          </a:xfrm>
        </p:spPr>
        <p:txBody>
          <a:bodyPr bIns="0"/>
          <a:lstStyle>
            <a:lvl1pPr marL="0" indent="0" algn="l">
              <a:lnSpc>
                <a:spcPts val="2000"/>
              </a:lnSpc>
              <a:spcBef>
                <a:spcPts val="600"/>
              </a:spcBef>
              <a:buNone/>
              <a:defRPr sz="1600">
                <a:solidFill>
                  <a:srgbClr val="8100A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Tree>
    <p:extLst>
      <p:ext uri="{BB962C8B-B14F-4D97-AF65-F5344CB8AC3E}">
        <p14:creationId xmlns:p14="http://schemas.microsoft.com/office/powerpoint/2010/main" val="1021579843"/>
      </p:ext>
    </p:extLst>
  </p:cSld>
  <p:clrMapOvr>
    <a:masterClrMapping/>
  </p:clrMapOvr>
</p:sldLayout>
</file>

<file path=ppt/slideLayouts/slideLayout265.xml><?xml version="1.0" encoding="utf-8"?>
<p:sldLayout xmlns:a="http://schemas.openxmlformats.org/drawingml/2006/main" xmlns:r="http://schemas.openxmlformats.org/officeDocument/2006/relationships" xmlns:p="http://schemas.openxmlformats.org/presentationml/2006/main" preserve="1" userDrawn="1">
  <p:cSld name="Timeline B">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1A0F-3B08-4A4E-830C-F3BF46B64F07}"/>
              </a:ext>
            </a:extLst>
          </p:cNvPr>
          <p:cNvSpPr>
            <a:spLocks noGrp="1"/>
          </p:cNvSpPr>
          <p:nvPr>
            <p:ph type="title"/>
          </p:nvPr>
        </p:nvSpPr>
        <p:spPr/>
        <p:txBody>
          <a:bodyPr/>
          <a:lstStyle/>
          <a:p>
            <a:r>
              <a:rPr lang="en-US" dirty="0"/>
              <a:t>Click to edit Master title style</a:t>
            </a:r>
            <a:endParaRPr lang="en-GB" dirty="0"/>
          </a:p>
        </p:txBody>
      </p:sp>
      <p:sp>
        <p:nvSpPr>
          <p:cNvPr id="4" name="Date Placeholder 3">
            <a:extLst>
              <a:ext uri="{FF2B5EF4-FFF2-40B4-BE49-F238E27FC236}">
                <a16:creationId xmlns:a16="http://schemas.microsoft.com/office/drawing/2014/main" id="{2A60423C-3178-43A3-8727-8AE40E8B84FF}"/>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AFDC0D26-CAFA-459D-B091-1BC78BB93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C255C-E885-462E-8DF5-7D88AA67052C}"/>
              </a:ext>
            </a:extLst>
          </p:cNvPr>
          <p:cNvSpPr>
            <a:spLocks noGrp="1"/>
          </p:cNvSpPr>
          <p:nvPr>
            <p:ph type="sldNum" sz="quarter" idx="12"/>
          </p:nvPr>
        </p:nvSpPr>
        <p:spPr/>
        <p:txBody>
          <a:bodyPr/>
          <a:lstStyle/>
          <a:p>
            <a:fld id="{87DDBD4F-CAE2-4C3C-B6AA-C211EFDAA03F}" type="slidenum">
              <a:rPr lang="en-GB" smtClean="0"/>
              <a:t>‹#›</a:t>
            </a:fld>
            <a:endParaRPr lang="en-GB"/>
          </a:p>
        </p:txBody>
      </p:sp>
      <p:sp>
        <p:nvSpPr>
          <p:cNvPr id="7" name="Rectangle 6">
            <a:extLst>
              <a:ext uri="{FF2B5EF4-FFF2-40B4-BE49-F238E27FC236}">
                <a16:creationId xmlns:a16="http://schemas.microsoft.com/office/drawing/2014/main" id="{B2ADA329-9B7C-4886-A522-467214742846}"/>
              </a:ext>
            </a:extLst>
          </p:cNvPr>
          <p:cNvSpPr/>
          <p:nvPr userDrawn="1"/>
        </p:nvSpPr>
        <p:spPr>
          <a:xfrm flipV="1">
            <a:off x="3048" y="3888437"/>
            <a:ext cx="12188952" cy="68098"/>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lIns="243797" tIns="121899" rIns="243797" bIns="121899" rtlCol="0" anchor="ctr"/>
          <a:lstStyle/>
          <a:p>
            <a:pPr algn="ctr"/>
            <a:r>
              <a:rPr lang="en-US" sz="1800" dirty="0">
                <a:latin typeface="Subway Six-Inch Office" pitchFamily="50" charset="0"/>
              </a:rPr>
              <a:t> </a:t>
            </a:r>
          </a:p>
        </p:txBody>
      </p:sp>
      <p:sp>
        <p:nvSpPr>
          <p:cNvPr id="8" name="Oval 7">
            <a:extLst>
              <a:ext uri="{FF2B5EF4-FFF2-40B4-BE49-F238E27FC236}">
                <a16:creationId xmlns:a16="http://schemas.microsoft.com/office/drawing/2014/main" id="{1A102CCD-A803-4765-865C-CF851A52C206}"/>
              </a:ext>
            </a:extLst>
          </p:cNvPr>
          <p:cNvSpPr/>
          <p:nvPr userDrawn="1"/>
        </p:nvSpPr>
        <p:spPr>
          <a:xfrm>
            <a:off x="477229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9" name="Oval 8">
            <a:extLst>
              <a:ext uri="{FF2B5EF4-FFF2-40B4-BE49-F238E27FC236}">
                <a16:creationId xmlns:a16="http://schemas.microsoft.com/office/drawing/2014/main" id="{B66EA7C5-1F66-4F2C-BB66-5C75735B38D0}"/>
              </a:ext>
            </a:extLst>
          </p:cNvPr>
          <p:cNvSpPr/>
          <p:nvPr userDrawn="1"/>
        </p:nvSpPr>
        <p:spPr>
          <a:xfrm>
            <a:off x="7599807"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0" name="Oval 9">
            <a:extLst>
              <a:ext uri="{FF2B5EF4-FFF2-40B4-BE49-F238E27FC236}">
                <a16:creationId xmlns:a16="http://schemas.microsoft.com/office/drawing/2014/main" id="{9DDE2FE0-4153-4E40-91E1-0F00E7DD2BD6}"/>
              </a:ext>
            </a:extLst>
          </p:cNvPr>
          <p:cNvSpPr/>
          <p:nvPr userDrawn="1"/>
        </p:nvSpPr>
        <p:spPr>
          <a:xfrm>
            <a:off x="1944784"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11" name="Group 10">
            <a:extLst>
              <a:ext uri="{FF2B5EF4-FFF2-40B4-BE49-F238E27FC236}">
                <a16:creationId xmlns:a16="http://schemas.microsoft.com/office/drawing/2014/main" id="{6B86D487-716E-42F0-8715-49F9EDD0CBA9}"/>
              </a:ext>
            </a:extLst>
          </p:cNvPr>
          <p:cNvGrpSpPr/>
          <p:nvPr userDrawn="1"/>
        </p:nvGrpSpPr>
        <p:grpSpPr>
          <a:xfrm>
            <a:off x="1734825" y="2666459"/>
            <a:ext cx="638796" cy="945933"/>
            <a:chOff x="2042802" y="2926963"/>
            <a:chExt cx="638796" cy="945933"/>
          </a:xfrm>
        </p:grpSpPr>
        <p:sp>
          <p:nvSpPr>
            <p:cNvPr id="12" name="Freeform 14">
              <a:extLst>
                <a:ext uri="{FF2B5EF4-FFF2-40B4-BE49-F238E27FC236}">
                  <a16:creationId xmlns:a16="http://schemas.microsoft.com/office/drawing/2014/main" id="{1A940EE6-04A4-4E02-9445-D18E772565EF}"/>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FF0096"/>
            </a:solidFill>
            <a:ln w="38100" cmpd="sng">
              <a:noFill/>
            </a:ln>
            <a:effectLst/>
          </p:spPr>
          <p:txBody>
            <a:bodyPr wrap="none" anchor="ctr"/>
            <a:lstStyle/>
            <a:p>
              <a:endParaRPr lang="en-US" sz="1800" dirty="0">
                <a:latin typeface="+mj-lt"/>
              </a:endParaRPr>
            </a:p>
          </p:txBody>
        </p:sp>
        <p:sp>
          <p:nvSpPr>
            <p:cNvPr id="13" name="Oval 12">
              <a:extLst>
                <a:ext uri="{FF2B5EF4-FFF2-40B4-BE49-F238E27FC236}">
                  <a16:creationId xmlns:a16="http://schemas.microsoft.com/office/drawing/2014/main" id="{6E9D1B6C-2DCB-4F74-B303-6B1A14EDB46E}"/>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14" name="Group 13">
            <a:extLst>
              <a:ext uri="{FF2B5EF4-FFF2-40B4-BE49-F238E27FC236}">
                <a16:creationId xmlns:a16="http://schemas.microsoft.com/office/drawing/2014/main" id="{2F6EDBBF-2713-4817-94A0-0B3C1B511CDB}"/>
              </a:ext>
            </a:extLst>
          </p:cNvPr>
          <p:cNvGrpSpPr/>
          <p:nvPr userDrawn="1"/>
        </p:nvGrpSpPr>
        <p:grpSpPr>
          <a:xfrm>
            <a:off x="7395837" y="2666459"/>
            <a:ext cx="638796" cy="945933"/>
            <a:chOff x="2042802" y="2926963"/>
            <a:chExt cx="638796" cy="945933"/>
          </a:xfrm>
        </p:grpSpPr>
        <p:sp>
          <p:nvSpPr>
            <p:cNvPr id="15" name="Freeform 14">
              <a:extLst>
                <a:ext uri="{FF2B5EF4-FFF2-40B4-BE49-F238E27FC236}">
                  <a16:creationId xmlns:a16="http://schemas.microsoft.com/office/drawing/2014/main" id="{0E7C3EAE-BF16-4D14-B1DB-F0012EACAEC6}"/>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BE00"/>
            </a:solidFill>
            <a:ln w="38100" cmpd="sng">
              <a:noFill/>
            </a:ln>
            <a:effectLst/>
          </p:spPr>
          <p:txBody>
            <a:bodyPr wrap="none" anchor="ctr"/>
            <a:lstStyle/>
            <a:p>
              <a:endParaRPr lang="en-US" sz="1800" dirty="0">
                <a:latin typeface="+mj-lt"/>
              </a:endParaRPr>
            </a:p>
          </p:txBody>
        </p:sp>
        <p:sp>
          <p:nvSpPr>
            <p:cNvPr id="16" name="Oval 15">
              <a:extLst>
                <a:ext uri="{FF2B5EF4-FFF2-40B4-BE49-F238E27FC236}">
                  <a16:creationId xmlns:a16="http://schemas.microsoft.com/office/drawing/2014/main" id="{41BBA278-05CE-4484-9445-75DC57B01E62}"/>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mj-lt"/>
              </a:endParaRPr>
            </a:p>
          </p:txBody>
        </p:sp>
      </p:grpSp>
      <p:grpSp>
        <p:nvGrpSpPr>
          <p:cNvPr id="17" name="Group 16">
            <a:extLst>
              <a:ext uri="{FF2B5EF4-FFF2-40B4-BE49-F238E27FC236}">
                <a16:creationId xmlns:a16="http://schemas.microsoft.com/office/drawing/2014/main" id="{3AE8449B-CF3D-4F5E-8BA2-C195AF180C52}"/>
              </a:ext>
            </a:extLst>
          </p:cNvPr>
          <p:cNvGrpSpPr/>
          <p:nvPr userDrawn="1"/>
        </p:nvGrpSpPr>
        <p:grpSpPr>
          <a:xfrm rot="10800000">
            <a:off x="4566060" y="4242724"/>
            <a:ext cx="638796" cy="945933"/>
            <a:chOff x="2042802" y="2926963"/>
            <a:chExt cx="638796" cy="945933"/>
          </a:xfrm>
        </p:grpSpPr>
        <p:sp>
          <p:nvSpPr>
            <p:cNvPr id="18" name="Freeform 14">
              <a:extLst>
                <a:ext uri="{FF2B5EF4-FFF2-40B4-BE49-F238E27FC236}">
                  <a16:creationId xmlns:a16="http://schemas.microsoft.com/office/drawing/2014/main" id="{150948DC-5A88-4B5C-A3E8-DA6792E5405C}"/>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9EFF"/>
            </a:solidFill>
            <a:ln w="38100" cmpd="sng">
              <a:noFill/>
            </a:ln>
            <a:effectLst/>
          </p:spPr>
          <p:txBody>
            <a:bodyPr wrap="none" anchor="ctr"/>
            <a:lstStyle/>
            <a:p>
              <a:endParaRPr lang="en-US" sz="1800" dirty="0">
                <a:latin typeface="+mj-lt"/>
              </a:endParaRPr>
            </a:p>
          </p:txBody>
        </p:sp>
        <p:sp>
          <p:nvSpPr>
            <p:cNvPr id="19" name="Oval 18">
              <a:extLst>
                <a:ext uri="{FF2B5EF4-FFF2-40B4-BE49-F238E27FC236}">
                  <a16:creationId xmlns:a16="http://schemas.microsoft.com/office/drawing/2014/main" id="{1682EBD5-277B-4472-B8E3-49113E2B3DE9}"/>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latin typeface="Subway Six-Inch Office" pitchFamily="50" charset="0"/>
              </a:endParaRPr>
            </a:p>
          </p:txBody>
        </p:sp>
      </p:grpSp>
      <p:sp>
        <p:nvSpPr>
          <p:cNvPr id="20" name="Text Placeholder 55">
            <a:extLst>
              <a:ext uri="{FF2B5EF4-FFF2-40B4-BE49-F238E27FC236}">
                <a16:creationId xmlns:a16="http://schemas.microsoft.com/office/drawing/2014/main" id="{A1CD7512-ECC4-4FD4-A939-E874C6ABF3E8}"/>
              </a:ext>
            </a:extLst>
          </p:cNvPr>
          <p:cNvSpPr>
            <a:spLocks noGrp="1"/>
          </p:cNvSpPr>
          <p:nvPr>
            <p:ph type="body" sz="quarter" idx="13" hasCustomPrompt="1"/>
          </p:nvPr>
        </p:nvSpPr>
        <p:spPr>
          <a:xfrm>
            <a:off x="2535703" y="2376677"/>
            <a:ext cx="2088085" cy="503692"/>
          </a:xfrm>
        </p:spPr>
        <p:txBody>
          <a:bodyPr bIns="0" anchor="b" anchorCtr="0"/>
          <a:lstStyle>
            <a:lvl1pPr marL="0" indent="0" algn="l">
              <a:lnSpc>
                <a:spcPts val="2000"/>
              </a:lnSpc>
              <a:spcBef>
                <a:spcPts val="0"/>
              </a:spcBef>
              <a:buNone/>
              <a:defRPr sz="1600">
                <a:solidFill>
                  <a:srgbClr val="FF0096"/>
                </a:solidFill>
                <a:latin typeface="Arial" panose="020B0604020202020204" pitchFamily="34" charset="0"/>
                <a:cs typeface="Arial" panose="020B0604020202020204" pitchFamily="34" charset="0"/>
              </a:defRPr>
            </a:lvl1pPr>
          </a:lstStyle>
          <a:p>
            <a:pPr lvl="0"/>
            <a:r>
              <a:rPr lang="en-US" dirty="0"/>
              <a:t>2003: ITEM GOES HERE</a:t>
            </a:r>
          </a:p>
        </p:txBody>
      </p:sp>
      <p:sp>
        <p:nvSpPr>
          <p:cNvPr id="21" name="Text Placeholder 55">
            <a:extLst>
              <a:ext uri="{FF2B5EF4-FFF2-40B4-BE49-F238E27FC236}">
                <a16:creationId xmlns:a16="http://schemas.microsoft.com/office/drawing/2014/main" id="{88454EC6-7C85-4D82-B6C3-01A921D3537E}"/>
              </a:ext>
            </a:extLst>
          </p:cNvPr>
          <p:cNvSpPr>
            <a:spLocks noGrp="1"/>
          </p:cNvSpPr>
          <p:nvPr>
            <p:ph type="body" sz="quarter" idx="38" hasCustomPrompt="1"/>
          </p:nvPr>
        </p:nvSpPr>
        <p:spPr>
          <a:xfrm>
            <a:off x="2535705" y="2982003"/>
            <a:ext cx="2088084" cy="825465"/>
          </a:xfrm>
        </p:spPr>
        <p:txBody>
          <a:bodyPr bIns="0"/>
          <a:lstStyle>
            <a:lvl1pPr marL="0" indent="0" algn="l">
              <a:lnSpc>
                <a:spcPts val="2000"/>
              </a:lnSpc>
              <a:spcBef>
                <a:spcPts val="600"/>
              </a:spcBef>
              <a:buNone/>
              <a:defRPr sz="1600">
                <a:solidFill>
                  <a:srgbClr val="FF0096"/>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22" name="Text Placeholder 55">
            <a:extLst>
              <a:ext uri="{FF2B5EF4-FFF2-40B4-BE49-F238E27FC236}">
                <a16:creationId xmlns:a16="http://schemas.microsoft.com/office/drawing/2014/main" id="{B45F9AC5-33AD-4047-90F9-B4EFD14ACF67}"/>
              </a:ext>
            </a:extLst>
          </p:cNvPr>
          <p:cNvSpPr>
            <a:spLocks noGrp="1"/>
          </p:cNvSpPr>
          <p:nvPr>
            <p:ph type="body" sz="quarter" idx="39" hasCustomPrompt="1"/>
          </p:nvPr>
        </p:nvSpPr>
        <p:spPr>
          <a:xfrm>
            <a:off x="5333943" y="4239568"/>
            <a:ext cx="2088085" cy="503692"/>
          </a:xfrm>
        </p:spPr>
        <p:txBody>
          <a:bodyPr bIns="0" anchor="b" anchorCtr="0"/>
          <a:lstStyle>
            <a:lvl1pPr marL="0" indent="0" algn="l">
              <a:lnSpc>
                <a:spcPts val="2000"/>
              </a:lnSpc>
              <a:spcBef>
                <a:spcPts val="0"/>
              </a:spcBef>
              <a:buNone/>
              <a:defRPr sz="1600">
                <a:solidFill>
                  <a:srgbClr val="009EFF"/>
                </a:solidFill>
                <a:latin typeface="Arial" panose="020B0604020202020204" pitchFamily="34" charset="0"/>
                <a:cs typeface="Arial" panose="020B0604020202020204" pitchFamily="34" charset="0"/>
              </a:defRPr>
            </a:lvl1pPr>
          </a:lstStyle>
          <a:p>
            <a:pPr lvl="0"/>
            <a:r>
              <a:rPr lang="en-US" dirty="0"/>
              <a:t>2008: ITEM GOES HERE</a:t>
            </a:r>
          </a:p>
        </p:txBody>
      </p:sp>
      <p:sp>
        <p:nvSpPr>
          <p:cNvPr id="23" name="Text Placeholder 55">
            <a:extLst>
              <a:ext uri="{FF2B5EF4-FFF2-40B4-BE49-F238E27FC236}">
                <a16:creationId xmlns:a16="http://schemas.microsoft.com/office/drawing/2014/main" id="{2EAC20B3-3C92-44BA-A862-E3C8E568AC37}"/>
              </a:ext>
            </a:extLst>
          </p:cNvPr>
          <p:cNvSpPr>
            <a:spLocks noGrp="1"/>
          </p:cNvSpPr>
          <p:nvPr>
            <p:ph type="body" sz="quarter" idx="40" hasCustomPrompt="1"/>
          </p:nvPr>
        </p:nvSpPr>
        <p:spPr>
          <a:xfrm>
            <a:off x="5333944" y="4844896"/>
            <a:ext cx="2088084" cy="825465"/>
          </a:xfrm>
        </p:spPr>
        <p:txBody>
          <a:bodyPr bIns="0"/>
          <a:lstStyle>
            <a:lvl1pPr marL="0" indent="0" algn="l">
              <a:lnSpc>
                <a:spcPts val="2000"/>
              </a:lnSpc>
              <a:spcBef>
                <a:spcPts val="600"/>
              </a:spcBef>
              <a:buNone/>
              <a:defRPr sz="1600">
                <a:solidFill>
                  <a:srgbClr val="009EFF"/>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24" name="Text Placeholder 55">
            <a:extLst>
              <a:ext uri="{FF2B5EF4-FFF2-40B4-BE49-F238E27FC236}">
                <a16:creationId xmlns:a16="http://schemas.microsoft.com/office/drawing/2014/main" id="{3555C930-DFCA-4939-9A11-A2BFCFE68B2B}"/>
              </a:ext>
            </a:extLst>
          </p:cNvPr>
          <p:cNvSpPr>
            <a:spLocks noGrp="1"/>
          </p:cNvSpPr>
          <p:nvPr>
            <p:ph type="body" sz="quarter" idx="41" hasCustomPrompt="1"/>
          </p:nvPr>
        </p:nvSpPr>
        <p:spPr>
          <a:xfrm>
            <a:off x="8154286" y="2376677"/>
            <a:ext cx="2088085" cy="503692"/>
          </a:xfrm>
        </p:spPr>
        <p:txBody>
          <a:bodyPr bIns="0" anchor="b" anchorCtr="0"/>
          <a:lstStyle>
            <a:lvl1pPr marL="0" indent="0" algn="l">
              <a:lnSpc>
                <a:spcPts val="2000"/>
              </a:lnSpc>
              <a:spcBef>
                <a:spcPts val="0"/>
              </a:spcBef>
              <a:buNone/>
              <a:defRPr sz="1600">
                <a:solidFill>
                  <a:srgbClr val="00BE00"/>
                </a:solidFill>
                <a:latin typeface="Arial" panose="020B0604020202020204" pitchFamily="34" charset="0"/>
                <a:cs typeface="Arial" panose="020B0604020202020204" pitchFamily="34" charset="0"/>
              </a:defRPr>
            </a:lvl1pPr>
          </a:lstStyle>
          <a:p>
            <a:pPr lvl="0"/>
            <a:r>
              <a:rPr lang="en-US" dirty="0"/>
              <a:t>2018: ITEM GOES HERE</a:t>
            </a:r>
          </a:p>
        </p:txBody>
      </p:sp>
      <p:sp>
        <p:nvSpPr>
          <p:cNvPr id="25" name="Text Placeholder 55">
            <a:extLst>
              <a:ext uri="{FF2B5EF4-FFF2-40B4-BE49-F238E27FC236}">
                <a16:creationId xmlns:a16="http://schemas.microsoft.com/office/drawing/2014/main" id="{7B991D95-8427-40B5-9196-3B802007670C}"/>
              </a:ext>
            </a:extLst>
          </p:cNvPr>
          <p:cNvSpPr>
            <a:spLocks noGrp="1"/>
          </p:cNvSpPr>
          <p:nvPr>
            <p:ph type="body" sz="quarter" idx="42" hasCustomPrompt="1"/>
          </p:nvPr>
        </p:nvSpPr>
        <p:spPr>
          <a:xfrm>
            <a:off x="8154286" y="2982003"/>
            <a:ext cx="2088084" cy="825465"/>
          </a:xfrm>
        </p:spPr>
        <p:txBody>
          <a:bodyPr bIns="0"/>
          <a:lstStyle>
            <a:lvl1pPr marL="0" indent="0" algn="l">
              <a:lnSpc>
                <a:spcPts val="2000"/>
              </a:lnSpc>
              <a:spcBef>
                <a:spcPts val="600"/>
              </a:spcBef>
              <a:buNone/>
              <a:defRPr sz="1600">
                <a:solidFill>
                  <a:srgbClr val="00BE00"/>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Tree>
    <p:extLst>
      <p:ext uri="{BB962C8B-B14F-4D97-AF65-F5344CB8AC3E}">
        <p14:creationId xmlns:p14="http://schemas.microsoft.com/office/powerpoint/2010/main" val="1730060488"/>
      </p:ext>
    </p:extLst>
  </p:cSld>
  <p:clrMapOvr>
    <a:masterClrMapping/>
  </p:clrMapOvr>
</p:sldLayout>
</file>

<file path=ppt/slideLayouts/slideLayout26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BC4868A-1AF4-4B29-9695-FF94B3946C5F}"/>
              </a:ext>
            </a:extLst>
          </p:cNvPr>
          <p:cNvSpPr/>
          <p:nvPr userDrawn="1"/>
        </p:nvSpPr>
        <p:spPr>
          <a:xfrm>
            <a:off x="0" y="0"/>
            <a:ext cx="12192000" cy="6858000"/>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Date Placeholder 3">
            <a:extLst>
              <a:ext uri="{FF2B5EF4-FFF2-40B4-BE49-F238E27FC236}">
                <a16:creationId xmlns:a16="http://schemas.microsoft.com/office/drawing/2014/main" id="{4B9D45CD-7287-4583-BBA4-8828E8B3502D}"/>
              </a:ext>
            </a:extLst>
          </p:cNvPr>
          <p:cNvSpPr>
            <a:spLocks noGrp="1"/>
          </p:cNvSpPr>
          <p:nvPr>
            <p:ph type="dt" sz="half" idx="10"/>
          </p:nvPr>
        </p:nvSpPr>
        <p:spPr/>
        <p:txBody>
          <a:body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6A474758-8E59-47F2-B091-44894E59B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742-5F51-4476-8BDF-AD7405D9750D}"/>
              </a:ext>
            </a:extLst>
          </p:cNvPr>
          <p:cNvSpPr>
            <a:spLocks noGrp="1"/>
          </p:cNvSpPr>
          <p:nvPr>
            <p:ph type="sldNum" sz="quarter" idx="12"/>
          </p:nvPr>
        </p:nvSpPr>
        <p:spPr/>
        <p:txBody>
          <a:bodyPr/>
          <a:lstStyle/>
          <a:p>
            <a:fld id="{87DDBD4F-CAE2-4C3C-B6AA-C211EFDAA03F}" type="slidenum">
              <a:rPr lang="en-GB" smtClean="0"/>
              <a:t>‹#›</a:t>
            </a:fld>
            <a:endParaRPr lang="en-GB"/>
          </a:p>
        </p:txBody>
      </p:sp>
      <p:pic>
        <p:nvPicPr>
          <p:cNvPr id="3" name="Picture 2" descr="A picture containing text&#10;&#10;Description automatically generated">
            <a:extLst>
              <a:ext uri="{FF2B5EF4-FFF2-40B4-BE49-F238E27FC236}">
                <a16:creationId xmlns:a16="http://schemas.microsoft.com/office/drawing/2014/main" id="{1EAA645D-D766-4125-B2C5-A33B0D0BD46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903785" y="2844000"/>
            <a:ext cx="2384430" cy="1170000"/>
          </a:xfrm>
          <a:prstGeom prst="rect">
            <a:avLst/>
          </a:prstGeom>
        </p:spPr>
      </p:pic>
    </p:spTree>
    <p:extLst>
      <p:ext uri="{BB962C8B-B14F-4D97-AF65-F5344CB8AC3E}">
        <p14:creationId xmlns:p14="http://schemas.microsoft.com/office/powerpoint/2010/main" val="577160475"/>
      </p:ext>
    </p:extLst>
  </p:cSld>
  <p:clrMapOvr>
    <a:masterClrMapping/>
  </p:clrMapOvr>
</p:sldLayout>
</file>

<file path=ppt/slideLayouts/slideLayout267.xml><?xml version="1.0" encoding="utf-8"?>
<p:sldLayout xmlns:a="http://schemas.openxmlformats.org/drawingml/2006/main" xmlns:r="http://schemas.openxmlformats.org/officeDocument/2006/relationships" xmlns:p="http://schemas.openxmlformats.org/presentationml/2006/main" showMasterSp="0" preserve="1" userDrawn="1">
  <p:cSld name="Title Slide (Teaching)">
    <p:bg>
      <p:bgPr>
        <a:solidFill>
          <a:srgbClr val="008938"/>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5C7791E-E5E4-45D4-A7E6-B1219FEBB1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93"/>
            <a:ext cx="12192000" cy="8128000"/>
          </a:xfrm>
          <a:prstGeom prst="rect">
            <a:avLst/>
          </a:prstGeom>
        </p:spPr>
      </p:pic>
      <p:sp>
        <p:nvSpPr>
          <p:cNvPr id="8" name="Rectangle 7">
            <a:extLst>
              <a:ext uri="{FF2B5EF4-FFF2-40B4-BE49-F238E27FC236}">
                <a16:creationId xmlns:a16="http://schemas.microsoft.com/office/drawing/2014/main" id="{F9936CC1-49F4-4F8C-AF58-4D5C48388FBF}"/>
              </a:ext>
            </a:extLst>
          </p:cNvPr>
          <p:cNvSpPr/>
          <p:nvPr/>
        </p:nvSpPr>
        <p:spPr>
          <a:xfrm rot="5400000">
            <a:off x="2657922" y="-3008426"/>
            <a:ext cx="6857107" cy="12211050"/>
          </a:xfrm>
          <a:prstGeom prst="rect">
            <a:avLst/>
          </a:prstGeom>
          <a:gradFill flip="none" rotWithShape="1">
            <a:gsLst>
              <a:gs pos="0">
                <a:srgbClr val="78A2B6"/>
              </a:gs>
              <a:gs pos="98000">
                <a:srgbClr val="646464">
                  <a:alpha val="0"/>
                </a:srgbClr>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 name="Title 1">
            <a:extLst>
              <a:ext uri="{FF2B5EF4-FFF2-40B4-BE49-F238E27FC236}">
                <a16:creationId xmlns:a16="http://schemas.microsoft.com/office/drawing/2014/main" id="{EDCF9B48-7B03-4E1E-A307-D500BC50F167}"/>
              </a:ext>
            </a:extLst>
          </p:cNvPr>
          <p:cNvSpPr>
            <a:spLocks noGrp="1"/>
          </p:cNvSpPr>
          <p:nvPr userDrawn="1">
            <p:ph type="ctrTitle" hasCustomPrompt="1"/>
          </p:nvPr>
        </p:nvSpPr>
        <p:spPr>
          <a:xfrm>
            <a:off x="457205" y="457200"/>
            <a:ext cx="5486396" cy="4381500"/>
          </a:xfrm>
          <a:ln>
            <a:noFill/>
          </a:ln>
        </p:spPr>
        <p:txBody>
          <a:bodyPr anchor="t" anchorCtr="0"/>
          <a:lstStyle>
            <a:lvl1pPr algn="l">
              <a:lnSpc>
                <a:spcPts val="8600"/>
              </a:lnSpc>
              <a:defRPr sz="6000">
                <a:solidFill>
                  <a:schemeClr val="bg1"/>
                </a:solidFill>
              </a:defRPr>
            </a:lvl1pPr>
          </a:lstStyle>
          <a:p>
            <a:r>
              <a:rPr lang="en-US" dirty="0"/>
              <a:t>Insert section name here.</a:t>
            </a:r>
          </a:p>
        </p:txBody>
      </p:sp>
    </p:spTree>
    <p:extLst>
      <p:ext uri="{BB962C8B-B14F-4D97-AF65-F5344CB8AC3E}">
        <p14:creationId xmlns:p14="http://schemas.microsoft.com/office/powerpoint/2010/main" val="3548504535"/>
      </p:ext>
    </p:extLst>
  </p:cSld>
  <p:clrMapOvr>
    <a:masterClrMapping/>
  </p:clrMapOvr>
  <p:transition spd="slow">
    <p:cover/>
  </p:transition>
</p:sldLayout>
</file>

<file path=ppt/slideLayouts/slideLayout268.xml><?xml version="1.0" encoding="utf-8"?>
<p:sldLayout xmlns:a="http://schemas.openxmlformats.org/drawingml/2006/main" xmlns:r="http://schemas.openxmlformats.org/officeDocument/2006/relationships" xmlns:p="http://schemas.openxmlformats.org/presentationml/2006/main" showMasterSp="0" preserve="1" userDrawn="1">
  <p:cSld name="Title Slide (Meeting)">
    <p:bg>
      <p:bgPr>
        <a:solidFill>
          <a:srgbClr val="008938"/>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ED9E9DCB-B52F-40BB-98CF-124256E0F31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12196688" cy="8131126"/>
          </a:xfrm>
          <a:prstGeom prst="rect">
            <a:avLst/>
          </a:prstGeom>
        </p:spPr>
      </p:pic>
      <p:sp>
        <p:nvSpPr>
          <p:cNvPr id="10" name="Rectangle 9">
            <a:extLst>
              <a:ext uri="{FF2B5EF4-FFF2-40B4-BE49-F238E27FC236}">
                <a16:creationId xmlns:a16="http://schemas.microsoft.com/office/drawing/2014/main" id="{153DBEC6-A9F6-451D-9C3C-129F691FEEDA}"/>
              </a:ext>
            </a:extLst>
          </p:cNvPr>
          <p:cNvSpPr/>
          <p:nvPr userDrawn="1"/>
        </p:nvSpPr>
        <p:spPr>
          <a:xfrm rot="10800000">
            <a:off x="19052" y="-449"/>
            <a:ext cx="12192000" cy="6857556"/>
          </a:xfrm>
          <a:prstGeom prst="rect">
            <a:avLst/>
          </a:prstGeom>
          <a:gradFill>
            <a:gsLst>
              <a:gs pos="0">
                <a:srgbClr val="78A2B6"/>
              </a:gs>
              <a:gs pos="94000">
                <a:schemeClr val="accent5">
                  <a:alpha val="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p>
        </p:txBody>
      </p:sp>
      <p:sp>
        <p:nvSpPr>
          <p:cNvPr id="11" name="Rectangle 10">
            <a:extLst>
              <a:ext uri="{FF2B5EF4-FFF2-40B4-BE49-F238E27FC236}">
                <a16:creationId xmlns:a16="http://schemas.microsoft.com/office/drawing/2014/main" id="{6492A7B8-9150-4BED-BF31-767AC300E3B6}"/>
              </a:ext>
            </a:extLst>
          </p:cNvPr>
          <p:cNvSpPr/>
          <p:nvPr userDrawn="1"/>
        </p:nvSpPr>
        <p:spPr>
          <a:xfrm rot="5400000">
            <a:off x="2679316" y="-2667898"/>
            <a:ext cx="6857106" cy="12192001"/>
          </a:xfrm>
          <a:prstGeom prst="rect">
            <a:avLst/>
          </a:prstGeom>
          <a:gradFill flip="none" rotWithShape="1">
            <a:gsLst>
              <a:gs pos="0">
                <a:srgbClr val="78A2B6"/>
              </a:gs>
              <a:gs pos="48000">
                <a:srgbClr val="FFFFFF">
                  <a:lumMod val="0"/>
                  <a:lumOff val="100000"/>
                  <a:alpha val="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p>
        </p:txBody>
      </p:sp>
      <p:sp>
        <p:nvSpPr>
          <p:cNvPr id="2" name="Title 1">
            <a:extLst>
              <a:ext uri="{FF2B5EF4-FFF2-40B4-BE49-F238E27FC236}">
                <a16:creationId xmlns:a16="http://schemas.microsoft.com/office/drawing/2014/main" id="{EDCF9B48-7B03-4E1E-A307-D500BC50F167}"/>
              </a:ext>
            </a:extLst>
          </p:cNvPr>
          <p:cNvSpPr>
            <a:spLocks noGrp="1"/>
          </p:cNvSpPr>
          <p:nvPr>
            <p:ph type="ctrTitle" hasCustomPrompt="1"/>
          </p:nvPr>
        </p:nvSpPr>
        <p:spPr>
          <a:xfrm>
            <a:off x="457205" y="457200"/>
            <a:ext cx="7483028" cy="3086100"/>
          </a:xfrm>
          <a:ln>
            <a:noFill/>
          </a:ln>
        </p:spPr>
        <p:txBody>
          <a:bodyPr anchor="b" anchorCtr="0"/>
          <a:lstStyle>
            <a:lvl1pPr algn="l">
              <a:lnSpc>
                <a:spcPts val="8600"/>
              </a:lnSpc>
              <a:defRPr sz="6000">
                <a:solidFill>
                  <a:schemeClr val="bg1"/>
                </a:solidFill>
              </a:defRPr>
            </a:lvl1pPr>
          </a:lstStyle>
          <a:p>
            <a:r>
              <a:rPr lang="en-US" dirty="0"/>
              <a:t>Insert section name here.</a:t>
            </a:r>
          </a:p>
        </p:txBody>
      </p:sp>
    </p:spTree>
    <p:extLst>
      <p:ext uri="{BB962C8B-B14F-4D97-AF65-F5344CB8AC3E}">
        <p14:creationId xmlns:p14="http://schemas.microsoft.com/office/powerpoint/2010/main" val="4293642902"/>
      </p:ext>
    </p:extLst>
  </p:cSld>
  <p:clrMapOvr>
    <a:masterClrMapping/>
  </p:clrMapOvr>
  <p:transition spd="slow">
    <p:cover/>
  </p:transition>
</p:sldLayout>
</file>

<file path=ppt/slideLayouts/slideLayout269.xml><?xml version="1.0" encoding="utf-8"?>
<p:sldLayout xmlns:a="http://schemas.openxmlformats.org/drawingml/2006/main" xmlns:r="http://schemas.openxmlformats.org/officeDocument/2006/relationships" xmlns:p="http://schemas.openxmlformats.org/presentationml/2006/main" showMasterSp="0" preserve="1" userDrawn="1">
  <p:cSld name="Title Slide (Currency)">
    <p:bg>
      <p:bgPr>
        <a:solidFill>
          <a:srgbClr val="008938"/>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DDD6888-57FE-4AE4-80F9-39D2647641B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46"/>
            <a:ext cx="12192000" cy="8101051"/>
          </a:xfrm>
          <a:prstGeom prst="rect">
            <a:avLst/>
          </a:prstGeom>
        </p:spPr>
      </p:pic>
      <p:sp>
        <p:nvSpPr>
          <p:cNvPr id="6" name="Rectangle 5">
            <a:extLst>
              <a:ext uri="{FF2B5EF4-FFF2-40B4-BE49-F238E27FC236}">
                <a16:creationId xmlns:a16="http://schemas.microsoft.com/office/drawing/2014/main" id="{E0CBA938-235A-4E1C-BCBF-38117ECDC342}"/>
              </a:ext>
            </a:extLst>
          </p:cNvPr>
          <p:cNvSpPr/>
          <p:nvPr userDrawn="1"/>
        </p:nvSpPr>
        <p:spPr>
          <a:xfrm rot="10800000">
            <a:off x="0" y="-891"/>
            <a:ext cx="12192000" cy="6858000"/>
          </a:xfrm>
          <a:prstGeom prst="rect">
            <a:avLst/>
          </a:prstGeom>
          <a:gradFill>
            <a:gsLst>
              <a:gs pos="0">
                <a:srgbClr val="78A2B6"/>
              </a:gs>
              <a:gs pos="100000">
                <a:srgbClr val="FFFFFF">
                  <a:alpha val="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9" name="Rectangle 8">
            <a:extLst>
              <a:ext uri="{FF2B5EF4-FFF2-40B4-BE49-F238E27FC236}">
                <a16:creationId xmlns:a16="http://schemas.microsoft.com/office/drawing/2014/main" id="{36B3C796-A7C6-483C-AD65-3E343AFE49A2}"/>
              </a:ext>
            </a:extLst>
          </p:cNvPr>
          <p:cNvSpPr/>
          <p:nvPr userDrawn="1"/>
        </p:nvSpPr>
        <p:spPr>
          <a:xfrm rot="5400000">
            <a:off x="2667447" y="-2666555"/>
            <a:ext cx="6857108" cy="12192001"/>
          </a:xfrm>
          <a:prstGeom prst="rect">
            <a:avLst/>
          </a:prstGeom>
          <a:gradFill flip="none" rotWithShape="1">
            <a:gsLst>
              <a:gs pos="0">
                <a:srgbClr val="78A2B6"/>
              </a:gs>
              <a:gs pos="78000">
                <a:srgbClr val="646464">
                  <a:alpha val="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 name="Title 1">
            <a:extLst>
              <a:ext uri="{FF2B5EF4-FFF2-40B4-BE49-F238E27FC236}">
                <a16:creationId xmlns:a16="http://schemas.microsoft.com/office/drawing/2014/main" id="{EDCF9B48-7B03-4E1E-A307-D500BC50F167}"/>
              </a:ext>
            </a:extLst>
          </p:cNvPr>
          <p:cNvSpPr>
            <a:spLocks noGrp="1"/>
          </p:cNvSpPr>
          <p:nvPr userDrawn="1">
            <p:ph type="ctrTitle" hasCustomPrompt="1"/>
          </p:nvPr>
        </p:nvSpPr>
        <p:spPr>
          <a:xfrm>
            <a:off x="457204" y="457200"/>
            <a:ext cx="7391395" cy="3086100"/>
          </a:xfrm>
          <a:ln>
            <a:noFill/>
          </a:ln>
        </p:spPr>
        <p:txBody>
          <a:bodyPr anchor="b" anchorCtr="0"/>
          <a:lstStyle>
            <a:lvl1pPr algn="l">
              <a:lnSpc>
                <a:spcPts val="8600"/>
              </a:lnSpc>
              <a:defRPr sz="6000">
                <a:solidFill>
                  <a:schemeClr val="bg1"/>
                </a:solidFill>
              </a:defRPr>
            </a:lvl1pPr>
          </a:lstStyle>
          <a:p>
            <a:r>
              <a:rPr lang="en-US" dirty="0"/>
              <a:t>Insert section name here.</a:t>
            </a:r>
          </a:p>
        </p:txBody>
      </p:sp>
    </p:spTree>
    <p:extLst>
      <p:ext uri="{BB962C8B-B14F-4D97-AF65-F5344CB8AC3E}">
        <p14:creationId xmlns:p14="http://schemas.microsoft.com/office/powerpoint/2010/main" val="3975470410"/>
      </p:ext>
    </p:extLst>
  </p:cSld>
  <p:clrMapOvr>
    <a:masterClrMapping/>
  </p:clrMapOvr>
  <p:transition spd="slow">
    <p:cover/>
  </p:transition>
</p:sldLayout>
</file>

<file path=ppt/slideLayouts/slideLayout270.xml><?xml version="1.0" encoding="utf-8"?>
<p:sldLayout xmlns:a="http://schemas.openxmlformats.org/drawingml/2006/main" xmlns:r="http://schemas.openxmlformats.org/officeDocument/2006/relationships" xmlns:p="http://schemas.openxmlformats.org/presentationml/2006/main" preserve="1" userDrawn="1">
  <p:cSld name="Four Items">
    <p:spTree>
      <p:nvGrpSpPr>
        <p:cNvPr id="1" name=""/>
        <p:cNvGrpSpPr/>
        <p:nvPr/>
      </p:nvGrpSpPr>
      <p:grpSpPr>
        <a:xfrm>
          <a:off x="0" y="0"/>
          <a:ext cx="0" cy="0"/>
          <a:chOff x="0" y="0"/>
          <a:chExt cx="0" cy="0"/>
        </a:xfrm>
      </p:grpSpPr>
      <p:sp>
        <p:nvSpPr>
          <p:cNvPr id="50" name="Title 1">
            <a:extLst>
              <a:ext uri="{FF2B5EF4-FFF2-40B4-BE49-F238E27FC236}">
                <a16:creationId xmlns:a16="http://schemas.microsoft.com/office/drawing/2014/main" id="{85F11705-380B-4F4C-BA64-1D87373E38E5}"/>
              </a:ext>
            </a:extLst>
          </p:cNvPr>
          <p:cNvSpPr>
            <a:spLocks noGrp="1"/>
          </p:cNvSpPr>
          <p:nvPr userDrawn="1">
            <p:ph type="title" hasCustomPrompt="1"/>
          </p:nvPr>
        </p:nvSpPr>
        <p:spPr>
          <a:xfrm>
            <a:off x="457203" y="457200"/>
            <a:ext cx="11239500" cy="620438"/>
          </a:xfrm>
        </p:spPr>
        <p:txBody>
          <a:bodyPr/>
          <a:lstStyle>
            <a:lvl1pPr>
              <a:defRPr>
                <a:solidFill>
                  <a:schemeClr val="tx1"/>
                </a:solidFill>
              </a:defRPr>
            </a:lvl1pPr>
          </a:lstStyle>
          <a:p>
            <a:r>
              <a:rPr lang="en-US" dirty="0"/>
              <a:t>Your headline goes here.</a:t>
            </a:r>
          </a:p>
        </p:txBody>
      </p:sp>
      <p:sp>
        <p:nvSpPr>
          <p:cNvPr id="54" name="Text Placeholder 53">
            <a:extLst>
              <a:ext uri="{FF2B5EF4-FFF2-40B4-BE49-F238E27FC236}">
                <a16:creationId xmlns:a16="http://schemas.microsoft.com/office/drawing/2014/main" id="{640254FB-B96B-4B01-9CEF-B4571CD9ED64}"/>
              </a:ext>
            </a:extLst>
          </p:cNvPr>
          <p:cNvSpPr>
            <a:spLocks noGrp="1"/>
          </p:cNvSpPr>
          <p:nvPr>
            <p:ph type="body" sz="quarter" idx="10" hasCustomPrompt="1"/>
          </p:nvPr>
        </p:nvSpPr>
        <p:spPr>
          <a:xfrm>
            <a:off x="496888" y="1131613"/>
            <a:ext cx="7351712" cy="636326"/>
          </a:xfrm>
        </p:spPr>
        <p:txBody>
          <a:bodyPr/>
          <a:lstStyle>
            <a:lvl1pPr marL="0" indent="0">
              <a:lnSpc>
                <a:spcPts val="2800"/>
              </a:lnSpc>
              <a:buNone/>
              <a:defRPr lang="en-US" sz="2400" dirty="0" smtClean="0">
                <a:solidFill>
                  <a:schemeClr val="tx1"/>
                </a:solidFill>
                <a:latin typeface="Arial" panose="020B0604020202020204" pitchFamily="34" charset="0"/>
                <a:cs typeface="Arial" panose="020B0604020202020204" pitchFamily="34" charset="0"/>
              </a:defRPr>
            </a:lvl1pPr>
            <a:lvl2pPr marL="457166" indent="0">
              <a:buNone/>
              <a:defRPr lang="en-US" dirty="0" smtClean="0"/>
            </a:lvl2pPr>
            <a:lvl3pPr marL="914330" indent="0">
              <a:buNone/>
              <a:defRPr lang="en-US" dirty="0" smtClean="0"/>
            </a:lvl3pPr>
            <a:lvl4pPr marL="1371496" indent="0">
              <a:buNone/>
              <a:defRPr lang="en-US" dirty="0" smtClean="0"/>
            </a:lvl4pPr>
            <a:lvl5pPr marL="1828664" indent="0">
              <a:buNone/>
              <a:defRPr lang="en-US" dirty="0"/>
            </a:lvl5pPr>
          </a:lstStyle>
          <a:p>
            <a:pPr lvl="0"/>
            <a:r>
              <a:rPr lang="en-US" dirty="0"/>
              <a:t>Quick supporting copy goes under it, but sticks to two lines max.</a:t>
            </a:r>
          </a:p>
        </p:txBody>
      </p:sp>
      <p:sp>
        <p:nvSpPr>
          <p:cNvPr id="17" name="Text Placeholder 16">
            <a:extLst>
              <a:ext uri="{FF2B5EF4-FFF2-40B4-BE49-F238E27FC236}">
                <a16:creationId xmlns:a16="http://schemas.microsoft.com/office/drawing/2014/main" id="{6F86CB82-9EE5-47C9-AC27-49E57A04C440}"/>
              </a:ext>
            </a:extLst>
          </p:cNvPr>
          <p:cNvSpPr>
            <a:spLocks noGrp="1"/>
          </p:cNvSpPr>
          <p:nvPr>
            <p:ph type="body" sz="quarter" idx="11" hasCustomPrompt="1"/>
          </p:nvPr>
        </p:nvSpPr>
        <p:spPr>
          <a:xfrm>
            <a:off x="3470771" y="3646559"/>
            <a:ext cx="2518229" cy="773403"/>
          </a:xfrm>
        </p:spPr>
        <p:txBody>
          <a:bodyPr bIns="0" anchor="b" anchorCtr="0"/>
          <a:lstStyle>
            <a:lvl1pPr marL="0" indent="0" algn="l">
              <a:lnSpc>
                <a:spcPts val="2800"/>
              </a:lnSpc>
              <a:buNone/>
              <a:defRPr sz="2400">
                <a:solidFill>
                  <a:schemeClr val="tx1"/>
                </a:solidFill>
                <a:latin typeface="Arial" panose="020B0604020202020204" pitchFamily="34" charset="0"/>
                <a:cs typeface="Arial" panose="020B0604020202020204" pitchFamily="34" charset="0"/>
              </a:defRPr>
            </a:lvl1pPr>
            <a:lvl2pPr marL="457166" indent="0">
              <a:buNone/>
              <a:defRPr sz="2400">
                <a:solidFill>
                  <a:srgbClr val="00572D"/>
                </a:solidFill>
                <a:latin typeface="+mj-lt"/>
              </a:defRPr>
            </a:lvl2pPr>
            <a:lvl3pPr marL="914330" indent="0">
              <a:buNone/>
              <a:defRPr sz="2400">
                <a:solidFill>
                  <a:srgbClr val="00572D"/>
                </a:solidFill>
                <a:latin typeface="+mj-lt"/>
              </a:defRPr>
            </a:lvl3pPr>
            <a:lvl4pPr marL="1371496" indent="0">
              <a:buNone/>
              <a:defRPr sz="2400">
                <a:solidFill>
                  <a:srgbClr val="00572D"/>
                </a:solidFill>
                <a:latin typeface="+mj-lt"/>
              </a:defRPr>
            </a:lvl4pPr>
            <a:lvl5pPr marL="1828664" indent="0">
              <a:buNone/>
              <a:defRPr sz="2400">
                <a:solidFill>
                  <a:srgbClr val="00572D"/>
                </a:solidFill>
                <a:latin typeface="+mj-lt"/>
              </a:defRPr>
            </a:lvl5pPr>
          </a:lstStyle>
          <a:p>
            <a:pPr lvl="0"/>
            <a:r>
              <a:rPr lang="en-US" dirty="0"/>
              <a:t>Item #2</a:t>
            </a:r>
          </a:p>
        </p:txBody>
      </p:sp>
      <p:sp>
        <p:nvSpPr>
          <p:cNvPr id="19" name="Text Placeholder 18">
            <a:extLst>
              <a:ext uri="{FF2B5EF4-FFF2-40B4-BE49-F238E27FC236}">
                <a16:creationId xmlns:a16="http://schemas.microsoft.com/office/drawing/2014/main" id="{3400F0EF-D93B-4C6A-8D99-9DED3C63E5A0}"/>
              </a:ext>
            </a:extLst>
          </p:cNvPr>
          <p:cNvSpPr>
            <a:spLocks noGrp="1"/>
          </p:cNvSpPr>
          <p:nvPr>
            <p:ph type="body" sz="quarter" idx="12" hasCustomPrompt="1"/>
          </p:nvPr>
        </p:nvSpPr>
        <p:spPr>
          <a:xfrm>
            <a:off x="3470771" y="4557486"/>
            <a:ext cx="2518229" cy="1805214"/>
          </a:xfrm>
        </p:spPr>
        <p:txBody>
          <a:bodyPr/>
          <a:lstStyle>
            <a:lvl1pPr marL="0" indent="0" algn="l">
              <a:lnSpc>
                <a:spcPts val="2000"/>
              </a:lnSpc>
              <a:buNone/>
              <a:defRPr lang="en-US" sz="1600" dirty="0" smtClean="0">
                <a:solidFill>
                  <a:schemeClr val="tx1"/>
                </a:solidFill>
                <a:latin typeface="Arial" panose="020B0604020202020204" pitchFamily="34" charset="0"/>
                <a:cs typeface="Arial" panose="020B0604020202020204" pitchFamily="34" charset="0"/>
              </a:defRPr>
            </a:lvl1pPr>
            <a:lvl2pPr marL="457166" indent="0">
              <a:lnSpc>
                <a:spcPts val="2000"/>
              </a:lnSpc>
              <a:buNone/>
              <a:defRPr lang="en-US" sz="1600" dirty="0" smtClean="0"/>
            </a:lvl2pPr>
            <a:lvl3pPr marL="914330" indent="0">
              <a:lnSpc>
                <a:spcPts val="2000"/>
              </a:lnSpc>
              <a:buNone/>
              <a:defRPr lang="en-US" sz="1600" dirty="0" smtClean="0"/>
            </a:lvl3pPr>
            <a:lvl4pPr marL="1371496" indent="0">
              <a:lnSpc>
                <a:spcPts val="2000"/>
              </a:lnSpc>
              <a:buNone/>
              <a:defRPr lang="en-US" sz="1600" dirty="0" smtClean="0"/>
            </a:lvl4pPr>
            <a:lvl5pPr marL="1828664" indent="0">
              <a:lnSpc>
                <a:spcPts val="2000"/>
              </a:lnSpc>
              <a:buNone/>
              <a:defRPr lang="en-US" sz="1600" dirty="0"/>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In in </a:t>
            </a:r>
            <a:r>
              <a:rPr lang="en-US" dirty="0" err="1"/>
              <a:t>tortor</a:t>
            </a:r>
            <a:r>
              <a:rPr lang="en-US" dirty="0"/>
              <a:t> in </a:t>
            </a:r>
            <a:r>
              <a:rPr lang="en-US" dirty="0" err="1"/>
              <a:t>urna</a:t>
            </a:r>
            <a:r>
              <a:rPr lang="en-US" dirty="0"/>
              <a:t> pulvinar </a:t>
            </a:r>
            <a:r>
              <a:rPr lang="en-US" dirty="0" err="1"/>
              <a:t>blandit</a:t>
            </a:r>
            <a:r>
              <a:rPr lang="en-US" dirty="0"/>
              <a:t>. </a:t>
            </a:r>
            <a:r>
              <a:rPr lang="en-US" dirty="0" err="1"/>
              <a:t>Aliquam</a:t>
            </a:r>
            <a:r>
              <a:rPr lang="en-US" dirty="0"/>
              <a:t> dolor </a:t>
            </a:r>
            <a:r>
              <a:rPr lang="en-US" dirty="0" err="1"/>
              <a:t>nulla</a:t>
            </a:r>
            <a:r>
              <a:rPr lang="en-US" dirty="0"/>
              <a:t>.</a:t>
            </a:r>
          </a:p>
        </p:txBody>
      </p:sp>
      <p:sp>
        <p:nvSpPr>
          <p:cNvPr id="73" name="Text Placeholder 16">
            <a:extLst>
              <a:ext uri="{FF2B5EF4-FFF2-40B4-BE49-F238E27FC236}">
                <a16:creationId xmlns:a16="http://schemas.microsoft.com/office/drawing/2014/main" id="{70911348-FEF3-49DE-8049-92E6A2DBBC0A}"/>
              </a:ext>
            </a:extLst>
          </p:cNvPr>
          <p:cNvSpPr>
            <a:spLocks noGrp="1"/>
          </p:cNvSpPr>
          <p:nvPr>
            <p:ph type="body" sz="quarter" idx="13" hasCustomPrompt="1"/>
          </p:nvPr>
        </p:nvSpPr>
        <p:spPr>
          <a:xfrm>
            <a:off x="560238" y="3646559"/>
            <a:ext cx="2518229" cy="773403"/>
          </a:xfrm>
        </p:spPr>
        <p:txBody>
          <a:bodyPr bIns="0" anchor="b" anchorCtr="0"/>
          <a:lstStyle>
            <a:lvl1pPr marL="0" indent="0" algn="l">
              <a:lnSpc>
                <a:spcPts val="2800"/>
              </a:lnSpc>
              <a:buNone/>
              <a:defRPr sz="2400">
                <a:solidFill>
                  <a:schemeClr val="tx1"/>
                </a:solidFill>
                <a:latin typeface="Arial" panose="020B0604020202020204" pitchFamily="34" charset="0"/>
                <a:cs typeface="Arial" panose="020B0604020202020204" pitchFamily="34" charset="0"/>
              </a:defRPr>
            </a:lvl1pPr>
            <a:lvl2pPr marL="457166" indent="0">
              <a:buNone/>
              <a:defRPr sz="2400">
                <a:solidFill>
                  <a:srgbClr val="00572D"/>
                </a:solidFill>
                <a:latin typeface="+mj-lt"/>
              </a:defRPr>
            </a:lvl2pPr>
            <a:lvl3pPr marL="914330" indent="0">
              <a:buNone/>
              <a:defRPr sz="2400">
                <a:solidFill>
                  <a:srgbClr val="00572D"/>
                </a:solidFill>
                <a:latin typeface="+mj-lt"/>
              </a:defRPr>
            </a:lvl3pPr>
            <a:lvl4pPr marL="1371496" indent="0">
              <a:buNone/>
              <a:defRPr sz="2400">
                <a:solidFill>
                  <a:srgbClr val="00572D"/>
                </a:solidFill>
                <a:latin typeface="+mj-lt"/>
              </a:defRPr>
            </a:lvl4pPr>
            <a:lvl5pPr marL="1828664" indent="0">
              <a:buNone/>
              <a:defRPr sz="2400">
                <a:solidFill>
                  <a:srgbClr val="00572D"/>
                </a:solidFill>
                <a:latin typeface="+mj-lt"/>
              </a:defRPr>
            </a:lvl5pPr>
          </a:lstStyle>
          <a:p>
            <a:pPr lvl="0"/>
            <a:r>
              <a:rPr lang="en-US" dirty="0"/>
              <a:t>Item #1</a:t>
            </a:r>
          </a:p>
        </p:txBody>
      </p:sp>
      <p:sp>
        <p:nvSpPr>
          <p:cNvPr id="74" name="Text Placeholder 18">
            <a:extLst>
              <a:ext uri="{FF2B5EF4-FFF2-40B4-BE49-F238E27FC236}">
                <a16:creationId xmlns:a16="http://schemas.microsoft.com/office/drawing/2014/main" id="{1BBCA31A-9BF8-4853-B22F-5DD3676805F9}"/>
              </a:ext>
            </a:extLst>
          </p:cNvPr>
          <p:cNvSpPr>
            <a:spLocks noGrp="1"/>
          </p:cNvSpPr>
          <p:nvPr>
            <p:ph type="body" sz="quarter" idx="14" hasCustomPrompt="1"/>
          </p:nvPr>
        </p:nvSpPr>
        <p:spPr>
          <a:xfrm>
            <a:off x="560236" y="4557486"/>
            <a:ext cx="2518229" cy="1805214"/>
          </a:xfrm>
        </p:spPr>
        <p:txBody>
          <a:bodyPr/>
          <a:lstStyle>
            <a:lvl1pPr marL="0" indent="0" algn="l">
              <a:lnSpc>
                <a:spcPts val="2000"/>
              </a:lnSpc>
              <a:buNone/>
              <a:defRPr lang="en-US" sz="1600" dirty="0" smtClean="0">
                <a:solidFill>
                  <a:schemeClr val="tx1"/>
                </a:solidFill>
                <a:latin typeface="Arial" panose="020B0604020202020204" pitchFamily="34" charset="0"/>
                <a:cs typeface="Arial" panose="020B0604020202020204" pitchFamily="34" charset="0"/>
              </a:defRPr>
            </a:lvl1pPr>
            <a:lvl2pPr marL="457166" indent="0">
              <a:lnSpc>
                <a:spcPts val="2000"/>
              </a:lnSpc>
              <a:buNone/>
              <a:defRPr lang="en-US" sz="1600" dirty="0" smtClean="0"/>
            </a:lvl2pPr>
            <a:lvl3pPr marL="914330" indent="0">
              <a:lnSpc>
                <a:spcPts val="2000"/>
              </a:lnSpc>
              <a:buNone/>
              <a:defRPr lang="en-US" sz="1600" dirty="0" smtClean="0"/>
            </a:lvl3pPr>
            <a:lvl4pPr marL="1371496" indent="0">
              <a:lnSpc>
                <a:spcPts val="2000"/>
              </a:lnSpc>
              <a:buNone/>
              <a:defRPr lang="en-US" sz="1600" dirty="0" smtClean="0"/>
            </a:lvl4pPr>
            <a:lvl5pPr marL="1828664" indent="0">
              <a:lnSpc>
                <a:spcPts val="2000"/>
              </a:lnSpc>
              <a:buNone/>
              <a:defRPr lang="en-US" sz="1600" dirty="0"/>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In in </a:t>
            </a:r>
            <a:r>
              <a:rPr lang="en-US" dirty="0" err="1"/>
              <a:t>tortor</a:t>
            </a:r>
            <a:r>
              <a:rPr lang="en-US" dirty="0"/>
              <a:t> in </a:t>
            </a:r>
            <a:r>
              <a:rPr lang="en-US" dirty="0" err="1"/>
              <a:t>urna</a:t>
            </a:r>
            <a:r>
              <a:rPr lang="en-US" dirty="0"/>
              <a:t> pulvinar </a:t>
            </a:r>
            <a:r>
              <a:rPr lang="en-US" dirty="0" err="1"/>
              <a:t>blandit</a:t>
            </a:r>
            <a:r>
              <a:rPr lang="en-US" dirty="0"/>
              <a:t>. </a:t>
            </a:r>
            <a:r>
              <a:rPr lang="en-US" dirty="0" err="1"/>
              <a:t>Aliquam</a:t>
            </a:r>
            <a:r>
              <a:rPr lang="en-US" dirty="0"/>
              <a:t> dolor </a:t>
            </a:r>
            <a:r>
              <a:rPr lang="en-US" dirty="0" err="1"/>
              <a:t>nulla</a:t>
            </a:r>
            <a:r>
              <a:rPr lang="en-US" dirty="0"/>
              <a:t>.</a:t>
            </a:r>
          </a:p>
        </p:txBody>
      </p:sp>
      <p:sp>
        <p:nvSpPr>
          <p:cNvPr id="75" name="Text Placeholder 16">
            <a:extLst>
              <a:ext uri="{FF2B5EF4-FFF2-40B4-BE49-F238E27FC236}">
                <a16:creationId xmlns:a16="http://schemas.microsoft.com/office/drawing/2014/main" id="{F4D15F40-DB74-4E65-BEB3-E018392F0B69}"/>
              </a:ext>
            </a:extLst>
          </p:cNvPr>
          <p:cNvSpPr>
            <a:spLocks noGrp="1"/>
          </p:cNvSpPr>
          <p:nvPr>
            <p:ph type="body" sz="quarter" idx="15" hasCustomPrompt="1"/>
          </p:nvPr>
        </p:nvSpPr>
        <p:spPr>
          <a:xfrm>
            <a:off x="6210300" y="3646559"/>
            <a:ext cx="2518229" cy="773403"/>
          </a:xfrm>
        </p:spPr>
        <p:txBody>
          <a:bodyPr bIns="0" anchor="b" anchorCtr="0"/>
          <a:lstStyle>
            <a:lvl1pPr marL="0" indent="0" algn="l">
              <a:lnSpc>
                <a:spcPts val="2800"/>
              </a:lnSpc>
              <a:buNone/>
              <a:defRPr sz="2400">
                <a:solidFill>
                  <a:schemeClr val="tx1"/>
                </a:solidFill>
                <a:latin typeface="Arial" panose="020B0604020202020204" pitchFamily="34" charset="0"/>
                <a:cs typeface="Arial" panose="020B0604020202020204" pitchFamily="34" charset="0"/>
              </a:defRPr>
            </a:lvl1pPr>
            <a:lvl2pPr marL="457166" indent="0">
              <a:buNone/>
              <a:defRPr sz="2400">
                <a:solidFill>
                  <a:srgbClr val="00572D"/>
                </a:solidFill>
                <a:latin typeface="+mj-lt"/>
              </a:defRPr>
            </a:lvl2pPr>
            <a:lvl3pPr marL="914330" indent="0">
              <a:buNone/>
              <a:defRPr sz="2400">
                <a:solidFill>
                  <a:srgbClr val="00572D"/>
                </a:solidFill>
                <a:latin typeface="+mj-lt"/>
              </a:defRPr>
            </a:lvl3pPr>
            <a:lvl4pPr marL="1371496" indent="0">
              <a:buNone/>
              <a:defRPr sz="2400">
                <a:solidFill>
                  <a:srgbClr val="00572D"/>
                </a:solidFill>
                <a:latin typeface="+mj-lt"/>
              </a:defRPr>
            </a:lvl4pPr>
            <a:lvl5pPr marL="1828664" indent="0">
              <a:buNone/>
              <a:defRPr sz="2400">
                <a:solidFill>
                  <a:srgbClr val="00572D"/>
                </a:solidFill>
                <a:latin typeface="+mj-lt"/>
              </a:defRPr>
            </a:lvl5pPr>
          </a:lstStyle>
          <a:p>
            <a:pPr lvl="0"/>
            <a:r>
              <a:rPr lang="en-US" dirty="0"/>
              <a:t>Item #3</a:t>
            </a:r>
          </a:p>
        </p:txBody>
      </p:sp>
      <p:sp>
        <p:nvSpPr>
          <p:cNvPr id="76" name="Text Placeholder 18">
            <a:extLst>
              <a:ext uri="{FF2B5EF4-FFF2-40B4-BE49-F238E27FC236}">
                <a16:creationId xmlns:a16="http://schemas.microsoft.com/office/drawing/2014/main" id="{6E92F4F8-C11F-408F-A6A3-DCC8E1837E36}"/>
              </a:ext>
            </a:extLst>
          </p:cNvPr>
          <p:cNvSpPr>
            <a:spLocks noGrp="1"/>
          </p:cNvSpPr>
          <p:nvPr>
            <p:ph type="body" sz="quarter" idx="16" hasCustomPrompt="1"/>
          </p:nvPr>
        </p:nvSpPr>
        <p:spPr>
          <a:xfrm>
            <a:off x="6210300" y="4557486"/>
            <a:ext cx="2518229" cy="1805214"/>
          </a:xfrm>
        </p:spPr>
        <p:txBody>
          <a:bodyPr/>
          <a:lstStyle>
            <a:lvl1pPr marL="0" indent="0" algn="l">
              <a:lnSpc>
                <a:spcPts val="2000"/>
              </a:lnSpc>
              <a:buNone/>
              <a:defRPr lang="en-US" sz="1600" dirty="0" smtClean="0">
                <a:solidFill>
                  <a:schemeClr val="tx1"/>
                </a:solidFill>
                <a:latin typeface="Arial" panose="020B0604020202020204" pitchFamily="34" charset="0"/>
                <a:cs typeface="Arial" panose="020B0604020202020204" pitchFamily="34" charset="0"/>
              </a:defRPr>
            </a:lvl1pPr>
            <a:lvl2pPr marL="457166" indent="0">
              <a:lnSpc>
                <a:spcPts val="2000"/>
              </a:lnSpc>
              <a:buNone/>
              <a:defRPr lang="en-US" sz="1600" dirty="0" smtClean="0"/>
            </a:lvl2pPr>
            <a:lvl3pPr marL="914330" indent="0">
              <a:lnSpc>
                <a:spcPts val="2000"/>
              </a:lnSpc>
              <a:buNone/>
              <a:defRPr lang="en-US" sz="1600" dirty="0" smtClean="0"/>
            </a:lvl3pPr>
            <a:lvl4pPr marL="1371496" indent="0">
              <a:lnSpc>
                <a:spcPts val="2000"/>
              </a:lnSpc>
              <a:buNone/>
              <a:defRPr lang="en-US" sz="1600" dirty="0" smtClean="0"/>
            </a:lvl4pPr>
            <a:lvl5pPr marL="1828664" indent="0">
              <a:lnSpc>
                <a:spcPts val="2000"/>
              </a:lnSpc>
              <a:buNone/>
              <a:defRPr lang="en-US" sz="1600" dirty="0"/>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In in </a:t>
            </a:r>
            <a:r>
              <a:rPr lang="en-US" dirty="0" err="1"/>
              <a:t>tortor</a:t>
            </a:r>
            <a:r>
              <a:rPr lang="en-US" dirty="0"/>
              <a:t> in </a:t>
            </a:r>
            <a:r>
              <a:rPr lang="en-US" dirty="0" err="1"/>
              <a:t>urna</a:t>
            </a:r>
            <a:r>
              <a:rPr lang="en-US" dirty="0"/>
              <a:t> pulvinar </a:t>
            </a:r>
            <a:r>
              <a:rPr lang="en-US" dirty="0" err="1"/>
              <a:t>blandit</a:t>
            </a:r>
            <a:r>
              <a:rPr lang="en-US" dirty="0"/>
              <a:t>. </a:t>
            </a:r>
            <a:r>
              <a:rPr lang="en-US" dirty="0" err="1"/>
              <a:t>Aliquam</a:t>
            </a:r>
            <a:r>
              <a:rPr lang="en-US" dirty="0"/>
              <a:t> dolor </a:t>
            </a:r>
            <a:r>
              <a:rPr lang="en-US" dirty="0" err="1"/>
              <a:t>nulla</a:t>
            </a:r>
            <a:r>
              <a:rPr lang="en-US" dirty="0"/>
              <a:t>.</a:t>
            </a:r>
          </a:p>
        </p:txBody>
      </p:sp>
      <p:sp>
        <p:nvSpPr>
          <p:cNvPr id="77" name="Text Placeholder 16">
            <a:extLst>
              <a:ext uri="{FF2B5EF4-FFF2-40B4-BE49-F238E27FC236}">
                <a16:creationId xmlns:a16="http://schemas.microsoft.com/office/drawing/2014/main" id="{76759E0F-6278-4903-A773-B28AC9EDC9CA}"/>
              </a:ext>
            </a:extLst>
          </p:cNvPr>
          <p:cNvSpPr>
            <a:spLocks noGrp="1"/>
          </p:cNvSpPr>
          <p:nvPr>
            <p:ph type="body" sz="quarter" idx="17" hasCustomPrompt="1"/>
          </p:nvPr>
        </p:nvSpPr>
        <p:spPr>
          <a:xfrm>
            <a:off x="9063256" y="3646559"/>
            <a:ext cx="2518229" cy="773403"/>
          </a:xfrm>
        </p:spPr>
        <p:txBody>
          <a:bodyPr bIns="0" anchor="b" anchorCtr="0"/>
          <a:lstStyle>
            <a:lvl1pPr marL="0" indent="0" algn="l">
              <a:lnSpc>
                <a:spcPts val="2800"/>
              </a:lnSpc>
              <a:buNone/>
              <a:defRPr sz="2400">
                <a:solidFill>
                  <a:schemeClr val="tx1"/>
                </a:solidFill>
                <a:latin typeface="Arial" panose="020B0604020202020204" pitchFamily="34" charset="0"/>
                <a:cs typeface="Arial" panose="020B0604020202020204" pitchFamily="34" charset="0"/>
              </a:defRPr>
            </a:lvl1pPr>
            <a:lvl2pPr marL="457166" indent="0">
              <a:buNone/>
              <a:defRPr sz="2400">
                <a:solidFill>
                  <a:srgbClr val="00572D"/>
                </a:solidFill>
                <a:latin typeface="+mj-lt"/>
              </a:defRPr>
            </a:lvl2pPr>
            <a:lvl3pPr marL="914330" indent="0">
              <a:buNone/>
              <a:defRPr sz="2400">
                <a:solidFill>
                  <a:srgbClr val="00572D"/>
                </a:solidFill>
                <a:latin typeface="+mj-lt"/>
              </a:defRPr>
            </a:lvl3pPr>
            <a:lvl4pPr marL="1371496" indent="0">
              <a:buNone/>
              <a:defRPr sz="2400">
                <a:solidFill>
                  <a:srgbClr val="00572D"/>
                </a:solidFill>
                <a:latin typeface="+mj-lt"/>
              </a:defRPr>
            </a:lvl4pPr>
            <a:lvl5pPr marL="1828664" indent="0">
              <a:buNone/>
              <a:defRPr sz="2400">
                <a:solidFill>
                  <a:srgbClr val="00572D"/>
                </a:solidFill>
                <a:latin typeface="+mj-lt"/>
              </a:defRPr>
            </a:lvl5pPr>
          </a:lstStyle>
          <a:p>
            <a:pPr lvl="0"/>
            <a:r>
              <a:rPr lang="en-US" dirty="0"/>
              <a:t>Item #4</a:t>
            </a:r>
          </a:p>
        </p:txBody>
      </p:sp>
      <p:sp>
        <p:nvSpPr>
          <p:cNvPr id="78" name="Text Placeholder 18">
            <a:extLst>
              <a:ext uri="{FF2B5EF4-FFF2-40B4-BE49-F238E27FC236}">
                <a16:creationId xmlns:a16="http://schemas.microsoft.com/office/drawing/2014/main" id="{3074CC16-6359-4005-BF37-1F0C74442BE1}"/>
              </a:ext>
            </a:extLst>
          </p:cNvPr>
          <p:cNvSpPr>
            <a:spLocks noGrp="1"/>
          </p:cNvSpPr>
          <p:nvPr>
            <p:ph type="body" sz="quarter" idx="18" hasCustomPrompt="1"/>
          </p:nvPr>
        </p:nvSpPr>
        <p:spPr>
          <a:xfrm>
            <a:off x="9063256" y="4557486"/>
            <a:ext cx="2518229" cy="1805214"/>
          </a:xfrm>
        </p:spPr>
        <p:txBody>
          <a:bodyPr/>
          <a:lstStyle>
            <a:lvl1pPr marL="0" indent="0" algn="l">
              <a:lnSpc>
                <a:spcPts val="2000"/>
              </a:lnSpc>
              <a:buNone/>
              <a:defRPr lang="en-US" sz="1600" dirty="0" smtClean="0">
                <a:solidFill>
                  <a:schemeClr val="tx1"/>
                </a:solidFill>
                <a:latin typeface="Arial" panose="020B0604020202020204" pitchFamily="34" charset="0"/>
                <a:cs typeface="Arial" panose="020B0604020202020204" pitchFamily="34" charset="0"/>
              </a:defRPr>
            </a:lvl1pPr>
            <a:lvl2pPr marL="457166" indent="0">
              <a:lnSpc>
                <a:spcPts val="2000"/>
              </a:lnSpc>
              <a:buNone/>
              <a:defRPr lang="en-US" sz="1600" dirty="0" smtClean="0"/>
            </a:lvl2pPr>
            <a:lvl3pPr marL="914330" indent="0">
              <a:lnSpc>
                <a:spcPts val="2000"/>
              </a:lnSpc>
              <a:buNone/>
              <a:defRPr lang="en-US" sz="1600" dirty="0" smtClean="0"/>
            </a:lvl3pPr>
            <a:lvl4pPr marL="1371496" indent="0">
              <a:lnSpc>
                <a:spcPts val="2000"/>
              </a:lnSpc>
              <a:buNone/>
              <a:defRPr lang="en-US" sz="1600" dirty="0" smtClean="0"/>
            </a:lvl4pPr>
            <a:lvl5pPr marL="1828664" indent="0">
              <a:lnSpc>
                <a:spcPts val="2000"/>
              </a:lnSpc>
              <a:buNone/>
              <a:defRPr lang="en-US" sz="1600" dirty="0"/>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In in </a:t>
            </a:r>
            <a:r>
              <a:rPr lang="en-US" dirty="0" err="1"/>
              <a:t>tortor</a:t>
            </a:r>
            <a:r>
              <a:rPr lang="en-US" dirty="0"/>
              <a:t> in </a:t>
            </a:r>
            <a:r>
              <a:rPr lang="en-US" dirty="0" err="1"/>
              <a:t>urna</a:t>
            </a:r>
            <a:r>
              <a:rPr lang="en-US" dirty="0"/>
              <a:t> pulvinar </a:t>
            </a:r>
            <a:r>
              <a:rPr lang="en-US" dirty="0" err="1"/>
              <a:t>blandit</a:t>
            </a:r>
            <a:r>
              <a:rPr lang="en-US" dirty="0"/>
              <a:t>. </a:t>
            </a:r>
            <a:r>
              <a:rPr lang="en-US" dirty="0" err="1"/>
              <a:t>Aliquam</a:t>
            </a:r>
            <a:r>
              <a:rPr lang="en-US" dirty="0"/>
              <a:t> dolor </a:t>
            </a:r>
            <a:r>
              <a:rPr lang="en-US" dirty="0" err="1"/>
              <a:t>nulla</a:t>
            </a:r>
            <a:r>
              <a:rPr lang="en-US" dirty="0"/>
              <a:t>.</a:t>
            </a:r>
          </a:p>
        </p:txBody>
      </p:sp>
      <p:grpSp>
        <p:nvGrpSpPr>
          <p:cNvPr id="16" name="Group 15">
            <a:extLst>
              <a:ext uri="{FF2B5EF4-FFF2-40B4-BE49-F238E27FC236}">
                <a16:creationId xmlns:a16="http://schemas.microsoft.com/office/drawing/2014/main" id="{4C582A1C-5DD2-41DA-97F7-914187BF3B06}"/>
              </a:ext>
            </a:extLst>
          </p:cNvPr>
          <p:cNvGrpSpPr/>
          <p:nvPr userDrawn="1"/>
        </p:nvGrpSpPr>
        <p:grpSpPr>
          <a:xfrm>
            <a:off x="1087773" y="2216431"/>
            <a:ext cx="1424444" cy="1424444"/>
            <a:chOff x="1010721" y="-1828120"/>
            <a:chExt cx="1542745" cy="1542745"/>
          </a:xfrm>
        </p:grpSpPr>
        <p:sp>
          <p:nvSpPr>
            <p:cNvPr id="18" name="Oval 65">
              <a:extLst>
                <a:ext uri="{FF2B5EF4-FFF2-40B4-BE49-F238E27FC236}">
                  <a16:creationId xmlns:a16="http://schemas.microsoft.com/office/drawing/2014/main" id="{AE478165-A5A5-413F-B7E2-7C2778F0C8C6}"/>
                </a:ext>
              </a:extLst>
            </p:cNvPr>
            <p:cNvSpPr>
              <a:spLocks noChangeArrowheads="1"/>
            </p:cNvSpPr>
            <p:nvPr/>
          </p:nvSpPr>
          <p:spPr bwMode="auto">
            <a:xfrm>
              <a:off x="1010721" y="-1828120"/>
              <a:ext cx="1542745" cy="1542745"/>
            </a:xfrm>
            <a:prstGeom prst="ellipse">
              <a:avLst/>
            </a:prstGeom>
            <a:solidFill>
              <a:srgbClr val="009EFF"/>
            </a:solidFill>
            <a:ln>
              <a:noFill/>
            </a:ln>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nvGrpSpPr>
            <p:cNvPr id="20" name="Group 19">
              <a:extLst>
                <a:ext uri="{FF2B5EF4-FFF2-40B4-BE49-F238E27FC236}">
                  <a16:creationId xmlns:a16="http://schemas.microsoft.com/office/drawing/2014/main" id="{B0CCD2DF-DF52-4123-B898-4388E7CA4E7B}"/>
                </a:ext>
              </a:extLst>
            </p:cNvPr>
            <p:cNvGrpSpPr/>
            <p:nvPr/>
          </p:nvGrpSpPr>
          <p:grpSpPr>
            <a:xfrm>
              <a:off x="1312038" y="-1502697"/>
              <a:ext cx="943726" cy="891899"/>
              <a:chOff x="1420044" y="3221629"/>
              <a:chExt cx="894969" cy="845820"/>
            </a:xfrm>
          </p:grpSpPr>
          <p:sp>
            <p:nvSpPr>
              <p:cNvPr id="21" name="Freeform 66">
                <a:extLst>
                  <a:ext uri="{FF2B5EF4-FFF2-40B4-BE49-F238E27FC236}">
                    <a16:creationId xmlns:a16="http://schemas.microsoft.com/office/drawing/2014/main" id="{347218E6-42C6-451C-ABC1-23212CDE60C0}"/>
                  </a:ext>
                </a:extLst>
              </p:cNvPr>
              <p:cNvSpPr>
                <a:spLocks/>
              </p:cNvSpPr>
              <p:nvPr/>
            </p:nvSpPr>
            <p:spPr bwMode="auto">
              <a:xfrm>
                <a:off x="1420044" y="3221629"/>
                <a:ext cx="65151" cy="845820"/>
              </a:xfrm>
              <a:custGeom>
                <a:avLst/>
                <a:gdLst>
                  <a:gd name="T0" fmla="*/ 8 w 17"/>
                  <a:gd name="T1" fmla="*/ 222 h 222"/>
                  <a:gd name="T2" fmla="*/ 0 w 17"/>
                  <a:gd name="T3" fmla="*/ 213 h 222"/>
                  <a:gd name="T4" fmla="*/ 0 w 17"/>
                  <a:gd name="T5" fmla="*/ 8 h 222"/>
                  <a:gd name="T6" fmla="*/ 8 w 17"/>
                  <a:gd name="T7" fmla="*/ 0 h 222"/>
                  <a:gd name="T8" fmla="*/ 17 w 17"/>
                  <a:gd name="T9" fmla="*/ 8 h 222"/>
                  <a:gd name="T10" fmla="*/ 17 w 17"/>
                  <a:gd name="T11" fmla="*/ 213 h 222"/>
                  <a:gd name="T12" fmla="*/ 8 w 17"/>
                  <a:gd name="T13" fmla="*/ 222 h 222"/>
                </a:gdLst>
                <a:ahLst/>
                <a:cxnLst>
                  <a:cxn ang="0">
                    <a:pos x="T0" y="T1"/>
                  </a:cxn>
                  <a:cxn ang="0">
                    <a:pos x="T2" y="T3"/>
                  </a:cxn>
                  <a:cxn ang="0">
                    <a:pos x="T4" y="T5"/>
                  </a:cxn>
                  <a:cxn ang="0">
                    <a:pos x="T6" y="T7"/>
                  </a:cxn>
                  <a:cxn ang="0">
                    <a:pos x="T8" y="T9"/>
                  </a:cxn>
                  <a:cxn ang="0">
                    <a:pos x="T10" y="T11"/>
                  </a:cxn>
                  <a:cxn ang="0">
                    <a:pos x="T12" y="T13"/>
                  </a:cxn>
                </a:cxnLst>
                <a:rect l="0" t="0" r="r" b="b"/>
                <a:pathLst>
                  <a:path w="17" h="222">
                    <a:moveTo>
                      <a:pt x="8" y="222"/>
                    </a:moveTo>
                    <a:cubicBezTo>
                      <a:pt x="4" y="222"/>
                      <a:pt x="0" y="218"/>
                      <a:pt x="0" y="213"/>
                    </a:cubicBezTo>
                    <a:cubicBezTo>
                      <a:pt x="0" y="8"/>
                      <a:pt x="0" y="8"/>
                      <a:pt x="0" y="8"/>
                    </a:cubicBezTo>
                    <a:cubicBezTo>
                      <a:pt x="0" y="4"/>
                      <a:pt x="4" y="0"/>
                      <a:pt x="8" y="0"/>
                    </a:cubicBezTo>
                    <a:cubicBezTo>
                      <a:pt x="13" y="0"/>
                      <a:pt x="17" y="4"/>
                      <a:pt x="17" y="8"/>
                    </a:cubicBezTo>
                    <a:cubicBezTo>
                      <a:pt x="17" y="213"/>
                      <a:pt x="17" y="213"/>
                      <a:pt x="17" y="213"/>
                    </a:cubicBezTo>
                    <a:cubicBezTo>
                      <a:pt x="17" y="218"/>
                      <a:pt x="13" y="222"/>
                      <a:pt x="8" y="222"/>
                    </a:cubicBez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sp>
            <p:nvSpPr>
              <p:cNvPr id="22" name="Freeform 67">
                <a:extLst>
                  <a:ext uri="{FF2B5EF4-FFF2-40B4-BE49-F238E27FC236}">
                    <a16:creationId xmlns:a16="http://schemas.microsoft.com/office/drawing/2014/main" id="{675CB2AF-B395-4413-BDDD-3A0D2F104AD7}"/>
                  </a:ext>
                </a:extLst>
              </p:cNvPr>
              <p:cNvSpPr>
                <a:spLocks noEditPoints="1"/>
              </p:cNvSpPr>
              <p:nvPr/>
            </p:nvSpPr>
            <p:spPr bwMode="auto">
              <a:xfrm>
                <a:off x="1537773" y="3267349"/>
                <a:ext cx="777240" cy="648081"/>
              </a:xfrm>
              <a:custGeom>
                <a:avLst/>
                <a:gdLst>
                  <a:gd name="T0" fmla="*/ 46 w 204"/>
                  <a:gd name="T1" fmla="*/ 17 h 170"/>
                  <a:gd name="T2" fmla="*/ 95 w 204"/>
                  <a:gd name="T3" fmla="*/ 32 h 170"/>
                  <a:gd name="T4" fmla="*/ 158 w 204"/>
                  <a:gd name="T5" fmla="*/ 49 h 170"/>
                  <a:gd name="T6" fmla="*/ 180 w 204"/>
                  <a:gd name="T7" fmla="*/ 46 h 170"/>
                  <a:gd name="T8" fmla="*/ 187 w 204"/>
                  <a:gd name="T9" fmla="*/ 52 h 170"/>
                  <a:gd name="T10" fmla="*/ 187 w 204"/>
                  <a:gd name="T11" fmla="*/ 142 h 170"/>
                  <a:gd name="T12" fmla="*/ 184 w 204"/>
                  <a:gd name="T13" fmla="*/ 147 h 170"/>
                  <a:gd name="T14" fmla="*/ 158 w 204"/>
                  <a:gd name="T15" fmla="*/ 153 h 170"/>
                  <a:gd name="T16" fmla="*/ 109 w 204"/>
                  <a:gd name="T17" fmla="*/ 139 h 170"/>
                  <a:gd name="T18" fmla="*/ 46 w 204"/>
                  <a:gd name="T19" fmla="*/ 122 h 170"/>
                  <a:gd name="T20" fmla="*/ 24 w 204"/>
                  <a:gd name="T21" fmla="*/ 124 h 170"/>
                  <a:gd name="T22" fmla="*/ 17 w 204"/>
                  <a:gd name="T23" fmla="*/ 119 h 170"/>
                  <a:gd name="T24" fmla="*/ 17 w 204"/>
                  <a:gd name="T25" fmla="*/ 29 h 170"/>
                  <a:gd name="T26" fmla="*/ 20 w 204"/>
                  <a:gd name="T27" fmla="*/ 24 h 170"/>
                  <a:gd name="T28" fmla="*/ 46 w 204"/>
                  <a:gd name="T29" fmla="*/ 17 h 170"/>
                  <a:gd name="T30" fmla="*/ 46 w 204"/>
                  <a:gd name="T31" fmla="*/ 0 h 170"/>
                  <a:gd name="T32" fmla="*/ 2 w 204"/>
                  <a:gd name="T33" fmla="*/ 15 h 170"/>
                  <a:gd name="T34" fmla="*/ 0 w 204"/>
                  <a:gd name="T35" fmla="*/ 19 h 170"/>
                  <a:gd name="T36" fmla="*/ 0 w 204"/>
                  <a:gd name="T37" fmla="*/ 145 h 170"/>
                  <a:gd name="T38" fmla="*/ 8 w 204"/>
                  <a:gd name="T39" fmla="*/ 149 h 170"/>
                  <a:gd name="T40" fmla="*/ 46 w 204"/>
                  <a:gd name="T41" fmla="*/ 139 h 170"/>
                  <a:gd name="T42" fmla="*/ 158 w 204"/>
                  <a:gd name="T43" fmla="*/ 170 h 170"/>
                  <a:gd name="T44" fmla="*/ 202 w 204"/>
                  <a:gd name="T45" fmla="*/ 156 h 170"/>
                  <a:gd name="T46" fmla="*/ 204 w 204"/>
                  <a:gd name="T47" fmla="*/ 152 h 170"/>
                  <a:gd name="T48" fmla="*/ 204 w 204"/>
                  <a:gd name="T49" fmla="*/ 26 h 170"/>
                  <a:gd name="T50" fmla="*/ 196 w 204"/>
                  <a:gd name="T51" fmla="*/ 21 h 170"/>
                  <a:gd name="T52" fmla="*/ 158 w 204"/>
                  <a:gd name="T53" fmla="*/ 32 h 170"/>
                  <a:gd name="T54" fmla="*/ 46 w 204"/>
                  <a:gd name="T55"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4" h="170">
                    <a:moveTo>
                      <a:pt x="46" y="17"/>
                    </a:moveTo>
                    <a:cubicBezTo>
                      <a:pt x="62" y="17"/>
                      <a:pt x="78" y="24"/>
                      <a:pt x="95" y="32"/>
                    </a:cubicBezTo>
                    <a:cubicBezTo>
                      <a:pt x="115" y="40"/>
                      <a:pt x="135" y="49"/>
                      <a:pt x="158" y="49"/>
                    </a:cubicBezTo>
                    <a:cubicBezTo>
                      <a:pt x="165" y="49"/>
                      <a:pt x="173" y="48"/>
                      <a:pt x="180" y="46"/>
                    </a:cubicBezTo>
                    <a:cubicBezTo>
                      <a:pt x="183" y="45"/>
                      <a:pt x="187" y="48"/>
                      <a:pt x="187" y="52"/>
                    </a:cubicBezTo>
                    <a:cubicBezTo>
                      <a:pt x="187" y="142"/>
                      <a:pt x="187" y="142"/>
                      <a:pt x="187" y="142"/>
                    </a:cubicBezTo>
                    <a:cubicBezTo>
                      <a:pt x="187" y="144"/>
                      <a:pt x="186" y="146"/>
                      <a:pt x="184" y="147"/>
                    </a:cubicBezTo>
                    <a:cubicBezTo>
                      <a:pt x="175" y="151"/>
                      <a:pt x="167" y="153"/>
                      <a:pt x="158" y="153"/>
                    </a:cubicBezTo>
                    <a:cubicBezTo>
                      <a:pt x="142" y="153"/>
                      <a:pt x="126" y="146"/>
                      <a:pt x="109" y="139"/>
                    </a:cubicBezTo>
                    <a:cubicBezTo>
                      <a:pt x="89" y="130"/>
                      <a:pt x="69" y="122"/>
                      <a:pt x="46" y="122"/>
                    </a:cubicBezTo>
                    <a:cubicBezTo>
                      <a:pt x="39" y="122"/>
                      <a:pt x="31" y="123"/>
                      <a:pt x="24" y="124"/>
                    </a:cubicBezTo>
                    <a:cubicBezTo>
                      <a:pt x="21" y="125"/>
                      <a:pt x="17" y="123"/>
                      <a:pt x="17" y="119"/>
                    </a:cubicBezTo>
                    <a:cubicBezTo>
                      <a:pt x="17" y="29"/>
                      <a:pt x="17" y="29"/>
                      <a:pt x="17" y="29"/>
                    </a:cubicBezTo>
                    <a:cubicBezTo>
                      <a:pt x="17" y="27"/>
                      <a:pt x="18" y="25"/>
                      <a:pt x="20" y="24"/>
                    </a:cubicBezTo>
                    <a:cubicBezTo>
                      <a:pt x="29" y="20"/>
                      <a:pt x="37" y="17"/>
                      <a:pt x="46" y="17"/>
                    </a:cubicBezTo>
                    <a:moveTo>
                      <a:pt x="46" y="0"/>
                    </a:moveTo>
                    <a:cubicBezTo>
                      <a:pt x="32" y="0"/>
                      <a:pt x="18" y="4"/>
                      <a:pt x="2" y="15"/>
                    </a:cubicBezTo>
                    <a:cubicBezTo>
                      <a:pt x="1" y="16"/>
                      <a:pt x="0" y="17"/>
                      <a:pt x="0" y="19"/>
                    </a:cubicBezTo>
                    <a:cubicBezTo>
                      <a:pt x="0" y="61"/>
                      <a:pt x="0" y="103"/>
                      <a:pt x="0" y="145"/>
                    </a:cubicBezTo>
                    <a:cubicBezTo>
                      <a:pt x="0" y="149"/>
                      <a:pt x="5" y="151"/>
                      <a:pt x="8" y="149"/>
                    </a:cubicBezTo>
                    <a:cubicBezTo>
                      <a:pt x="22" y="142"/>
                      <a:pt x="34" y="139"/>
                      <a:pt x="46" y="139"/>
                    </a:cubicBezTo>
                    <a:cubicBezTo>
                      <a:pt x="85" y="139"/>
                      <a:pt x="119" y="170"/>
                      <a:pt x="158" y="170"/>
                    </a:cubicBezTo>
                    <a:cubicBezTo>
                      <a:pt x="172" y="170"/>
                      <a:pt x="186" y="167"/>
                      <a:pt x="202" y="156"/>
                    </a:cubicBezTo>
                    <a:cubicBezTo>
                      <a:pt x="203" y="155"/>
                      <a:pt x="204" y="154"/>
                      <a:pt x="204" y="152"/>
                    </a:cubicBezTo>
                    <a:cubicBezTo>
                      <a:pt x="204" y="26"/>
                      <a:pt x="204" y="26"/>
                      <a:pt x="204" y="26"/>
                    </a:cubicBezTo>
                    <a:cubicBezTo>
                      <a:pt x="204" y="22"/>
                      <a:pt x="199" y="19"/>
                      <a:pt x="196" y="21"/>
                    </a:cubicBezTo>
                    <a:cubicBezTo>
                      <a:pt x="182" y="29"/>
                      <a:pt x="170" y="32"/>
                      <a:pt x="158" y="32"/>
                    </a:cubicBezTo>
                    <a:cubicBezTo>
                      <a:pt x="119" y="32"/>
                      <a:pt x="85" y="0"/>
                      <a:pt x="4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grpSp>
      <p:grpSp>
        <p:nvGrpSpPr>
          <p:cNvPr id="23" name="Group 22">
            <a:extLst>
              <a:ext uri="{FF2B5EF4-FFF2-40B4-BE49-F238E27FC236}">
                <a16:creationId xmlns:a16="http://schemas.microsoft.com/office/drawing/2014/main" id="{FD2FEB6C-92AE-408B-B792-0D8F03B64E50}"/>
              </a:ext>
            </a:extLst>
          </p:cNvPr>
          <p:cNvGrpSpPr/>
          <p:nvPr userDrawn="1"/>
        </p:nvGrpSpPr>
        <p:grpSpPr>
          <a:xfrm>
            <a:off x="4041154" y="2216431"/>
            <a:ext cx="1424444" cy="1424444"/>
            <a:chOff x="3155011" y="-1828120"/>
            <a:chExt cx="1542745" cy="1542745"/>
          </a:xfrm>
        </p:grpSpPr>
        <p:sp>
          <p:nvSpPr>
            <p:cNvPr id="24" name="Oval 59">
              <a:extLst>
                <a:ext uri="{FF2B5EF4-FFF2-40B4-BE49-F238E27FC236}">
                  <a16:creationId xmlns:a16="http://schemas.microsoft.com/office/drawing/2014/main" id="{AF1910C6-F046-471A-8AD9-C41031618AB2}"/>
                </a:ext>
              </a:extLst>
            </p:cNvPr>
            <p:cNvSpPr>
              <a:spLocks noChangeArrowheads="1"/>
            </p:cNvSpPr>
            <p:nvPr/>
          </p:nvSpPr>
          <p:spPr bwMode="auto">
            <a:xfrm>
              <a:off x="3155011" y="-1828120"/>
              <a:ext cx="1542745" cy="1542745"/>
            </a:xfrm>
            <a:prstGeom prst="ellipse">
              <a:avLst/>
            </a:prstGeom>
            <a:solidFill>
              <a:srgbClr val="00BE00"/>
            </a:solidFill>
            <a:ln>
              <a:noFill/>
            </a:ln>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nvGrpSpPr>
            <p:cNvPr id="25" name="Group 24">
              <a:extLst>
                <a:ext uri="{FF2B5EF4-FFF2-40B4-BE49-F238E27FC236}">
                  <a16:creationId xmlns:a16="http://schemas.microsoft.com/office/drawing/2014/main" id="{1B01B5D2-B802-47DA-8CC8-D71DD07E7FB6}"/>
                </a:ext>
              </a:extLst>
            </p:cNvPr>
            <p:cNvGrpSpPr/>
            <p:nvPr/>
          </p:nvGrpSpPr>
          <p:grpSpPr>
            <a:xfrm>
              <a:off x="3480434" y="-1511134"/>
              <a:ext cx="919621" cy="908773"/>
              <a:chOff x="3525202" y="3213628"/>
              <a:chExt cx="872109" cy="861822"/>
            </a:xfrm>
          </p:grpSpPr>
          <p:sp>
            <p:nvSpPr>
              <p:cNvPr id="26" name="Freeform 60">
                <a:extLst>
                  <a:ext uri="{FF2B5EF4-FFF2-40B4-BE49-F238E27FC236}">
                    <a16:creationId xmlns:a16="http://schemas.microsoft.com/office/drawing/2014/main" id="{3E0DC001-1428-4884-A356-9C519B9435DB}"/>
                  </a:ext>
                </a:extLst>
              </p:cNvPr>
              <p:cNvSpPr>
                <a:spLocks noEditPoints="1"/>
              </p:cNvSpPr>
              <p:nvPr/>
            </p:nvSpPr>
            <p:spPr bwMode="auto">
              <a:xfrm>
                <a:off x="3525202" y="3213628"/>
                <a:ext cx="872109" cy="861822"/>
              </a:xfrm>
              <a:custGeom>
                <a:avLst/>
                <a:gdLst>
                  <a:gd name="T0" fmla="*/ 199 w 229"/>
                  <a:gd name="T1" fmla="*/ 21 h 226"/>
                  <a:gd name="T2" fmla="*/ 148 w 229"/>
                  <a:gd name="T3" fmla="*/ 0 h 226"/>
                  <a:gd name="T4" fmla="*/ 102 w 229"/>
                  <a:gd name="T5" fmla="*/ 17 h 226"/>
                  <a:gd name="T6" fmla="*/ 89 w 229"/>
                  <a:gd name="T7" fmla="*/ 117 h 226"/>
                  <a:gd name="T8" fmla="*/ 90 w 229"/>
                  <a:gd name="T9" fmla="*/ 118 h 226"/>
                  <a:gd name="T10" fmla="*/ 88 w 229"/>
                  <a:gd name="T11" fmla="*/ 121 h 226"/>
                  <a:gd name="T12" fmla="*/ 87 w 229"/>
                  <a:gd name="T13" fmla="*/ 122 h 226"/>
                  <a:gd name="T14" fmla="*/ 6 w 229"/>
                  <a:gd name="T15" fmla="*/ 204 h 226"/>
                  <a:gd name="T16" fmla="*/ 3 w 229"/>
                  <a:gd name="T17" fmla="*/ 207 h 226"/>
                  <a:gd name="T18" fmla="*/ 3 w 229"/>
                  <a:gd name="T19" fmla="*/ 220 h 226"/>
                  <a:gd name="T20" fmla="*/ 14 w 229"/>
                  <a:gd name="T21" fmla="*/ 225 h 226"/>
                  <a:gd name="T22" fmla="*/ 22 w 229"/>
                  <a:gd name="T23" fmla="*/ 220 h 226"/>
                  <a:gd name="T24" fmla="*/ 89 w 229"/>
                  <a:gd name="T25" fmla="*/ 152 h 226"/>
                  <a:gd name="T26" fmla="*/ 103 w 229"/>
                  <a:gd name="T27" fmla="*/ 138 h 226"/>
                  <a:gd name="T28" fmla="*/ 105 w 229"/>
                  <a:gd name="T29" fmla="*/ 136 h 226"/>
                  <a:gd name="T30" fmla="*/ 107 w 229"/>
                  <a:gd name="T31" fmla="*/ 134 h 226"/>
                  <a:gd name="T32" fmla="*/ 109 w 229"/>
                  <a:gd name="T33" fmla="*/ 135 h 226"/>
                  <a:gd name="T34" fmla="*/ 209 w 229"/>
                  <a:gd name="T35" fmla="*/ 115 h 226"/>
                  <a:gd name="T36" fmla="*/ 199 w 229"/>
                  <a:gd name="T37" fmla="*/ 21 h 226"/>
                  <a:gd name="T38" fmla="*/ 149 w 229"/>
                  <a:gd name="T39" fmla="*/ 124 h 226"/>
                  <a:gd name="T40" fmla="*/ 149 w 229"/>
                  <a:gd name="T41" fmla="*/ 124 h 226"/>
                  <a:gd name="T42" fmla="*/ 98 w 229"/>
                  <a:gd name="T43" fmla="*/ 74 h 226"/>
                  <a:gd name="T44" fmla="*/ 113 w 229"/>
                  <a:gd name="T45" fmla="*/ 38 h 226"/>
                  <a:gd name="T46" fmla="*/ 149 w 229"/>
                  <a:gd name="T47" fmla="*/ 23 h 226"/>
                  <a:gd name="T48" fmla="*/ 149 w 229"/>
                  <a:gd name="T49" fmla="*/ 23 h 226"/>
                  <a:gd name="T50" fmla="*/ 184 w 229"/>
                  <a:gd name="T51" fmla="*/ 38 h 226"/>
                  <a:gd name="T52" fmla="*/ 199 w 229"/>
                  <a:gd name="T53" fmla="*/ 73 h 226"/>
                  <a:gd name="T54" fmla="*/ 149 w 229"/>
                  <a:gd name="T55" fmla="*/ 124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9" h="226">
                    <a:moveTo>
                      <a:pt x="199" y="21"/>
                    </a:moveTo>
                    <a:cubicBezTo>
                      <a:pt x="185" y="7"/>
                      <a:pt x="167" y="0"/>
                      <a:pt x="148" y="0"/>
                    </a:cubicBezTo>
                    <a:cubicBezTo>
                      <a:pt x="132" y="0"/>
                      <a:pt x="115" y="6"/>
                      <a:pt x="102" y="17"/>
                    </a:cubicBezTo>
                    <a:cubicBezTo>
                      <a:pt x="72" y="42"/>
                      <a:pt x="66" y="84"/>
                      <a:pt x="89" y="117"/>
                    </a:cubicBezTo>
                    <a:cubicBezTo>
                      <a:pt x="90" y="118"/>
                      <a:pt x="90" y="118"/>
                      <a:pt x="90" y="118"/>
                    </a:cubicBezTo>
                    <a:cubicBezTo>
                      <a:pt x="88" y="121"/>
                      <a:pt x="88" y="121"/>
                      <a:pt x="88" y="121"/>
                    </a:cubicBezTo>
                    <a:cubicBezTo>
                      <a:pt x="88" y="121"/>
                      <a:pt x="87" y="122"/>
                      <a:pt x="87" y="122"/>
                    </a:cubicBezTo>
                    <a:cubicBezTo>
                      <a:pt x="6" y="204"/>
                      <a:pt x="6" y="204"/>
                      <a:pt x="6" y="204"/>
                    </a:cubicBezTo>
                    <a:cubicBezTo>
                      <a:pt x="5" y="205"/>
                      <a:pt x="4" y="206"/>
                      <a:pt x="3" y="207"/>
                    </a:cubicBezTo>
                    <a:cubicBezTo>
                      <a:pt x="0" y="211"/>
                      <a:pt x="0" y="216"/>
                      <a:pt x="3" y="220"/>
                    </a:cubicBezTo>
                    <a:cubicBezTo>
                      <a:pt x="5" y="223"/>
                      <a:pt x="9" y="226"/>
                      <a:pt x="14" y="225"/>
                    </a:cubicBezTo>
                    <a:cubicBezTo>
                      <a:pt x="17" y="224"/>
                      <a:pt x="19" y="223"/>
                      <a:pt x="22" y="220"/>
                    </a:cubicBezTo>
                    <a:cubicBezTo>
                      <a:pt x="44" y="198"/>
                      <a:pt x="67" y="175"/>
                      <a:pt x="89" y="152"/>
                    </a:cubicBezTo>
                    <a:cubicBezTo>
                      <a:pt x="103" y="138"/>
                      <a:pt x="103" y="138"/>
                      <a:pt x="103" y="138"/>
                    </a:cubicBezTo>
                    <a:cubicBezTo>
                      <a:pt x="104" y="137"/>
                      <a:pt x="104" y="137"/>
                      <a:pt x="105" y="136"/>
                    </a:cubicBezTo>
                    <a:cubicBezTo>
                      <a:pt x="107" y="134"/>
                      <a:pt x="107" y="134"/>
                      <a:pt x="107" y="134"/>
                    </a:cubicBezTo>
                    <a:cubicBezTo>
                      <a:pt x="109" y="135"/>
                      <a:pt x="109" y="135"/>
                      <a:pt x="109" y="135"/>
                    </a:cubicBezTo>
                    <a:cubicBezTo>
                      <a:pt x="147" y="159"/>
                      <a:pt x="190" y="144"/>
                      <a:pt x="209" y="115"/>
                    </a:cubicBezTo>
                    <a:cubicBezTo>
                      <a:pt x="229" y="85"/>
                      <a:pt x="225" y="45"/>
                      <a:pt x="199" y="21"/>
                    </a:cubicBezTo>
                    <a:close/>
                    <a:moveTo>
                      <a:pt x="149" y="124"/>
                    </a:moveTo>
                    <a:cubicBezTo>
                      <a:pt x="149" y="124"/>
                      <a:pt x="149" y="124"/>
                      <a:pt x="149" y="124"/>
                    </a:cubicBezTo>
                    <a:cubicBezTo>
                      <a:pt x="121" y="124"/>
                      <a:pt x="98" y="102"/>
                      <a:pt x="98" y="74"/>
                    </a:cubicBezTo>
                    <a:cubicBezTo>
                      <a:pt x="98" y="60"/>
                      <a:pt x="103" y="47"/>
                      <a:pt x="113" y="38"/>
                    </a:cubicBezTo>
                    <a:cubicBezTo>
                      <a:pt x="122" y="28"/>
                      <a:pt x="135" y="23"/>
                      <a:pt x="149" y="23"/>
                    </a:cubicBezTo>
                    <a:cubicBezTo>
                      <a:pt x="149" y="23"/>
                      <a:pt x="149" y="23"/>
                      <a:pt x="149" y="23"/>
                    </a:cubicBezTo>
                    <a:cubicBezTo>
                      <a:pt x="162" y="23"/>
                      <a:pt x="175" y="28"/>
                      <a:pt x="184" y="38"/>
                    </a:cubicBezTo>
                    <a:cubicBezTo>
                      <a:pt x="194" y="47"/>
                      <a:pt x="199" y="60"/>
                      <a:pt x="199" y="73"/>
                    </a:cubicBezTo>
                    <a:cubicBezTo>
                      <a:pt x="199" y="101"/>
                      <a:pt x="176" y="124"/>
                      <a:pt x="149" y="1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sp>
            <p:nvSpPr>
              <p:cNvPr id="27" name="Freeform 61">
                <a:extLst>
                  <a:ext uri="{FF2B5EF4-FFF2-40B4-BE49-F238E27FC236}">
                    <a16:creationId xmlns:a16="http://schemas.microsoft.com/office/drawing/2014/main" id="{231A5DA7-947A-48EE-A5AC-4EDE65DE6CA5}"/>
                  </a:ext>
                </a:extLst>
              </p:cNvPr>
              <p:cNvSpPr>
                <a:spLocks/>
              </p:cNvSpPr>
              <p:nvPr/>
            </p:nvSpPr>
            <p:spPr bwMode="auto">
              <a:xfrm>
                <a:off x="3948112" y="3350788"/>
                <a:ext cx="156591" cy="156591"/>
              </a:xfrm>
              <a:custGeom>
                <a:avLst/>
                <a:gdLst>
                  <a:gd name="T0" fmla="*/ 38 w 41"/>
                  <a:gd name="T1" fmla="*/ 0 h 41"/>
                  <a:gd name="T2" fmla="*/ 36 w 41"/>
                  <a:gd name="T3" fmla="*/ 0 h 41"/>
                  <a:gd name="T4" fmla="*/ 35 w 41"/>
                  <a:gd name="T5" fmla="*/ 0 h 41"/>
                  <a:gd name="T6" fmla="*/ 34 w 41"/>
                  <a:gd name="T7" fmla="*/ 0 h 41"/>
                  <a:gd name="T8" fmla="*/ 34 w 41"/>
                  <a:gd name="T9" fmla="*/ 0 h 41"/>
                  <a:gd name="T10" fmla="*/ 30 w 41"/>
                  <a:gd name="T11" fmla="*/ 1 h 41"/>
                  <a:gd name="T12" fmla="*/ 0 w 41"/>
                  <a:gd name="T13" fmla="*/ 30 h 41"/>
                  <a:gd name="T14" fmla="*/ 0 w 41"/>
                  <a:gd name="T15" fmla="*/ 39 h 41"/>
                  <a:gd name="T16" fmla="*/ 3 w 41"/>
                  <a:gd name="T17" fmla="*/ 41 h 41"/>
                  <a:gd name="T18" fmla="*/ 6 w 41"/>
                  <a:gd name="T19" fmla="*/ 38 h 41"/>
                  <a:gd name="T20" fmla="*/ 6 w 41"/>
                  <a:gd name="T21" fmla="*/ 36 h 41"/>
                  <a:gd name="T22" fmla="*/ 6 w 41"/>
                  <a:gd name="T23" fmla="*/ 36 h 41"/>
                  <a:gd name="T24" fmla="*/ 33 w 41"/>
                  <a:gd name="T25" fmla="*/ 7 h 41"/>
                  <a:gd name="T26" fmla="*/ 35 w 41"/>
                  <a:gd name="T27" fmla="*/ 7 h 41"/>
                  <a:gd name="T28" fmla="*/ 39 w 41"/>
                  <a:gd name="T29" fmla="*/ 6 h 41"/>
                  <a:gd name="T30" fmla="*/ 41 w 41"/>
                  <a:gd name="T31" fmla="*/ 3 h 41"/>
                  <a:gd name="T32" fmla="*/ 38 w 41"/>
                  <a:gd name="T33"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 h="41">
                    <a:moveTo>
                      <a:pt x="38" y="0"/>
                    </a:moveTo>
                    <a:cubicBezTo>
                      <a:pt x="38" y="0"/>
                      <a:pt x="37" y="0"/>
                      <a:pt x="36" y="0"/>
                    </a:cubicBezTo>
                    <a:cubicBezTo>
                      <a:pt x="36" y="0"/>
                      <a:pt x="36" y="0"/>
                      <a:pt x="35" y="0"/>
                    </a:cubicBezTo>
                    <a:cubicBezTo>
                      <a:pt x="34" y="0"/>
                      <a:pt x="34" y="0"/>
                      <a:pt x="34" y="0"/>
                    </a:cubicBezTo>
                    <a:cubicBezTo>
                      <a:pt x="34" y="0"/>
                      <a:pt x="34" y="0"/>
                      <a:pt x="34" y="0"/>
                    </a:cubicBezTo>
                    <a:cubicBezTo>
                      <a:pt x="32" y="0"/>
                      <a:pt x="31" y="0"/>
                      <a:pt x="30" y="1"/>
                    </a:cubicBezTo>
                    <a:cubicBezTo>
                      <a:pt x="14" y="5"/>
                      <a:pt x="4" y="14"/>
                      <a:pt x="0" y="30"/>
                    </a:cubicBezTo>
                    <a:cubicBezTo>
                      <a:pt x="0" y="33"/>
                      <a:pt x="0" y="36"/>
                      <a:pt x="0" y="39"/>
                    </a:cubicBezTo>
                    <a:cubicBezTo>
                      <a:pt x="0" y="40"/>
                      <a:pt x="2" y="41"/>
                      <a:pt x="3" y="41"/>
                    </a:cubicBezTo>
                    <a:cubicBezTo>
                      <a:pt x="5" y="41"/>
                      <a:pt x="6" y="40"/>
                      <a:pt x="6" y="38"/>
                    </a:cubicBezTo>
                    <a:cubicBezTo>
                      <a:pt x="6" y="38"/>
                      <a:pt x="6" y="37"/>
                      <a:pt x="6" y="36"/>
                    </a:cubicBezTo>
                    <a:cubicBezTo>
                      <a:pt x="6" y="36"/>
                      <a:pt x="6" y="36"/>
                      <a:pt x="6" y="36"/>
                    </a:cubicBezTo>
                    <a:cubicBezTo>
                      <a:pt x="7" y="19"/>
                      <a:pt x="20" y="8"/>
                      <a:pt x="33" y="7"/>
                    </a:cubicBezTo>
                    <a:cubicBezTo>
                      <a:pt x="33" y="7"/>
                      <a:pt x="34" y="7"/>
                      <a:pt x="35" y="7"/>
                    </a:cubicBezTo>
                    <a:cubicBezTo>
                      <a:pt x="36" y="6"/>
                      <a:pt x="37" y="6"/>
                      <a:pt x="39" y="6"/>
                    </a:cubicBezTo>
                    <a:cubicBezTo>
                      <a:pt x="40" y="6"/>
                      <a:pt x="41" y="4"/>
                      <a:pt x="41" y="3"/>
                    </a:cubicBezTo>
                    <a:cubicBezTo>
                      <a:pt x="41" y="1"/>
                      <a:pt x="40" y="0"/>
                      <a:pt x="38" y="0"/>
                    </a:cubicBezTo>
                    <a:close/>
                  </a:path>
                </a:pathLst>
              </a:custGeom>
              <a:solidFill>
                <a:srgbClr val="FEBC1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grpSp>
      <p:grpSp>
        <p:nvGrpSpPr>
          <p:cNvPr id="28" name="Group 27">
            <a:extLst>
              <a:ext uri="{FF2B5EF4-FFF2-40B4-BE49-F238E27FC236}">
                <a16:creationId xmlns:a16="http://schemas.microsoft.com/office/drawing/2014/main" id="{76A8711D-216C-4640-B9CC-3810B0B87010}"/>
              </a:ext>
            </a:extLst>
          </p:cNvPr>
          <p:cNvGrpSpPr/>
          <p:nvPr userDrawn="1"/>
        </p:nvGrpSpPr>
        <p:grpSpPr>
          <a:xfrm>
            <a:off x="6753636" y="2216431"/>
            <a:ext cx="1424444" cy="1424444"/>
            <a:chOff x="5370951" y="-1828120"/>
            <a:chExt cx="1542745" cy="1542745"/>
          </a:xfrm>
        </p:grpSpPr>
        <p:sp>
          <p:nvSpPr>
            <p:cNvPr id="29" name="Oval 5">
              <a:extLst>
                <a:ext uri="{FF2B5EF4-FFF2-40B4-BE49-F238E27FC236}">
                  <a16:creationId xmlns:a16="http://schemas.microsoft.com/office/drawing/2014/main" id="{EDA657FE-1FA4-4C6B-B894-3D88888FD327}"/>
                </a:ext>
              </a:extLst>
            </p:cNvPr>
            <p:cNvSpPr>
              <a:spLocks noChangeArrowheads="1"/>
            </p:cNvSpPr>
            <p:nvPr/>
          </p:nvSpPr>
          <p:spPr bwMode="auto">
            <a:xfrm>
              <a:off x="5370951" y="-1828120"/>
              <a:ext cx="1542745" cy="1542745"/>
            </a:xfrm>
            <a:prstGeom prst="ellipse">
              <a:avLst/>
            </a:prstGeom>
            <a:solidFill>
              <a:srgbClr val="FF0096"/>
            </a:solidFill>
            <a:ln>
              <a:noFill/>
            </a:ln>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sp>
          <p:nvSpPr>
            <p:cNvPr id="30" name="Freeform 6">
              <a:extLst>
                <a:ext uri="{FF2B5EF4-FFF2-40B4-BE49-F238E27FC236}">
                  <a16:creationId xmlns:a16="http://schemas.microsoft.com/office/drawing/2014/main" id="{34CC26BF-B103-4DFB-B8C5-A28C34B0E7F8}"/>
                </a:ext>
              </a:extLst>
            </p:cNvPr>
            <p:cNvSpPr>
              <a:spLocks noEditPoints="1"/>
            </p:cNvSpPr>
            <p:nvPr/>
          </p:nvSpPr>
          <p:spPr bwMode="auto">
            <a:xfrm>
              <a:off x="5728916" y="-1466539"/>
              <a:ext cx="823199" cy="819583"/>
            </a:xfrm>
            <a:custGeom>
              <a:avLst/>
              <a:gdLst>
                <a:gd name="T0" fmla="*/ 198 w 205"/>
                <a:gd name="T1" fmla="*/ 15 h 204"/>
                <a:gd name="T2" fmla="*/ 189 w 205"/>
                <a:gd name="T3" fmla="*/ 6 h 204"/>
                <a:gd name="T4" fmla="*/ 173 w 205"/>
                <a:gd name="T5" fmla="*/ 0 h 204"/>
                <a:gd name="T6" fmla="*/ 158 w 205"/>
                <a:gd name="T7" fmla="*/ 6 h 204"/>
                <a:gd name="T8" fmla="*/ 146 w 205"/>
                <a:gd name="T9" fmla="*/ 18 h 204"/>
                <a:gd name="T10" fmla="*/ 27 w 205"/>
                <a:gd name="T11" fmla="*/ 137 h 204"/>
                <a:gd name="T12" fmla="*/ 27 w 205"/>
                <a:gd name="T13" fmla="*/ 137 h 204"/>
                <a:gd name="T14" fmla="*/ 27 w 205"/>
                <a:gd name="T15" fmla="*/ 137 h 204"/>
                <a:gd name="T16" fmla="*/ 26 w 205"/>
                <a:gd name="T17" fmla="*/ 138 h 204"/>
                <a:gd name="T18" fmla="*/ 26 w 205"/>
                <a:gd name="T19" fmla="*/ 138 h 204"/>
                <a:gd name="T20" fmla="*/ 26 w 205"/>
                <a:gd name="T21" fmla="*/ 139 h 204"/>
                <a:gd name="T22" fmla="*/ 25 w 205"/>
                <a:gd name="T23" fmla="*/ 139 h 204"/>
                <a:gd name="T24" fmla="*/ 1 w 205"/>
                <a:gd name="T25" fmla="*/ 195 h 204"/>
                <a:gd name="T26" fmla="*/ 3 w 205"/>
                <a:gd name="T27" fmla="*/ 202 h 204"/>
                <a:gd name="T28" fmla="*/ 7 w 205"/>
                <a:gd name="T29" fmla="*/ 204 h 204"/>
                <a:gd name="T30" fmla="*/ 10 w 205"/>
                <a:gd name="T31" fmla="*/ 203 h 204"/>
                <a:gd name="T32" fmla="*/ 65 w 205"/>
                <a:gd name="T33" fmla="*/ 179 h 204"/>
                <a:gd name="T34" fmla="*/ 66 w 205"/>
                <a:gd name="T35" fmla="*/ 179 h 204"/>
                <a:gd name="T36" fmla="*/ 66 w 205"/>
                <a:gd name="T37" fmla="*/ 178 h 204"/>
                <a:gd name="T38" fmla="*/ 67 w 205"/>
                <a:gd name="T39" fmla="*/ 178 h 204"/>
                <a:gd name="T40" fmla="*/ 67 w 205"/>
                <a:gd name="T41" fmla="*/ 178 h 204"/>
                <a:gd name="T42" fmla="*/ 186 w 205"/>
                <a:gd name="T43" fmla="*/ 59 h 204"/>
                <a:gd name="T44" fmla="*/ 198 w 205"/>
                <a:gd name="T45" fmla="*/ 47 h 204"/>
                <a:gd name="T46" fmla="*/ 205 w 205"/>
                <a:gd name="T47" fmla="*/ 31 h 204"/>
                <a:gd name="T48" fmla="*/ 198 w 205"/>
                <a:gd name="T49" fmla="*/ 15 h 204"/>
                <a:gd name="T50" fmla="*/ 33 w 205"/>
                <a:gd name="T51" fmla="*/ 153 h 204"/>
                <a:gd name="T52" fmla="*/ 52 w 205"/>
                <a:gd name="T53" fmla="*/ 171 h 204"/>
                <a:gd name="T54" fmla="*/ 20 w 205"/>
                <a:gd name="T55" fmla="*/ 185 h 204"/>
                <a:gd name="T56" fmla="*/ 33 w 205"/>
                <a:gd name="T57" fmla="*/ 153 h 204"/>
                <a:gd name="T58" fmla="*/ 63 w 205"/>
                <a:gd name="T59" fmla="*/ 164 h 204"/>
                <a:gd name="T60" fmla="*/ 40 w 205"/>
                <a:gd name="T61" fmla="*/ 142 h 204"/>
                <a:gd name="T62" fmla="*/ 150 w 205"/>
                <a:gd name="T63" fmla="*/ 32 h 204"/>
                <a:gd name="T64" fmla="*/ 173 w 205"/>
                <a:gd name="T65" fmla="*/ 54 h 204"/>
                <a:gd name="T66" fmla="*/ 63 w 205"/>
                <a:gd name="T67" fmla="*/ 164 h 204"/>
                <a:gd name="T68" fmla="*/ 189 w 205"/>
                <a:gd name="T69" fmla="*/ 38 h 204"/>
                <a:gd name="T70" fmla="*/ 182 w 205"/>
                <a:gd name="T71" fmla="*/ 45 h 204"/>
                <a:gd name="T72" fmla="*/ 160 w 205"/>
                <a:gd name="T73" fmla="*/ 23 h 204"/>
                <a:gd name="T74" fmla="*/ 167 w 205"/>
                <a:gd name="T75" fmla="*/ 15 h 204"/>
                <a:gd name="T76" fmla="*/ 173 w 205"/>
                <a:gd name="T77" fmla="*/ 13 h 204"/>
                <a:gd name="T78" fmla="*/ 180 w 205"/>
                <a:gd name="T79" fmla="*/ 15 h 204"/>
                <a:gd name="T80" fmla="*/ 189 w 205"/>
                <a:gd name="T81" fmla="*/ 24 h 204"/>
                <a:gd name="T82" fmla="*/ 192 w 205"/>
                <a:gd name="T83" fmla="*/ 31 h 204"/>
                <a:gd name="T84" fmla="*/ 189 w 205"/>
                <a:gd name="T85" fmla="*/ 38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5" h="204">
                  <a:moveTo>
                    <a:pt x="198" y="15"/>
                  </a:moveTo>
                  <a:cubicBezTo>
                    <a:pt x="189" y="6"/>
                    <a:pt x="189" y="6"/>
                    <a:pt x="189" y="6"/>
                  </a:cubicBezTo>
                  <a:cubicBezTo>
                    <a:pt x="185" y="2"/>
                    <a:pt x="179" y="0"/>
                    <a:pt x="173" y="0"/>
                  </a:cubicBezTo>
                  <a:cubicBezTo>
                    <a:pt x="168" y="0"/>
                    <a:pt x="162" y="2"/>
                    <a:pt x="158" y="6"/>
                  </a:cubicBezTo>
                  <a:cubicBezTo>
                    <a:pt x="146" y="18"/>
                    <a:pt x="146" y="18"/>
                    <a:pt x="146" y="18"/>
                  </a:cubicBezTo>
                  <a:cubicBezTo>
                    <a:pt x="27" y="137"/>
                    <a:pt x="27" y="137"/>
                    <a:pt x="27" y="137"/>
                  </a:cubicBezTo>
                  <a:cubicBezTo>
                    <a:pt x="27" y="137"/>
                    <a:pt x="27" y="137"/>
                    <a:pt x="27" y="137"/>
                  </a:cubicBezTo>
                  <a:cubicBezTo>
                    <a:pt x="27" y="137"/>
                    <a:pt x="27" y="137"/>
                    <a:pt x="27" y="137"/>
                  </a:cubicBezTo>
                  <a:cubicBezTo>
                    <a:pt x="27" y="137"/>
                    <a:pt x="27" y="137"/>
                    <a:pt x="26" y="138"/>
                  </a:cubicBezTo>
                  <a:cubicBezTo>
                    <a:pt x="26" y="138"/>
                    <a:pt x="26" y="138"/>
                    <a:pt x="26" y="138"/>
                  </a:cubicBezTo>
                  <a:cubicBezTo>
                    <a:pt x="26" y="138"/>
                    <a:pt x="26" y="139"/>
                    <a:pt x="26" y="139"/>
                  </a:cubicBezTo>
                  <a:cubicBezTo>
                    <a:pt x="26" y="139"/>
                    <a:pt x="26" y="139"/>
                    <a:pt x="25" y="139"/>
                  </a:cubicBezTo>
                  <a:cubicBezTo>
                    <a:pt x="1" y="195"/>
                    <a:pt x="1" y="195"/>
                    <a:pt x="1" y="195"/>
                  </a:cubicBezTo>
                  <a:cubicBezTo>
                    <a:pt x="0" y="197"/>
                    <a:pt x="1" y="200"/>
                    <a:pt x="3" y="202"/>
                  </a:cubicBezTo>
                  <a:cubicBezTo>
                    <a:pt x="4" y="203"/>
                    <a:pt x="5" y="204"/>
                    <a:pt x="7" y="204"/>
                  </a:cubicBezTo>
                  <a:cubicBezTo>
                    <a:pt x="8" y="204"/>
                    <a:pt x="9" y="204"/>
                    <a:pt x="10" y="203"/>
                  </a:cubicBezTo>
                  <a:cubicBezTo>
                    <a:pt x="65" y="179"/>
                    <a:pt x="65" y="179"/>
                    <a:pt x="65" y="179"/>
                  </a:cubicBezTo>
                  <a:cubicBezTo>
                    <a:pt x="65" y="179"/>
                    <a:pt x="66" y="179"/>
                    <a:pt x="66" y="179"/>
                  </a:cubicBezTo>
                  <a:cubicBezTo>
                    <a:pt x="66" y="179"/>
                    <a:pt x="66" y="179"/>
                    <a:pt x="66" y="178"/>
                  </a:cubicBezTo>
                  <a:cubicBezTo>
                    <a:pt x="67" y="178"/>
                    <a:pt x="67" y="178"/>
                    <a:pt x="67" y="178"/>
                  </a:cubicBezTo>
                  <a:cubicBezTo>
                    <a:pt x="67" y="178"/>
                    <a:pt x="67" y="178"/>
                    <a:pt x="67" y="178"/>
                  </a:cubicBezTo>
                  <a:cubicBezTo>
                    <a:pt x="186" y="59"/>
                    <a:pt x="186" y="59"/>
                    <a:pt x="186" y="59"/>
                  </a:cubicBezTo>
                  <a:cubicBezTo>
                    <a:pt x="198" y="47"/>
                    <a:pt x="198" y="47"/>
                    <a:pt x="198" y="47"/>
                  </a:cubicBezTo>
                  <a:cubicBezTo>
                    <a:pt x="202" y="43"/>
                    <a:pt x="205" y="37"/>
                    <a:pt x="205" y="31"/>
                  </a:cubicBezTo>
                  <a:cubicBezTo>
                    <a:pt x="205" y="25"/>
                    <a:pt x="202" y="19"/>
                    <a:pt x="198" y="15"/>
                  </a:cubicBezTo>
                  <a:close/>
                  <a:moveTo>
                    <a:pt x="33" y="153"/>
                  </a:moveTo>
                  <a:cubicBezTo>
                    <a:pt x="52" y="171"/>
                    <a:pt x="52" y="171"/>
                    <a:pt x="52" y="171"/>
                  </a:cubicBezTo>
                  <a:cubicBezTo>
                    <a:pt x="20" y="185"/>
                    <a:pt x="20" y="185"/>
                    <a:pt x="20" y="185"/>
                  </a:cubicBezTo>
                  <a:lnTo>
                    <a:pt x="33" y="153"/>
                  </a:lnTo>
                  <a:close/>
                  <a:moveTo>
                    <a:pt x="63" y="164"/>
                  </a:moveTo>
                  <a:cubicBezTo>
                    <a:pt x="40" y="142"/>
                    <a:pt x="40" y="142"/>
                    <a:pt x="40" y="142"/>
                  </a:cubicBezTo>
                  <a:cubicBezTo>
                    <a:pt x="150" y="32"/>
                    <a:pt x="150" y="32"/>
                    <a:pt x="150" y="32"/>
                  </a:cubicBezTo>
                  <a:cubicBezTo>
                    <a:pt x="173" y="54"/>
                    <a:pt x="173" y="54"/>
                    <a:pt x="173" y="54"/>
                  </a:cubicBezTo>
                  <a:lnTo>
                    <a:pt x="63" y="164"/>
                  </a:lnTo>
                  <a:close/>
                  <a:moveTo>
                    <a:pt x="189" y="38"/>
                  </a:moveTo>
                  <a:cubicBezTo>
                    <a:pt x="182" y="45"/>
                    <a:pt x="182" y="45"/>
                    <a:pt x="182" y="45"/>
                  </a:cubicBezTo>
                  <a:cubicBezTo>
                    <a:pt x="160" y="23"/>
                    <a:pt x="160" y="23"/>
                    <a:pt x="160" y="23"/>
                  </a:cubicBezTo>
                  <a:cubicBezTo>
                    <a:pt x="167" y="15"/>
                    <a:pt x="167" y="15"/>
                    <a:pt x="167" y="15"/>
                  </a:cubicBezTo>
                  <a:cubicBezTo>
                    <a:pt x="169" y="14"/>
                    <a:pt x="171" y="13"/>
                    <a:pt x="173" y="13"/>
                  </a:cubicBezTo>
                  <a:cubicBezTo>
                    <a:pt x="176" y="13"/>
                    <a:pt x="178" y="14"/>
                    <a:pt x="180" y="15"/>
                  </a:cubicBezTo>
                  <a:cubicBezTo>
                    <a:pt x="189" y="24"/>
                    <a:pt x="189" y="24"/>
                    <a:pt x="189" y="24"/>
                  </a:cubicBezTo>
                  <a:cubicBezTo>
                    <a:pt x="191" y="26"/>
                    <a:pt x="192" y="29"/>
                    <a:pt x="192" y="31"/>
                  </a:cubicBezTo>
                  <a:cubicBezTo>
                    <a:pt x="192" y="34"/>
                    <a:pt x="191" y="36"/>
                    <a:pt x="189" y="3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grpSp>
        <p:nvGrpSpPr>
          <p:cNvPr id="31" name="Group 30">
            <a:extLst>
              <a:ext uri="{FF2B5EF4-FFF2-40B4-BE49-F238E27FC236}">
                <a16:creationId xmlns:a16="http://schemas.microsoft.com/office/drawing/2014/main" id="{179707AD-FD34-4B4E-B7E3-D14FB72E59F2}"/>
              </a:ext>
            </a:extLst>
          </p:cNvPr>
          <p:cNvGrpSpPr/>
          <p:nvPr userDrawn="1"/>
        </p:nvGrpSpPr>
        <p:grpSpPr>
          <a:xfrm>
            <a:off x="9610148" y="2216431"/>
            <a:ext cx="1424444" cy="1424444"/>
            <a:chOff x="7523299" y="-1828120"/>
            <a:chExt cx="1542745" cy="1542745"/>
          </a:xfrm>
        </p:grpSpPr>
        <p:sp>
          <p:nvSpPr>
            <p:cNvPr id="32" name="Oval 30">
              <a:extLst>
                <a:ext uri="{FF2B5EF4-FFF2-40B4-BE49-F238E27FC236}">
                  <a16:creationId xmlns:a16="http://schemas.microsoft.com/office/drawing/2014/main" id="{6D556D39-83BD-448E-874C-5D7709F0FF08}"/>
                </a:ext>
              </a:extLst>
            </p:cNvPr>
            <p:cNvSpPr>
              <a:spLocks noChangeArrowheads="1"/>
            </p:cNvSpPr>
            <p:nvPr/>
          </p:nvSpPr>
          <p:spPr bwMode="auto">
            <a:xfrm>
              <a:off x="7523299" y="-1828120"/>
              <a:ext cx="1542745" cy="1542745"/>
            </a:xfrm>
            <a:prstGeom prst="ellipse">
              <a:avLst/>
            </a:prstGeom>
            <a:solidFill>
              <a:srgbClr val="8100AF"/>
            </a:solidFill>
            <a:ln>
              <a:noFill/>
            </a:ln>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nvGrpSpPr>
            <p:cNvPr id="33" name="Group 32">
              <a:extLst>
                <a:ext uri="{FF2B5EF4-FFF2-40B4-BE49-F238E27FC236}">
                  <a16:creationId xmlns:a16="http://schemas.microsoft.com/office/drawing/2014/main" id="{3D8DD7A6-F39F-4892-860C-1DAABF0301DC}"/>
                </a:ext>
              </a:extLst>
            </p:cNvPr>
            <p:cNvGrpSpPr/>
            <p:nvPr/>
          </p:nvGrpSpPr>
          <p:grpSpPr>
            <a:xfrm>
              <a:off x="7767969" y="-1518366"/>
              <a:ext cx="1057021" cy="919621"/>
              <a:chOff x="7599934" y="3206770"/>
              <a:chExt cx="1002411" cy="872109"/>
            </a:xfrm>
          </p:grpSpPr>
          <p:sp>
            <p:nvSpPr>
              <p:cNvPr id="34" name="Freeform 31">
                <a:extLst>
                  <a:ext uri="{FF2B5EF4-FFF2-40B4-BE49-F238E27FC236}">
                    <a16:creationId xmlns:a16="http://schemas.microsoft.com/office/drawing/2014/main" id="{9961EA06-F562-4D76-9B5A-A4D958F5D888}"/>
                  </a:ext>
                </a:extLst>
              </p:cNvPr>
              <p:cNvSpPr>
                <a:spLocks/>
              </p:cNvSpPr>
              <p:nvPr/>
            </p:nvSpPr>
            <p:spPr bwMode="auto">
              <a:xfrm>
                <a:off x="7599934" y="3206770"/>
                <a:ext cx="468630" cy="674370"/>
              </a:xfrm>
              <a:custGeom>
                <a:avLst/>
                <a:gdLst>
                  <a:gd name="T0" fmla="*/ 12 w 123"/>
                  <a:gd name="T1" fmla="*/ 165 h 177"/>
                  <a:gd name="T2" fmla="*/ 61 w 123"/>
                  <a:gd name="T3" fmla="*/ 101 h 177"/>
                  <a:gd name="T4" fmla="*/ 75 w 123"/>
                  <a:gd name="T5" fmla="*/ 104 h 177"/>
                  <a:gd name="T6" fmla="*/ 72 w 123"/>
                  <a:gd name="T7" fmla="*/ 91 h 177"/>
                  <a:gd name="T8" fmla="*/ 38 w 123"/>
                  <a:gd name="T9" fmla="*/ 52 h 177"/>
                  <a:gd name="T10" fmla="*/ 78 w 123"/>
                  <a:gd name="T11" fmla="*/ 13 h 177"/>
                  <a:gd name="T12" fmla="*/ 110 w 123"/>
                  <a:gd name="T13" fmla="*/ 30 h 177"/>
                  <a:gd name="T14" fmla="*/ 123 w 123"/>
                  <a:gd name="T15" fmla="*/ 26 h 177"/>
                  <a:gd name="T16" fmla="*/ 78 w 123"/>
                  <a:gd name="T17" fmla="*/ 0 h 177"/>
                  <a:gd name="T18" fmla="*/ 26 w 123"/>
                  <a:gd name="T19" fmla="*/ 52 h 177"/>
                  <a:gd name="T20" fmla="*/ 46 w 123"/>
                  <a:gd name="T21" fmla="*/ 93 h 177"/>
                  <a:gd name="T22" fmla="*/ 0 w 123"/>
                  <a:gd name="T23" fmla="*/ 166 h 177"/>
                  <a:gd name="T24" fmla="*/ 0 w 123"/>
                  <a:gd name="T25" fmla="*/ 171 h 177"/>
                  <a:gd name="T26" fmla="*/ 0 w 123"/>
                  <a:gd name="T27" fmla="*/ 177 h 177"/>
                  <a:gd name="T28" fmla="*/ 51 w 123"/>
                  <a:gd name="T29" fmla="*/ 177 h 177"/>
                  <a:gd name="T30" fmla="*/ 58 w 123"/>
                  <a:gd name="T31" fmla="*/ 165 h 177"/>
                  <a:gd name="T32" fmla="*/ 12 w 123"/>
                  <a:gd name="T33" fmla="*/ 165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3" h="177">
                    <a:moveTo>
                      <a:pt x="12" y="165"/>
                    </a:moveTo>
                    <a:cubicBezTo>
                      <a:pt x="13" y="134"/>
                      <a:pt x="33" y="109"/>
                      <a:pt x="61" y="101"/>
                    </a:cubicBezTo>
                    <a:cubicBezTo>
                      <a:pt x="65" y="103"/>
                      <a:pt x="70" y="104"/>
                      <a:pt x="75" y="104"/>
                    </a:cubicBezTo>
                    <a:cubicBezTo>
                      <a:pt x="73" y="100"/>
                      <a:pt x="72" y="96"/>
                      <a:pt x="72" y="91"/>
                    </a:cubicBezTo>
                    <a:cubicBezTo>
                      <a:pt x="53" y="88"/>
                      <a:pt x="38" y="72"/>
                      <a:pt x="38" y="52"/>
                    </a:cubicBezTo>
                    <a:cubicBezTo>
                      <a:pt x="38" y="30"/>
                      <a:pt x="56" y="13"/>
                      <a:pt x="78" y="13"/>
                    </a:cubicBezTo>
                    <a:cubicBezTo>
                      <a:pt x="91" y="13"/>
                      <a:pt x="103" y="19"/>
                      <a:pt x="110" y="30"/>
                    </a:cubicBezTo>
                    <a:cubicBezTo>
                      <a:pt x="114" y="28"/>
                      <a:pt x="118" y="27"/>
                      <a:pt x="123" y="26"/>
                    </a:cubicBezTo>
                    <a:cubicBezTo>
                      <a:pt x="114" y="11"/>
                      <a:pt x="97" y="0"/>
                      <a:pt x="78" y="0"/>
                    </a:cubicBezTo>
                    <a:cubicBezTo>
                      <a:pt x="49" y="0"/>
                      <a:pt x="26" y="23"/>
                      <a:pt x="26" y="52"/>
                    </a:cubicBezTo>
                    <a:cubicBezTo>
                      <a:pt x="26" y="69"/>
                      <a:pt x="34" y="84"/>
                      <a:pt x="46" y="93"/>
                    </a:cubicBezTo>
                    <a:cubicBezTo>
                      <a:pt x="19" y="106"/>
                      <a:pt x="0" y="133"/>
                      <a:pt x="0" y="166"/>
                    </a:cubicBezTo>
                    <a:cubicBezTo>
                      <a:pt x="0" y="167"/>
                      <a:pt x="0" y="169"/>
                      <a:pt x="0" y="171"/>
                    </a:cubicBezTo>
                    <a:cubicBezTo>
                      <a:pt x="0" y="177"/>
                      <a:pt x="0" y="177"/>
                      <a:pt x="0" y="177"/>
                    </a:cubicBezTo>
                    <a:cubicBezTo>
                      <a:pt x="51" y="177"/>
                      <a:pt x="51" y="177"/>
                      <a:pt x="51" y="177"/>
                    </a:cubicBezTo>
                    <a:cubicBezTo>
                      <a:pt x="53" y="173"/>
                      <a:pt x="55" y="168"/>
                      <a:pt x="58" y="165"/>
                    </a:cubicBezTo>
                    <a:lnTo>
                      <a:pt x="12" y="165"/>
                    </a:lnTo>
                    <a:close/>
                  </a:path>
                </a:pathLst>
              </a:custGeom>
              <a:solidFill>
                <a:srgbClr val="00B050"/>
              </a:solidFill>
              <a:ln>
                <a:noFill/>
              </a:ln>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sp>
            <p:nvSpPr>
              <p:cNvPr id="35" name="Freeform 32">
                <a:extLst>
                  <a:ext uri="{FF2B5EF4-FFF2-40B4-BE49-F238E27FC236}">
                    <a16:creationId xmlns:a16="http://schemas.microsoft.com/office/drawing/2014/main" id="{77A35039-47A8-45C3-A5F4-3390E83F7284}"/>
                  </a:ext>
                </a:extLst>
              </p:cNvPr>
              <p:cNvSpPr>
                <a:spLocks/>
              </p:cNvSpPr>
              <p:nvPr/>
            </p:nvSpPr>
            <p:spPr bwMode="auto">
              <a:xfrm>
                <a:off x="8133715" y="3206770"/>
                <a:ext cx="468630" cy="674370"/>
              </a:xfrm>
              <a:custGeom>
                <a:avLst/>
                <a:gdLst>
                  <a:gd name="T0" fmla="*/ 77 w 123"/>
                  <a:gd name="T1" fmla="*/ 93 h 177"/>
                  <a:gd name="T2" fmla="*/ 97 w 123"/>
                  <a:gd name="T3" fmla="*/ 52 h 177"/>
                  <a:gd name="T4" fmla="*/ 45 w 123"/>
                  <a:gd name="T5" fmla="*/ 0 h 177"/>
                  <a:gd name="T6" fmla="*/ 0 w 123"/>
                  <a:gd name="T7" fmla="*/ 26 h 177"/>
                  <a:gd name="T8" fmla="*/ 12 w 123"/>
                  <a:gd name="T9" fmla="*/ 30 h 177"/>
                  <a:gd name="T10" fmla="*/ 45 w 123"/>
                  <a:gd name="T11" fmla="*/ 13 h 177"/>
                  <a:gd name="T12" fmla="*/ 85 w 123"/>
                  <a:gd name="T13" fmla="*/ 52 h 177"/>
                  <a:gd name="T14" fmla="*/ 51 w 123"/>
                  <a:gd name="T15" fmla="*/ 91 h 177"/>
                  <a:gd name="T16" fmla="*/ 48 w 123"/>
                  <a:gd name="T17" fmla="*/ 104 h 177"/>
                  <a:gd name="T18" fmla="*/ 62 w 123"/>
                  <a:gd name="T19" fmla="*/ 101 h 177"/>
                  <a:gd name="T20" fmla="*/ 111 w 123"/>
                  <a:gd name="T21" fmla="*/ 165 h 177"/>
                  <a:gd name="T22" fmla="*/ 65 w 123"/>
                  <a:gd name="T23" fmla="*/ 165 h 177"/>
                  <a:gd name="T24" fmla="*/ 72 w 123"/>
                  <a:gd name="T25" fmla="*/ 177 h 177"/>
                  <a:gd name="T26" fmla="*/ 122 w 123"/>
                  <a:gd name="T27" fmla="*/ 177 h 177"/>
                  <a:gd name="T28" fmla="*/ 123 w 123"/>
                  <a:gd name="T29" fmla="*/ 171 h 177"/>
                  <a:gd name="T30" fmla="*/ 123 w 123"/>
                  <a:gd name="T31" fmla="*/ 166 h 177"/>
                  <a:gd name="T32" fmla="*/ 77 w 123"/>
                  <a:gd name="T33" fmla="*/ 93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3" h="177">
                    <a:moveTo>
                      <a:pt x="77" y="93"/>
                    </a:moveTo>
                    <a:cubicBezTo>
                      <a:pt x="89" y="84"/>
                      <a:pt x="97" y="69"/>
                      <a:pt x="97" y="52"/>
                    </a:cubicBezTo>
                    <a:cubicBezTo>
                      <a:pt x="97" y="23"/>
                      <a:pt x="74" y="0"/>
                      <a:pt x="45" y="0"/>
                    </a:cubicBezTo>
                    <a:cubicBezTo>
                      <a:pt x="26" y="0"/>
                      <a:pt x="9" y="11"/>
                      <a:pt x="0" y="26"/>
                    </a:cubicBezTo>
                    <a:cubicBezTo>
                      <a:pt x="4" y="27"/>
                      <a:pt x="8" y="28"/>
                      <a:pt x="12" y="30"/>
                    </a:cubicBezTo>
                    <a:cubicBezTo>
                      <a:pt x="20" y="19"/>
                      <a:pt x="32" y="13"/>
                      <a:pt x="45" y="13"/>
                    </a:cubicBezTo>
                    <a:cubicBezTo>
                      <a:pt x="67" y="13"/>
                      <a:pt x="85" y="30"/>
                      <a:pt x="85" y="52"/>
                    </a:cubicBezTo>
                    <a:cubicBezTo>
                      <a:pt x="85" y="72"/>
                      <a:pt x="70" y="88"/>
                      <a:pt x="51" y="91"/>
                    </a:cubicBezTo>
                    <a:cubicBezTo>
                      <a:pt x="50" y="96"/>
                      <a:pt x="50" y="100"/>
                      <a:pt x="48" y="104"/>
                    </a:cubicBezTo>
                    <a:cubicBezTo>
                      <a:pt x="53" y="104"/>
                      <a:pt x="58" y="103"/>
                      <a:pt x="62" y="101"/>
                    </a:cubicBezTo>
                    <a:cubicBezTo>
                      <a:pt x="90" y="109"/>
                      <a:pt x="110" y="134"/>
                      <a:pt x="111" y="165"/>
                    </a:cubicBezTo>
                    <a:cubicBezTo>
                      <a:pt x="65" y="165"/>
                      <a:pt x="65" y="165"/>
                      <a:pt x="65" y="165"/>
                    </a:cubicBezTo>
                    <a:cubicBezTo>
                      <a:pt x="68" y="168"/>
                      <a:pt x="70" y="173"/>
                      <a:pt x="72" y="177"/>
                    </a:cubicBezTo>
                    <a:cubicBezTo>
                      <a:pt x="122" y="177"/>
                      <a:pt x="122" y="177"/>
                      <a:pt x="122" y="177"/>
                    </a:cubicBezTo>
                    <a:cubicBezTo>
                      <a:pt x="123" y="171"/>
                      <a:pt x="123" y="171"/>
                      <a:pt x="123" y="171"/>
                    </a:cubicBezTo>
                    <a:cubicBezTo>
                      <a:pt x="123" y="169"/>
                      <a:pt x="123" y="167"/>
                      <a:pt x="123" y="166"/>
                    </a:cubicBezTo>
                    <a:cubicBezTo>
                      <a:pt x="123" y="133"/>
                      <a:pt x="104" y="106"/>
                      <a:pt x="77" y="93"/>
                    </a:cubicBezTo>
                    <a:close/>
                  </a:path>
                </a:pathLst>
              </a:custGeom>
              <a:solidFill>
                <a:srgbClr val="00B050"/>
              </a:solidFill>
              <a:ln>
                <a:noFill/>
              </a:ln>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sp>
            <p:nvSpPr>
              <p:cNvPr id="36" name="Freeform 33">
                <a:extLst>
                  <a:ext uri="{FF2B5EF4-FFF2-40B4-BE49-F238E27FC236}">
                    <a16:creationId xmlns:a16="http://schemas.microsoft.com/office/drawing/2014/main" id="{0794C106-6DD5-4FBE-9977-E0687E3F77AE}"/>
                  </a:ext>
                </a:extLst>
              </p:cNvPr>
              <p:cNvSpPr>
                <a:spLocks noEditPoints="1"/>
              </p:cNvSpPr>
              <p:nvPr/>
            </p:nvSpPr>
            <p:spPr bwMode="auto">
              <a:xfrm>
                <a:off x="7759954" y="3305068"/>
                <a:ext cx="682371" cy="773811"/>
              </a:xfrm>
              <a:custGeom>
                <a:avLst/>
                <a:gdLst>
                  <a:gd name="T0" fmla="*/ 170 w 179"/>
                  <a:gd name="T1" fmla="*/ 151 h 203"/>
                  <a:gd name="T2" fmla="*/ 163 w 179"/>
                  <a:gd name="T3" fmla="*/ 139 h 203"/>
                  <a:gd name="T4" fmla="*/ 126 w 179"/>
                  <a:gd name="T5" fmla="*/ 107 h 203"/>
                  <a:gd name="T6" fmla="*/ 146 w 179"/>
                  <a:gd name="T7" fmla="*/ 78 h 203"/>
                  <a:gd name="T8" fmla="*/ 149 w 179"/>
                  <a:gd name="T9" fmla="*/ 65 h 203"/>
                  <a:gd name="T10" fmla="*/ 149 w 179"/>
                  <a:gd name="T11" fmla="*/ 60 h 203"/>
                  <a:gd name="T12" fmla="*/ 110 w 179"/>
                  <a:gd name="T13" fmla="*/ 4 h 203"/>
                  <a:gd name="T14" fmla="*/ 98 w 179"/>
                  <a:gd name="T15" fmla="*/ 0 h 203"/>
                  <a:gd name="T16" fmla="*/ 89 w 179"/>
                  <a:gd name="T17" fmla="*/ 0 h 203"/>
                  <a:gd name="T18" fmla="*/ 81 w 179"/>
                  <a:gd name="T19" fmla="*/ 0 h 203"/>
                  <a:gd name="T20" fmla="*/ 68 w 179"/>
                  <a:gd name="T21" fmla="*/ 4 h 203"/>
                  <a:gd name="T22" fmla="*/ 30 w 179"/>
                  <a:gd name="T23" fmla="*/ 60 h 203"/>
                  <a:gd name="T24" fmla="*/ 30 w 179"/>
                  <a:gd name="T25" fmla="*/ 65 h 203"/>
                  <a:gd name="T26" fmla="*/ 33 w 179"/>
                  <a:gd name="T27" fmla="*/ 78 h 203"/>
                  <a:gd name="T28" fmla="*/ 53 w 179"/>
                  <a:gd name="T29" fmla="*/ 107 h 203"/>
                  <a:gd name="T30" fmla="*/ 16 w 179"/>
                  <a:gd name="T31" fmla="*/ 139 h 203"/>
                  <a:gd name="T32" fmla="*/ 9 w 179"/>
                  <a:gd name="T33" fmla="*/ 151 h 203"/>
                  <a:gd name="T34" fmla="*/ 0 w 179"/>
                  <a:gd name="T35" fmla="*/ 190 h 203"/>
                  <a:gd name="T36" fmla="*/ 0 w 179"/>
                  <a:gd name="T37" fmla="*/ 197 h 203"/>
                  <a:gd name="T38" fmla="*/ 0 w 179"/>
                  <a:gd name="T39" fmla="*/ 203 h 203"/>
                  <a:gd name="T40" fmla="*/ 178 w 179"/>
                  <a:gd name="T41" fmla="*/ 203 h 203"/>
                  <a:gd name="T42" fmla="*/ 179 w 179"/>
                  <a:gd name="T43" fmla="*/ 197 h 203"/>
                  <a:gd name="T44" fmla="*/ 179 w 179"/>
                  <a:gd name="T45" fmla="*/ 190 h 203"/>
                  <a:gd name="T46" fmla="*/ 170 w 179"/>
                  <a:gd name="T47" fmla="*/ 151 h 203"/>
                  <a:gd name="T48" fmla="*/ 44 w 179"/>
                  <a:gd name="T49" fmla="*/ 60 h 203"/>
                  <a:gd name="T50" fmla="*/ 89 w 179"/>
                  <a:gd name="T51" fmla="*/ 14 h 203"/>
                  <a:gd name="T52" fmla="*/ 135 w 179"/>
                  <a:gd name="T53" fmla="*/ 60 h 203"/>
                  <a:gd name="T54" fmla="*/ 89 w 179"/>
                  <a:gd name="T55" fmla="*/ 105 h 203"/>
                  <a:gd name="T56" fmla="*/ 44 w 179"/>
                  <a:gd name="T57" fmla="*/ 60 h 203"/>
                  <a:gd name="T58" fmla="*/ 14 w 179"/>
                  <a:gd name="T59" fmla="*/ 189 h 203"/>
                  <a:gd name="T60" fmla="*/ 70 w 179"/>
                  <a:gd name="T61" fmla="*/ 116 h 203"/>
                  <a:gd name="T62" fmla="*/ 89 w 179"/>
                  <a:gd name="T63" fmla="*/ 119 h 203"/>
                  <a:gd name="T64" fmla="*/ 109 w 179"/>
                  <a:gd name="T65" fmla="*/ 116 h 203"/>
                  <a:gd name="T66" fmla="*/ 165 w 179"/>
                  <a:gd name="T67" fmla="*/ 189 h 203"/>
                  <a:gd name="T68" fmla="*/ 14 w 179"/>
                  <a:gd name="T69" fmla="*/ 189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9" h="203">
                    <a:moveTo>
                      <a:pt x="170" y="151"/>
                    </a:moveTo>
                    <a:cubicBezTo>
                      <a:pt x="168" y="147"/>
                      <a:pt x="166" y="142"/>
                      <a:pt x="163" y="139"/>
                    </a:cubicBezTo>
                    <a:cubicBezTo>
                      <a:pt x="154" y="125"/>
                      <a:pt x="141" y="114"/>
                      <a:pt x="126" y="107"/>
                    </a:cubicBezTo>
                    <a:cubicBezTo>
                      <a:pt x="135" y="100"/>
                      <a:pt x="142" y="89"/>
                      <a:pt x="146" y="78"/>
                    </a:cubicBezTo>
                    <a:cubicBezTo>
                      <a:pt x="148" y="74"/>
                      <a:pt x="148" y="70"/>
                      <a:pt x="149" y="65"/>
                    </a:cubicBezTo>
                    <a:cubicBezTo>
                      <a:pt x="149" y="63"/>
                      <a:pt x="149" y="61"/>
                      <a:pt x="149" y="60"/>
                    </a:cubicBezTo>
                    <a:cubicBezTo>
                      <a:pt x="149" y="34"/>
                      <a:pt x="133" y="12"/>
                      <a:pt x="110" y="4"/>
                    </a:cubicBezTo>
                    <a:cubicBezTo>
                      <a:pt x="106" y="2"/>
                      <a:pt x="102" y="1"/>
                      <a:pt x="98" y="0"/>
                    </a:cubicBezTo>
                    <a:cubicBezTo>
                      <a:pt x="95" y="0"/>
                      <a:pt x="92" y="0"/>
                      <a:pt x="89" y="0"/>
                    </a:cubicBezTo>
                    <a:cubicBezTo>
                      <a:pt x="86" y="0"/>
                      <a:pt x="84" y="0"/>
                      <a:pt x="81" y="0"/>
                    </a:cubicBezTo>
                    <a:cubicBezTo>
                      <a:pt x="76" y="1"/>
                      <a:pt x="72" y="2"/>
                      <a:pt x="68" y="4"/>
                    </a:cubicBezTo>
                    <a:cubicBezTo>
                      <a:pt x="46" y="12"/>
                      <a:pt x="30" y="34"/>
                      <a:pt x="30" y="60"/>
                    </a:cubicBezTo>
                    <a:cubicBezTo>
                      <a:pt x="30" y="61"/>
                      <a:pt x="30" y="63"/>
                      <a:pt x="30" y="65"/>
                    </a:cubicBezTo>
                    <a:cubicBezTo>
                      <a:pt x="30" y="70"/>
                      <a:pt x="31" y="74"/>
                      <a:pt x="33" y="78"/>
                    </a:cubicBezTo>
                    <a:cubicBezTo>
                      <a:pt x="36" y="89"/>
                      <a:pt x="44" y="100"/>
                      <a:pt x="53" y="107"/>
                    </a:cubicBezTo>
                    <a:cubicBezTo>
                      <a:pt x="38" y="114"/>
                      <a:pt x="25" y="125"/>
                      <a:pt x="16" y="139"/>
                    </a:cubicBezTo>
                    <a:cubicBezTo>
                      <a:pt x="13" y="142"/>
                      <a:pt x="11" y="147"/>
                      <a:pt x="9" y="151"/>
                    </a:cubicBezTo>
                    <a:cubicBezTo>
                      <a:pt x="3" y="163"/>
                      <a:pt x="0" y="176"/>
                      <a:pt x="0" y="190"/>
                    </a:cubicBezTo>
                    <a:cubicBezTo>
                      <a:pt x="0" y="192"/>
                      <a:pt x="0" y="194"/>
                      <a:pt x="0" y="197"/>
                    </a:cubicBezTo>
                    <a:cubicBezTo>
                      <a:pt x="0" y="203"/>
                      <a:pt x="0" y="203"/>
                      <a:pt x="0" y="203"/>
                    </a:cubicBezTo>
                    <a:cubicBezTo>
                      <a:pt x="178" y="203"/>
                      <a:pt x="178" y="203"/>
                      <a:pt x="178" y="203"/>
                    </a:cubicBezTo>
                    <a:cubicBezTo>
                      <a:pt x="179" y="197"/>
                      <a:pt x="179" y="197"/>
                      <a:pt x="179" y="197"/>
                    </a:cubicBezTo>
                    <a:cubicBezTo>
                      <a:pt x="179" y="194"/>
                      <a:pt x="179" y="192"/>
                      <a:pt x="179" y="190"/>
                    </a:cubicBezTo>
                    <a:cubicBezTo>
                      <a:pt x="179" y="176"/>
                      <a:pt x="176" y="163"/>
                      <a:pt x="170" y="151"/>
                    </a:cubicBezTo>
                    <a:close/>
                    <a:moveTo>
                      <a:pt x="44" y="60"/>
                    </a:moveTo>
                    <a:cubicBezTo>
                      <a:pt x="44" y="34"/>
                      <a:pt x="64" y="14"/>
                      <a:pt x="89" y="14"/>
                    </a:cubicBezTo>
                    <a:cubicBezTo>
                      <a:pt x="114" y="14"/>
                      <a:pt x="135" y="34"/>
                      <a:pt x="135" y="60"/>
                    </a:cubicBezTo>
                    <a:cubicBezTo>
                      <a:pt x="135" y="85"/>
                      <a:pt x="114" y="105"/>
                      <a:pt x="89" y="105"/>
                    </a:cubicBezTo>
                    <a:cubicBezTo>
                      <a:pt x="64" y="105"/>
                      <a:pt x="44" y="85"/>
                      <a:pt x="44" y="60"/>
                    </a:cubicBezTo>
                    <a:close/>
                    <a:moveTo>
                      <a:pt x="14" y="189"/>
                    </a:moveTo>
                    <a:cubicBezTo>
                      <a:pt x="15" y="154"/>
                      <a:pt x="38" y="125"/>
                      <a:pt x="70" y="116"/>
                    </a:cubicBezTo>
                    <a:cubicBezTo>
                      <a:pt x="76" y="118"/>
                      <a:pt x="83" y="119"/>
                      <a:pt x="89" y="119"/>
                    </a:cubicBezTo>
                    <a:cubicBezTo>
                      <a:pt x="96" y="119"/>
                      <a:pt x="103" y="118"/>
                      <a:pt x="109" y="116"/>
                    </a:cubicBezTo>
                    <a:cubicBezTo>
                      <a:pt x="141" y="125"/>
                      <a:pt x="164" y="154"/>
                      <a:pt x="165" y="189"/>
                    </a:cubicBezTo>
                    <a:lnTo>
                      <a:pt x="14" y="189"/>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en-US">
                  <a:solidFill>
                    <a:srgbClr val="7030A0"/>
                  </a:solidFill>
                </a:endParaRPr>
              </a:p>
            </p:txBody>
          </p:sp>
        </p:grpSp>
      </p:grpSp>
    </p:spTree>
    <p:extLst>
      <p:ext uri="{BB962C8B-B14F-4D97-AF65-F5344CB8AC3E}">
        <p14:creationId xmlns:p14="http://schemas.microsoft.com/office/powerpoint/2010/main" val="16997495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71.xml><?xml version="1.0" encoding="utf-8"?>
<p:sldLayout xmlns:a="http://schemas.openxmlformats.org/drawingml/2006/main" xmlns:r="http://schemas.openxmlformats.org/officeDocument/2006/relationships" xmlns:p="http://schemas.openxmlformats.org/presentationml/2006/main" type="obj" preserve="1">
  <p:cSld name="Chart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30A595-DA8D-47E3-A03D-2DDB3AA241BA}"/>
              </a:ext>
            </a:extLst>
          </p:cNvPr>
          <p:cNvSpPr>
            <a:spLocks noGrp="1"/>
          </p:cNvSpPr>
          <p:nvPr>
            <p:ph type="title" hasCustomPrompt="1"/>
          </p:nvPr>
        </p:nvSpPr>
        <p:spPr/>
        <p:txBody>
          <a:bodyPr/>
          <a:lstStyle>
            <a:lvl1pPr>
              <a:defRPr>
                <a:solidFill>
                  <a:schemeClr val="tx1"/>
                </a:solidFill>
                <a:latin typeface="Arial" panose="020B0604020202020204" pitchFamily="34" charset="0"/>
                <a:cs typeface="Arial" panose="020B0604020202020204" pitchFamily="34" charset="0"/>
              </a:defRPr>
            </a:lvl1pPr>
          </a:lstStyle>
          <a:p>
            <a:r>
              <a:rPr lang="en-US" dirty="0"/>
              <a:t>Charts</a:t>
            </a:r>
          </a:p>
        </p:txBody>
      </p:sp>
      <p:sp>
        <p:nvSpPr>
          <p:cNvPr id="3" name="Content Placeholder 2">
            <a:extLst>
              <a:ext uri="{FF2B5EF4-FFF2-40B4-BE49-F238E27FC236}">
                <a16:creationId xmlns:a16="http://schemas.microsoft.com/office/drawing/2014/main" id="{63DF130C-C325-40B0-80AE-86E534038833}"/>
              </a:ext>
            </a:extLst>
          </p:cNvPr>
          <p:cNvSpPr>
            <a:spLocks noGrp="1"/>
          </p:cNvSpPr>
          <p:nvPr>
            <p:ph idx="1" hasCustomPrompt="1"/>
          </p:nvPr>
        </p:nvSpPr>
        <p:spPr>
          <a:xfrm>
            <a:off x="457203" y="1981199"/>
            <a:ext cx="11239500" cy="1295401"/>
          </a:xfrm>
        </p:spPr>
        <p:txBody>
          <a:bodyPr numCol="2" spcCol="274320"/>
          <a:lstStyle>
            <a:lvl1pPr marL="0" indent="0">
              <a:lnSpc>
                <a:spcPts val="2800"/>
              </a:lnSpc>
              <a:spcBef>
                <a:spcPts val="1200"/>
              </a:spcBef>
              <a:buFont typeface="Arial" panose="020B0604020202020204" pitchFamily="34" charset="0"/>
              <a:buNone/>
              <a:defRPr lang="en-US" sz="2400" dirty="0">
                <a:solidFill>
                  <a:schemeClr val="tx1"/>
                </a:solidFill>
                <a:latin typeface="Arial" panose="020B0604020202020204" pitchFamily="34" charset="0"/>
                <a:cs typeface="Arial" panose="020B0604020202020204" pitchFamily="34" charset="0"/>
              </a:defRPr>
            </a:lvl1pPr>
            <a:lvl2pPr marL="457166" indent="0">
              <a:buNone/>
              <a:defRPr lang="en-US" dirty="0"/>
            </a:lvl2pPr>
            <a:lvl3pPr marL="914330" indent="0">
              <a:buNone/>
              <a:defRPr lang="en-US" dirty="0"/>
            </a:lvl3pPr>
            <a:lvl4pPr marL="1371496" indent="0">
              <a:buNone/>
              <a:defRPr lang="en-US" dirty="0"/>
            </a:lvl4pPr>
            <a:lvl5pPr marL="1828664" indent="0">
              <a:buNone/>
              <a:defRPr lang="en-US" dirty="0"/>
            </a:lvl5pPr>
          </a:lstStyle>
          <a:p>
            <a:pPr marL="0" indent="0">
              <a:buFont typeface="Arial" panose="020B0604020202020204" pitchFamily="34" charset="0"/>
              <a:buNone/>
            </a:pPr>
            <a:r>
              <a:rPr lang="en-US" dirty="0"/>
              <a:t>Clear and concise charts like these, using just our brand theme colors, stand out and stand tall. </a:t>
            </a:r>
          </a:p>
          <a:p>
            <a:pPr marL="0" indent="0">
              <a:buFont typeface="Arial" panose="020B0604020202020204" pitchFamily="34" charset="0"/>
              <a:buNone/>
            </a:pPr>
            <a:r>
              <a:rPr lang="en-US" dirty="0"/>
              <a:t>With all of us Creating Great and working together, our numbers will too!</a:t>
            </a:r>
          </a:p>
        </p:txBody>
      </p:sp>
      <p:graphicFrame>
        <p:nvGraphicFramePr>
          <p:cNvPr id="4" name="Chart 3">
            <a:extLst>
              <a:ext uri="{FF2B5EF4-FFF2-40B4-BE49-F238E27FC236}">
                <a16:creationId xmlns:a16="http://schemas.microsoft.com/office/drawing/2014/main" id="{2C4D74ED-2ABE-4588-8579-B1F84A3FC4F2}"/>
              </a:ext>
            </a:extLst>
          </p:cNvPr>
          <p:cNvGraphicFramePr>
            <a:graphicFrameLocks/>
          </p:cNvGraphicFramePr>
          <p:nvPr userDrawn="1">
            <p:extLst>
              <p:ext uri="{D42A27DB-BD31-4B8C-83A1-F6EECF244321}">
                <p14:modId xmlns:p14="http://schemas.microsoft.com/office/powerpoint/2010/main" val="3200917963"/>
              </p:ext>
            </p:extLst>
          </p:nvPr>
        </p:nvGraphicFramePr>
        <p:xfrm>
          <a:off x="3791421" y="3287896"/>
          <a:ext cx="3529076" cy="321318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5" name="Chart 4">
            <a:extLst>
              <a:ext uri="{FF2B5EF4-FFF2-40B4-BE49-F238E27FC236}">
                <a16:creationId xmlns:a16="http://schemas.microsoft.com/office/drawing/2014/main" id="{BF39A007-9201-467D-8DE0-053CF7B90B7B}"/>
              </a:ext>
            </a:extLst>
          </p:cNvPr>
          <p:cNvGraphicFramePr>
            <a:graphicFrameLocks/>
          </p:cNvGraphicFramePr>
          <p:nvPr userDrawn="1">
            <p:extLst>
              <p:ext uri="{D42A27DB-BD31-4B8C-83A1-F6EECF244321}">
                <p14:modId xmlns:p14="http://schemas.microsoft.com/office/powerpoint/2010/main" val="846645345"/>
              </p:ext>
            </p:extLst>
          </p:nvPr>
        </p:nvGraphicFramePr>
        <p:xfrm>
          <a:off x="7716325" y="3332499"/>
          <a:ext cx="3442333" cy="313420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Chart 5">
            <a:extLst>
              <a:ext uri="{FF2B5EF4-FFF2-40B4-BE49-F238E27FC236}">
                <a16:creationId xmlns:a16="http://schemas.microsoft.com/office/drawing/2014/main" id="{17E48BE8-95A7-47DA-974F-F27CD1326254}"/>
              </a:ext>
            </a:extLst>
          </p:cNvPr>
          <p:cNvGraphicFramePr>
            <a:graphicFrameLocks/>
          </p:cNvGraphicFramePr>
          <p:nvPr userDrawn="1">
            <p:extLst>
              <p:ext uri="{D42A27DB-BD31-4B8C-83A1-F6EECF244321}">
                <p14:modId xmlns:p14="http://schemas.microsoft.com/office/powerpoint/2010/main" val="810688790"/>
              </p:ext>
            </p:extLst>
          </p:nvPr>
        </p:nvGraphicFramePr>
        <p:xfrm>
          <a:off x="6" y="3790192"/>
          <a:ext cx="3992137" cy="274320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2750446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72.xml><?xml version="1.0" encoding="utf-8"?>
<p:sldLayout xmlns:a="http://schemas.openxmlformats.org/drawingml/2006/main" xmlns:r="http://schemas.openxmlformats.org/officeDocument/2006/relationships" xmlns:p="http://schemas.openxmlformats.org/presentationml/2006/main" preserve="1" userDrawn="1">
  <p:cSld name="Strategy Roadmap">
    <p:spTree>
      <p:nvGrpSpPr>
        <p:cNvPr id="1" name=""/>
        <p:cNvGrpSpPr/>
        <p:nvPr/>
      </p:nvGrpSpPr>
      <p:grpSpPr>
        <a:xfrm>
          <a:off x="0" y="0"/>
          <a:ext cx="0" cy="0"/>
          <a:chOff x="0" y="0"/>
          <a:chExt cx="0" cy="0"/>
        </a:xfrm>
      </p:grpSpPr>
      <p:sp>
        <p:nvSpPr>
          <p:cNvPr id="50" name="Title 1">
            <a:extLst>
              <a:ext uri="{FF2B5EF4-FFF2-40B4-BE49-F238E27FC236}">
                <a16:creationId xmlns:a16="http://schemas.microsoft.com/office/drawing/2014/main" id="{85F11705-380B-4F4C-BA64-1D87373E38E5}"/>
              </a:ext>
            </a:extLst>
          </p:cNvPr>
          <p:cNvSpPr>
            <a:spLocks noGrp="1"/>
          </p:cNvSpPr>
          <p:nvPr userDrawn="1">
            <p:ph type="title" hasCustomPrompt="1"/>
          </p:nvPr>
        </p:nvSpPr>
        <p:spPr>
          <a:xfrm>
            <a:off x="457203" y="457200"/>
            <a:ext cx="11239500" cy="620438"/>
          </a:xfrm>
        </p:spPr>
        <p:txBody>
          <a:bodyPr/>
          <a:lstStyle>
            <a:lvl1pPr>
              <a:defRPr>
                <a:solidFill>
                  <a:schemeClr val="tx1"/>
                </a:solidFill>
                <a:latin typeface="Arial" panose="020B0604020202020204" pitchFamily="34" charset="0"/>
                <a:cs typeface="Arial" panose="020B0604020202020204" pitchFamily="34" charset="0"/>
              </a:defRPr>
            </a:lvl1pPr>
          </a:lstStyle>
          <a:p>
            <a:r>
              <a:rPr lang="en-US" dirty="0"/>
              <a:t>Roadmap headline goes here.</a:t>
            </a:r>
          </a:p>
        </p:txBody>
      </p:sp>
      <p:sp>
        <p:nvSpPr>
          <p:cNvPr id="54" name="Text Placeholder 53">
            <a:extLst>
              <a:ext uri="{FF2B5EF4-FFF2-40B4-BE49-F238E27FC236}">
                <a16:creationId xmlns:a16="http://schemas.microsoft.com/office/drawing/2014/main" id="{640254FB-B96B-4B01-9CEF-B4571CD9ED64}"/>
              </a:ext>
            </a:extLst>
          </p:cNvPr>
          <p:cNvSpPr>
            <a:spLocks noGrp="1"/>
          </p:cNvSpPr>
          <p:nvPr>
            <p:ph type="body" sz="quarter" idx="10" hasCustomPrompt="1"/>
          </p:nvPr>
        </p:nvSpPr>
        <p:spPr>
          <a:xfrm>
            <a:off x="496888" y="1131613"/>
            <a:ext cx="7351712" cy="636326"/>
          </a:xfrm>
        </p:spPr>
        <p:txBody>
          <a:bodyPr/>
          <a:lstStyle>
            <a:lvl1pPr marL="0" indent="0">
              <a:lnSpc>
                <a:spcPts val="2800"/>
              </a:lnSpc>
              <a:buNone/>
              <a:defRPr lang="en-US" sz="2400" dirty="0" smtClean="0">
                <a:solidFill>
                  <a:schemeClr val="tx1"/>
                </a:solidFill>
                <a:latin typeface="Arial" panose="020B0604020202020204" pitchFamily="34" charset="0"/>
                <a:cs typeface="Arial" panose="020B0604020202020204" pitchFamily="34" charset="0"/>
              </a:defRPr>
            </a:lvl1pPr>
            <a:lvl2pPr marL="457166" indent="0">
              <a:buNone/>
              <a:defRPr lang="en-US" dirty="0" smtClean="0"/>
            </a:lvl2pPr>
            <a:lvl3pPr marL="914330" indent="0">
              <a:buNone/>
              <a:defRPr lang="en-US" dirty="0" smtClean="0"/>
            </a:lvl3pPr>
            <a:lvl4pPr marL="1371496" indent="0">
              <a:buNone/>
              <a:defRPr lang="en-US" dirty="0" smtClean="0"/>
            </a:lvl4pPr>
            <a:lvl5pPr marL="1828664" indent="0">
              <a:buNone/>
              <a:defRPr lang="en-US" dirty="0"/>
            </a:lvl5pPr>
          </a:lstStyle>
          <a:p>
            <a:pPr lvl="0"/>
            <a:r>
              <a:rPr lang="en-US" dirty="0"/>
              <a:t>Quick supporting copy goes under it, but sticks to two lines max.</a:t>
            </a:r>
          </a:p>
        </p:txBody>
      </p:sp>
      <p:sp>
        <p:nvSpPr>
          <p:cNvPr id="56" name="Text Placeholder 55">
            <a:extLst>
              <a:ext uri="{FF2B5EF4-FFF2-40B4-BE49-F238E27FC236}">
                <a16:creationId xmlns:a16="http://schemas.microsoft.com/office/drawing/2014/main" id="{B9BE674C-D7D8-4367-941F-874E186FBE61}"/>
              </a:ext>
            </a:extLst>
          </p:cNvPr>
          <p:cNvSpPr>
            <a:spLocks noGrp="1"/>
          </p:cNvSpPr>
          <p:nvPr>
            <p:ph type="body" sz="quarter" idx="11" hasCustomPrompt="1"/>
          </p:nvPr>
        </p:nvSpPr>
        <p:spPr>
          <a:xfrm>
            <a:off x="1037478" y="5221688"/>
            <a:ext cx="1515988" cy="21391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START</a:t>
            </a:r>
          </a:p>
        </p:txBody>
      </p:sp>
      <p:grpSp>
        <p:nvGrpSpPr>
          <p:cNvPr id="25" name="Group 24">
            <a:extLst>
              <a:ext uri="{FF2B5EF4-FFF2-40B4-BE49-F238E27FC236}">
                <a16:creationId xmlns:a16="http://schemas.microsoft.com/office/drawing/2014/main" id="{5428AE07-513C-4C0B-A529-5858514DFC28}"/>
              </a:ext>
            </a:extLst>
          </p:cNvPr>
          <p:cNvGrpSpPr/>
          <p:nvPr userDrawn="1"/>
        </p:nvGrpSpPr>
        <p:grpSpPr>
          <a:xfrm>
            <a:off x="551285" y="3063842"/>
            <a:ext cx="11145419" cy="2473393"/>
            <a:chOff x="2233331" y="5172300"/>
            <a:chExt cx="19959359" cy="4429384"/>
          </a:xfrm>
        </p:grpSpPr>
        <p:sp>
          <p:nvSpPr>
            <p:cNvPr id="26" name="Freeform 5">
              <a:extLst>
                <a:ext uri="{FF2B5EF4-FFF2-40B4-BE49-F238E27FC236}">
                  <a16:creationId xmlns:a16="http://schemas.microsoft.com/office/drawing/2014/main" id="{F59B60AF-F0DF-4E3F-94E0-B735BE1B42CC}"/>
                </a:ext>
              </a:extLst>
            </p:cNvPr>
            <p:cNvSpPr/>
            <p:nvPr/>
          </p:nvSpPr>
          <p:spPr>
            <a:xfrm>
              <a:off x="6111593" y="7386992"/>
              <a:ext cx="4446312" cy="2214692"/>
            </a:xfrm>
            <a:custGeom>
              <a:avLst/>
              <a:gdLst>
                <a:gd name="connsiteX0" fmla="*/ 0 w 2223735"/>
                <a:gd name="connsiteY0" fmla="*/ 0 h 1107346"/>
                <a:gd name="connsiteX1" fmla="*/ 280086 w 2223735"/>
                <a:gd name="connsiteY1" fmla="*/ 0 h 1107346"/>
                <a:gd name="connsiteX2" fmla="*/ 284141 w 2223735"/>
                <a:gd name="connsiteY2" fmla="*/ 80308 h 1107346"/>
                <a:gd name="connsiteX3" fmla="*/ 1111867 w 2223735"/>
                <a:gd name="connsiteY3" fmla="*/ 827260 h 1107346"/>
                <a:gd name="connsiteX4" fmla="*/ 1939593 w 2223735"/>
                <a:gd name="connsiteY4" fmla="*/ 80308 h 1107346"/>
                <a:gd name="connsiteX5" fmla="*/ 1943649 w 2223735"/>
                <a:gd name="connsiteY5" fmla="*/ 0 h 1107346"/>
                <a:gd name="connsiteX6" fmla="*/ 2223735 w 2223735"/>
                <a:gd name="connsiteY6" fmla="*/ 0 h 1107346"/>
                <a:gd name="connsiteX7" fmla="*/ 2218233 w 2223735"/>
                <a:gd name="connsiteY7" fmla="*/ 108945 h 1107346"/>
                <a:gd name="connsiteX8" fmla="*/ 1111867 w 2223735"/>
                <a:gd name="connsiteY8" fmla="*/ 1107346 h 1107346"/>
                <a:gd name="connsiteX9" fmla="*/ 5501 w 2223735"/>
                <a:gd name="connsiteY9" fmla="*/ 108945 h 1107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23735" h="1107346">
                  <a:moveTo>
                    <a:pt x="0" y="0"/>
                  </a:moveTo>
                  <a:lnTo>
                    <a:pt x="280086" y="0"/>
                  </a:lnTo>
                  <a:lnTo>
                    <a:pt x="284141" y="80308"/>
                  </a:lnTo>
                  <a:cubicBezTo>
                    <a:pt x="326749" y="499860"/>
                    <a:pt x="681074" y="827260"/>
                    <a:pt x="1111867" y="827260"/>
                  </a:cubicBezTo>
                  <a:cubicBezTo>
                    <a:pt x="1542661" y="827260"/>
                    <a:pt x="1896986" y="499860"/>
                    <a:pt x="1939593" y="80308"/>
                  </a:cubicBezTo>
                  <a:lnTo>
                    <a:pt x="1943649" y="0"/>
                  </a:lnTo>
                  <a:lnTo>
                    <a:pt x="2223735" y="0"/>
                  </a:lnTo>
                  <a:lnTo>
                    <a:pt x="2218233" y="108945"/>
                  </a:lnTo>
                  <a:cubicBezTo>
                    <a:pt x="2161282" y="669732"/>
                    <a:pt x="1687680" y="1107346"/>
                    <a:pt x="1111867" y="1107346"/>
                  </a:cubicBezTo>
                  <a:cubicBezTo>
                    <a:pt x="536055" y="1107346"/>
                    <a:pt x="62452" y="669732"/>
                    <a:pt x="5501" y="108945"/>
                  </a:cubicBezTo>
                  <a:close/>
                </a:path>
              </a:pathLst>
            </a:custGeom>
            <a:solidFill>
              <a:srgbClr val="00BE00"/>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id-ID" sz="1800" dirty="0"/>
            </a:p>
          </p:txBody>
        </p:sp>
        <p:sp>
          <p:nvSpPr>
            <p:cNvPr id="27" name="Freeform 6">
              <a:extLst>
                <a:ext uri="{FF2B5EF4-FFF2-40B4-BE49-F238E27FC236}">
                  <a16:creationId xmlns:a16="http://schemas.microsoft.com/office/drawing/2014/main" id="{770F62EC-495E-4DCC-A09C-74D4BDB12E62}"/>
                </a:ext>
              </a:extLst>
            </p:cNvPr>
            <p:cNvSpPr/>
            <p:nvPr/>
          </p:nvSpPr>
          <p:spPr>
            <a:xfrm flipV="1">
              <a:off x="2233331" y="5172300"/>
              <a:ext cx="4446312" cy="2214692"/>
            </a:xfrm>
            <a:custGeom>
              <a:avLst/>
              <a:gdLst>
                <a:gd name="connsiteX0" fmla="*/ 0 w 2223735"/>
                <a:gd name="connsiteY0" fmla="*/ 0 h 1107346"/>
                <a:gd name="connsiteX1" fmla="*/ 280086 w 2223735"/>
                <a:gd name="connsiteY1" fmla="*/ 0 h 1107346"/>
                <a:gd name="connsiteX2" fmla="*/ 284141 w 2223735"/>
                <a:gd name="connsiteY2" fmla="*/ 80308 h 1107346"/>
                <a:gd name="connsiteX3" fmla="*/ 1111867 w 2223735"/>
                <a:gd name="connsiteY3" fmla="*/ 827260 h 1107346"/>
                <a:gd name="connsiteX4" fmla="*/ 1939593 w 2223735"/>
                <a:gd name="connsiteY4" fmla="*/ 80308 h 1107346"/>
                <a:gd name="connsiteX5" fmla="*/ 1943649 w 2223735"/>
                <a:gd name="connsiteY5" fmla="*/ 0 h 1107346"/>
                <a:gd name="connsiteX6" fmla="*/ 2223735 w 2223735"/>
                <a:gd name="connsiteY6" fmla="*/ 0 h 1107346"/>
                <a:gd name="connsiteX7" fmla="*/ 2218233 w 2223735"/>
                <a:gd name="connsiteY7" fmla="*/ 108945 h 1107346"/>
                <a:gd name="connsiteX8" fmla="*/ 1111867 w 2223735"/>
                <a:gd name="connsiteY8" fmla="*/ 1107346 h 1107346"/>
                <a:gd name="connsiteX9" fmla="*/ 5501 w 2223735"/>
                <a:gd name="connsiteY9" fmla="*/ 108945 h 1107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23735" h="1107346">
                  <a:moveTo>
                    <a:pt x="0" y="0"/>
                  </a:moveTo>
                  <a:lnTo>
                    <a:pt x="280086" y="0"/>
                  </a:lnTo>
                  <a:lnTo>
                    <a:pt x="284141" y="80308"/>
                  </a:lnTo>
                  <a:cubicBezTo>
                    <a:pt x="326749" y="499860"/>
                    <a:pt x="681074" y="827260"/>
                    <a:pt x="1111867" y="827260"/>
                  </a:cubicBezTo>
                  <a:cubicBezTo>
                    <a:pt x="1542661" y="827260"/>
                    <a:pt x="1896986" y="499860"/>
                    <a:pt x="1939593" y="80308"/>
                  </a:cubicBezTo>
                  <a:lnTo>
                    <a:pt x="1943649" y="0"/>
                  </a:lnTo>
                  <a:lnTo>
                    <a:pt x="2223735" y="0"/>
                  </a:lnTo>
                  <a:lnTo>
                    <a:pt x="2218233" y="108945"/>
                  </a:lnTo>
                  <a:cubicBezTo>
                    <a:pt x="2161282" y="669732"/>
                    <a:pt x="1687680" y="1107346"/>
                    <a:pt x="1111867" y="1107346"/>
                  </a:cubicBezTo>
                  <a:cubicBezTo>
                    <a:pt x="536055" y="1107346"/>
                    <a:pt x="62452" y="669732"/>
                    <a:pt x="5501" y="108945"/>
                  </a:cubicBezTo>
                  <a:close/>
                </a:path>
              </a:pathLst>
            </a:custGeom>
            <a:solidFill>
              <a:srgbClr val="009EFF"/>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id-ID" sz="1800" dirty="0"/>
            </a:p>
          </p:txBody>
        </p:sp>
        <p:sp>
          <p:nvSpPr>
            <p:cNvPr id="28" name="Freeform 7">
              <a:extLst>
                <a:ext uri="{FF2B5EF4-FFF2-40B4-BE49-F238E27FC236}">
                  <a16:creationId xmlns:a16="http://schemas.microsoft.com/office/drawing/2014/main" id="{191A148E-5A85-43BE-8C2F-DC5CF5106F74}"/>
                </a:ext>
              </a:extLst>
            </p:cNvPr>
            <p:cNvSpPr/>
            <p:nvPr/>
          </p:nvSpPr>
          <p:spPr>
            <a:xfrm>
              <a:off x="13868116" y="7386992"/>
              <a:ext cx="4446312" cy="2214692"/>
            </a:xfrm>
            <a:custGeom>
              <a:avLst/>
              <a:gdLst>
                <a:gd name="connsiteX0" fmla="*/ 0 w 2223735"/>
                <a:gd name="connsiteY0" fmla="*/ 0 h 1107346"/>
                <a:gd name="connsiteX1" fmla="*/ 280086 w 2223735"/>
                <a:gd name="connsiteY1" fmla="*/ 0 h 1107346"/>
                <a:gd name="connsiteX2" fmla="*/ 284141 w 2223735"/>
                <a:gd name="connsiteY2" fmla="*/ 80308 h 1107346"/>
                <a:gd name="connsiteX3" fmla="*/ 1111867 w 2223735"/>
                <a:gd name="connsiteY3" fmla="*/ 827260 h 1107346"/>
                <a:gd name="connsiteX4" fmla="*/ 1939593 w 2223735"/>
                <a:gd name="connsiteY4" fmla="*/ 80308 h 1107346"/>
                <a:gd name="connsiteX5" fmla="*/ 1943649 w 2223735"/>
                <a:gd name="connsiteY5" fmla="*/ 0 h 1107346"/>
                <a:gd name="connsiteX6" fmla="*/ 2223735 w 2223735"/>
                <a:gd name="connsiteY6" fmla="*/ 0 h 1107346"/>
                <a:gd name="connsiteX7" fmla="*/ 2218233 w 2223735"/>
                <a:gd name="connsiteY7" fmla="*/ 108945 h 1107346"/>
                <a:gd name="connsiteX8" fmla="*/ 1111867 w 2223735"/>
                <a:gd name="connsiteY8" fmla="*/ 1107346 h 1107346"/>
                <a:gd name="connsiteX9" fmla="*/ 5501 w 2223735"/>
                <a:gd name="connsiteY9" fmla="*/ 108945 h 1107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23735" h="1107346">
                  <a:moveTo>
                    <a:pt x="0" y="0"/>
                  </a:moveTo>
                  <a:lnTo>
                    <a:pt x="280086" y="0"/>
                  </a:lnTo>
                  <a:lnTo>
                    <a:pt x="284141" y="80308"/>
                  </a:lnTo>
                  <a:cubicBezTo>
                    <a:pt x="326749" y="499860"/>
                    <a:pt x="681074" y="827260"/>
                    <a:pt x="1111867" y="827260"/>
                  </a:cubicBezTo>
                  <a:cubicBezTo>
                    <a:pt x="1542661" y="827260"/>
                    <a:pt x="1896986" y="499860"/>
                    <a:pt x="1939593" y="80308"/>
                  </a:cubicBezTo>
                  <a:lnTo>
                    <a:pt x="1943649" y="0"/>
                  </a:lnTo>
                  <a:lnTo>
                    <a:pt x="2223735" y="0"/>
                  </a:lnTo>
                  <a:lnTo>
                    <a:pt x="2218233" y="108945"/>
                  </a:lnTo>
                  <a:cubicBezTo>
                    <a:pt x="2161282" y="669732"/>
                    <a:pt x="1687680" y="1107346"/>
                    <a:pt x="1111867" y="1107346"/>
                  </a:cubicBezTo>
                  <a:cubicBezTo>
                    <a:pt x="536055" y="1107346"/>
                    <a:pt x="62452" y="669732"/>
                    <a:pt x="5501" y="108945"/>
                  </a:cubicBezTo>
                  <a:close/>
                </a:path>
              </a:pathLst>
            </a:custGeom>
            <a:solidFill>
              <a:srgbClr val="8100AF"/>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id-ID" sz="1800" dirty="0"/>
            </a:p>
          </p:txBody>
        </p:sp>
        <p:sp>
          <p:nvSpPr>
            <p:cNvPr id="29" name="Freeform 8">
              <a:extLst>
                <a:ext uri="{FF2B5EF4-FFF2-40B4-BE49-F238E27FC236}">
                  <a16:creationId xmlns:a16="http://schemas.microsoft.com/office/drawing/2014/main" id="{D5D88B7D-E8D5-46E1-AB0D-9E0C28AFB604}"/>
                </a:ext>
              </a:extLst>
            </p:cNvPr>
            <p:cNvSpPr/>
            <p:nvPr/>
          </p:nvSpPr>
          <p:spPr>
            <a:xfrm flipV="1">
              <a:off x="9989855" y="5172300"/>
              <a:ext cx="4446312" cy="2214692"/>
            </a:xfrm>
            <a:custGeom>
              <a:avLst/>
              <a:gdLst>
                <a:gd name="connsiteX0" fmla="*/ 0 w 2223735"/>
                <a:gd name="connsiteY0" fmla="*/ 0 h 1107346"/>
                <a:gd name="connsiteX1" fmla="*/ 280086 w 2223735"/>
                <a:gd name="connsiteY1" fmla="*/ 0 h 1107346"/>
                <a:gd name="connsiteX2" fmla="*/ 284141 w 2223735"/>
                <a:gd name="connsiteY2" fmla="*/ 80308 h 1107346"/>
                <a:gd name="connsiteX3" fmla="*/ 1111867 w 2223735"/>
                <a:gd name="connsiteY3" fmla="*/ 827260 h 1107346"/>
                <a:gd name="connsiteX4" fmla="*/ 1939593 w 2223735"/>
                <a:gd name="connsiteY4" fmla="*/ 80308 h 1107346"/>
                <a:gd name="connsiteX5" fmla="*/ 1943649 w 2223735"/>
                <a:gd name="connsiteY5" fmla="*/ 0 h 1107346"/>
                <a:gd name="connsiteX6" fmla="*/ 2223735 w 2223735"/>
                <a:gd name="connsiteY6" fmla="*/ 0 h 1107346"/>
                <a:gd name="connsiteX7" fmla="*/ 2218233 w 2223735"/>
                <a:gd name="connsiteY7" fmla="*/ 108945 h 1107346"/>
                <a:gd name="connsiteX8" fmla="*/ 1111867 w 2223735"/>
                <a:gd name="connsiteY8" fmla="*/ 1107346 h 1107346"/>
                <a:gd name="connsiteX9" fmla="*/ 5501 w 2223735"/>
                <a:gd name="connsiteY9" fmla="*/ 108945 h 1107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23735" h="1107346">
                  <a:moveTo>
                    <a:pt x="0" y="0"/>
                  </a:moveTo>
                  <a:lnTo>
                    <a:pt x="280086" y="0"/>
                  </a:lnTo>
                  <a:lnTo>
                    <a:pt x="284141" y="80308"/>
                  </a:lnTo>
                  <a:cubicBezTo>
                    <a:pt x="326749" y="499860"/>
                    <a:pt x="681074" y="827260"/>
                    <a:pt x="1111867" y="827260"/>
                  </a:cubicBezTo>
                  <a:cubicBezTo>
                    <a:pt x="1542661" y="827260"/>
                    <a:pt x="1896986" y="499860"/>
                    <a:pt x="1939593" y="80308"/>
                  </a:cubicBezTo>
                  <a:lnTo>
                    <a:pt x="1943649" y="0"/>
                  </a:lnTo>
                  <a:lnTo>
                    <a:pt x="2223735" y="0"/>
                  </a:lnTo>
                  <a:lnTo>
                    <a:pt x="2218233" y="108945"/>
                  </a:lnTo>
                  <a:cubicBezTo>
                    <a:pt x="2161282" y="669732"/>
                    <a:pt x="1687680" y="1107346"/>
                    <a:pt x="1111867" y="1107346"/>
                  </a:cubicBezTo>
                  <a:cubicBezTo>
                    <a:pt x="536055" y="1107346"/>
                    <a:pt x="62452" y="669732"/>
                    <a:pt x="5501" y="108945"/>
                  </a:cubicBezTo>
                  <a:close/>
                </a:path>
              </a:pathLst>
            </a:cu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id-ID" sz="1800" dirty="0"/>
            </a:p>
          </p:txBody>
        </p:sp>
        <p:sp>
          <p:nvSpPr>
            <p:cNvPr id="30" name="Freeform 9">
              <a:extLst>
                <a:ext uri="{FF2B5EF4-FFF2-40B4-BE49-F238E27FC236}">
                  <a16:creationId xmlns:a16="http://schemas.microsoft.com/office/drawing/2014/main" id="{444F9807-93E2-47F4-855C-ECB149196BFF}"/>
                </a:ext>
              </a:extLst>
            </p:cNvPr>
            <p:cNvSpPr/>
            <p:nvPr/>
          </p:nvSpPr>
          <p:spPr>
            <a:xfrm flipV="1">
              <a:off x="17746378" y="5172300"/>
              <a:ext cx="4446312" cy="2214692"/>
            </a:xfrm>
            <a:custGeom>
              <a:avLst/>
              <a:gdLst>
                <a:gd name="connsiteX0" fmla="*/ 0 w 2223735"/>
                <a:gd name="connsiteY0" fmla="*/ 0 h 1107346"/>
                <a:gd name="connsiteX1" fmla="*/ 280086 w 2223735"/>
                <a:gd name="connsiteY1" fmla="*/ 0 h 1107346"/>
                <a:gd name="connsiteX2" fmla="*/ 284141 w 2223735"/>
                <a:gd name="connsiteY2" fmla="*/ 80308 h 1107346"/>
                <a:gd name="connsiteX3" fmla="*/ 1111867 w 2223735"/>
                <a:gd name="connsiteY3" fmla="*/ 827260 h 1107346"/>
                <a:gd name="connsiteX4" fmla="*/ 1939593 w 2223735"/>
                <a:gd name="connsiteY4" fmla="*/ 80308 h 1107346"/>
                <a:gd name="connsiteX5" fmla="*/ 1943649 w 2223735"/>
                <a:gd name="connsiteY5" fmla="*/ 0 h 1107346"/>
                <a:gd name="connsiteX6" fmla="*/ 2223735 w 2223735"/>
                <a:gd name="connsiteY6" fmla="*/ 0 h 1107346"/>
                <a:gd name="connsiteX7" fmla="*/ 2218233 w 2223735"/>
                <a:gd name="connsiteY7" fmla="*/ 108945 h 1107346"/>
                <a:gd name="connsiteX8" fmla="*/ 1111867 w 2223735"/>
                <a:gd name="connsiteY8" fmla="*/ 1107346 h 1107346"/>
                <a:gd name="connsiteX9" fmla="*/ 5501 w 2223735"/>
                <a:gd name="connsiteY9" fmla="*/ 108945 h 1107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23735" h="1107346">
                  <a:moveTo>
                    <a:pt x="0" y="0"/>
                  </a:moveTo>
                  <a:lnTo>
                    <a:pt x="280086" y="0"/>
                  </a:lnTo>
                  <a:lnTo>
                    <a:pt x="284141" y="80308"/>
                  </a:lnTo>
                  <a:cubicBezTo>
                    <a:pt x="326749" y="499860"/>
                    <a:pt x="681074" y="827260"/>
                    <a:pt x="1111867" y="827260"/>
                  </a:cubicBezTo>
                  <a:cubicBezTo>
                    <a:pt x="1542661" y="827260"/>
                    <a:pt x="1896986" y="499860"/>
                    <a:pt x="1939593" y="80308"/>
                  </a:cubicBezTo>
                  <a:lnTo>
                    <a:pt x="1943649" y="0"/>
                  </a:lnTo>
                  <a:lnTo>
                    <a:pt x="2223735" y="0"/>
                  </a:lnTo>
                  <a:lnTo>
                    <a:pt x="2218233" y="108945"/>
                  </a:lnTo>
                  <a:cubicBezTo>
                    <a:pt x="2161282" y="669732"/>
                    <a:pt x="1687680" y="1107346"/>
                    <a:pt x="1111867" y="1107346"/>
                  </a:cubicBezTo>
                  <a:cubicBezTo>
                    <a:pt x="536055" y="1107346"/>
                    <a:pt x="62452" y="669732"/>
                    <a:pt x="5501" y="108945"/>
                  </a:cubicBezTo>
                  <a:close/>
                </a:path>
              </a:pathLst>
            </a:custGeom>
            <a:solidFill>
              <a:srgbClr val="FF0096"/>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id-ID" sz="1800" dirty="0"/>
            </a:p>
          </p:txBody>
        </p:sp>
      </p:grpSp>
      <p:sp>
        <p:nvSpPr>
          <p:cNvPr id="36" name="Text Placeholder 55">
            <a:extLst>
              <a:ext uri="{FF2B5EF4-FFF2-40B4-BE49-F238E27FC236}">
                <a16:creationId xmlns:a16="http://schemas.microsoft.com/office/drawing/2014/main" id="{8F5896DC-153B-43FD-82F2-1928249D358A}"/>
              </a:ext>
            </a:extLst>
          </p:cNvPr>
          <p:cNvSpPr>
            <a:spLocks noGrp="1"/>
          </p:cNvSpPr>
          <p:nvPr>
            <p:ph type="body" sz="quarter" idx="38" hasCustomPrompt="1"/>
          </p:nvPr>
        </p:nvSpPr>
        <p:spPr>
          <a:xfrm>
            <a:off x="1037478" y="5537236"/>
            <a:ext cx="1515988" cy="825465"/>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37" name="Text Placeholder 55">
            <a:extLst>
              <a:ext uri="{FF2B5EF4-FFF2-40B4-BE49-F238E27FC236}">
                <a16:creationId xmlns:a16="http://schemas.microsoft.com/office/drawing/2014/main" id="{531026E0-98A5-4C86-A991-D46C77DD0E64}"/>
              </a:ext>
            </a:extLst>
          </p:cNvPr>
          <p:cNvSpPr>
            <a:spLocks noGrp="1"/>
          </p:cNvSpPr>
          <p:nvPr>
            <p:ph type="body" sz="quarter" idx="39" hasCustomPrompt="1"/>
          </p:nvPr>
        </p:nvSpPr>
        <p:spPr>
          <a:xfrm>
            <a:off x="3197478" y="2135589"/>
            <a:ext cx="1515988" cy="21391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DESIGN</a:t>
            </a:r>
          </a:p>
        </p:txBody>
      </p:sp>
      <p:sp>
        <p:nvSpPr>
          <p:cNvPr id="38" name="Text Placeholder 55">
            <a:extLst>
              <a:ext uri="{FF2B5EF4-FFF2-40B4-BE49-F238E27FC236}">
                <a16:creationId xmlns:a16="http://schemas.microsoft.com/office/drawing/2014/main" id="{D7E6B29F-986C-47DA-A6B1-32FA89736577}"/>
              </a:ext>
            </a:extLst>
          </p:cNvPr>
          <p:cNvSpPr>
            <a:spLocks noGrp="1"/>
          </p:cNvSpPr>
          <p:nvPr>
            <p:ph type="body" sz="quarter" idx="40" hasCustomPrompt="1"/>
          </p:nvPr>
        </p:nvSpPr>
        <p:spPr>
          <a:xfrm>
            <a:off x="3197478" y="2451137"/>
            <a:ext cx="1515988" cy="825465"/>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39" name="Text Placeholder 55">
            <a:extLst>
              <a:ext uri="{FF2B5EF4-FFF2-40B4-BE49-F238E27FC236}">
                <a16:creationId xmlns:a16="http://schemas.microsoft.com/office/drawing/2014/main" id="{707ECDCD-AE16-40C3-B47B-E2E0E48C4208}"/>
              </a:ext>
            </a:extLst>
          </p:cNvPr>
          <p:cNvSpPr>
            <a:spLocks noGrp="1"/>
          </p:cNvSpPr>
          <p:nvPr>
            <p:ph type="body" sz="quarter" idx="41" hasCustomPrompt="1"/>
          </p:nvPr>
        </p:nvSpPr>
        <p:spPr>
          <a:xfrm>
            <a:off x="5345377" y="5235519"/>
            <a:ext cx="1515988" cy="21391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DEVELOP</a:t>
            </a:r>
          </a:p>
        </p:txBody>
      </p:sp>
      <p:sp>
        <p:nvSpPr>
          <p:cNvPr id="40" name="Text Placeholder 55">
            <a:extLst>
              <a:ext uri="{FF2B5EF4-FFF2-40B4-BE49-F238E27FC236}">
                <a16:creationId xmlns:a16="http://schemas.microsoft.com/office/drawing/2014/main" id="{D965B293-877F-4A69-A1FE-CF63E4A0F3C6}"/>
              </a:ext>
            </a:extLst>
          </p:cNvPr>
          <p:cNvSpPr>
            <a:spLocks noGrp="1"/>
          </p:cNvSpPr>
          <p:nvPr>
            <p:ph type="body" sz="quarter" idx="42" hasCustomPrompt="1"/>
          </p:nvPr>
        </p:nvSpPr>
        <p:spPr>
          <a:xfrm>
            <a:off x="5345377" y="5551067"/>
            <a:ext cx="1515988" cy="825465"/>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1" name="Text Placeholder 55">
            <a:extLst>
              <a:ext uri="{FF2B5EF4-FFF2-40B4-BE49-F238E27FC236}">
                <a16:creationId xmlns:a16="http://schemas.microsoft.com/office/drawing/2014/main" id="{25E11800-4125-4EFE-B706-A3CA48C7D24A}"/>
              </a:ext>
            </a:extLst>
          </p:cNvPr>
          <p:cNvSpPr>
            <a:spLocks noGrp="1"/>
          </p:cNvSpPr>
          <p:nvPr>
            <p:ph type="body" sz="quarter" idx="43" hasCustomPrompt="1"/>
          </p:nvPr>
        </p:nvSpPr>
        <p:spPr>
          <a:xfrm>
            <a:off x="7534526" y="2135589"/>
            <a:ext cx="1515988" cy="21391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TEAM</a:t>
            </a:r>
          </a:p>
        </p:txBody>
      </p:sp>
      <p:sp>
        <p:nvSpPr>
          <p:cNvPr id="42" name="Text Placeholder 55">
            <a:extLst>
              <a:ext uri="{FF2B5EF4-FFF2-40B4-BE49-F238E27FC236}">
                <a16:creationId xmlns:a16="http://schemas.microsoft.com/office/drawing/2014/main" id="{2988FF15-B0D4-46B3-AE95-237CF1775B42}"/>
              </a:ext>
            </a:extLst>
          </p:cNvPr>
          <p:cNvSpPr>
            <a:spLocks noGrp="1"/>
          </p:cNvSpPr>
          <p:nvPr>
            <p:ph type="body" sz="quarter" idx="44" hasCustomPrompt="1"/>
          </p:nvPr>
        </p:nvSpPr>
        <p:spPr>
          <a:xfrm>
            <a:off x="7534526" y="2451137"/>
            <a:ext cx="1515988" cy="825465"/>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sp>
        <p:nvSpPr>
          <p:cNvPr id="43" name="Text Placeholder 55">
            <a:extLst>
              <a:ext uri="{FF2B5EF4-FFF2-40B4-BE49-F238E27FC236}">
                <a16:creationId xmlns:a16="http://schemas.microsoft.com/office/drawing/2014/main" id="{B45181E1-FCC4-4AB6-9BD3-D0D1F79925AD}"/>
              </a:ext>
            </a:extLst>
          </p:cNvPr>
          <p:cNvSpPr>
            <a:spLocks noGrp="1"/>
          </p:cNvSpPr>
          <p:nvPr>
            <p:ph type="body" sz="quarter" idx="45" hasCustomPrompt="1"/>
          </p:nvPr>
        </p:nvSpPr>
        <p:spPr>
          <a:xfrm>
            <a:off x="9717913" y="5235519"/>
            <a:ext cx="1515988" cy="213912"/>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END</a:t>
            </a:r>
          </a:p>
        </p:txBody>
      </p:sp>
      <p:sp>
        <p:nvSpPr>
          <p:cNvPr id="44" name="Text Placeholder 55">
            <a:extLst>
              <a:ext uri="{FF2B5EF4-FFF2-40B4-BE49-F238E27FC236}">
                <a16:creationId xmlns:a16="http://schemas.microsoft.com/office/drawing/2014/main" id="{E4FB1175-6DF1-4E66-9E7B-18FBF546A05D}"/>
              </a:ext>
            </a:extLst>
          </p:cNvPr>
          <p:cNvSpPr>
            <a:spLocks noGrp="1"/>
          </p:cNvSpPr>
          <p:nvPr>
            <p:ph type="body" sz="quarter" idx="46" hasCustomPrompt="1"/>
          </p:nvPr>
        </p:nvSpPr>
        <p:spPr>
          <a:xfrm>
            <a:off x="9717913" y="5551067"/>
            <a:ext cx="1515988" cy="825465"/>
          </a:xfrm>
        </p:spPr>
        <p:txBody>
          <a:bodyPr bIns="0"/>
          <a:lstStyle>
            <a:lvl1pPr marL="0" indent="0" algn="l">
              <a:lnSpc>
                <a:spcPts val="2000"/>
              </a:lnSpc>
              <a:spcBef>
                <a:spcPts val="600"/>
              </a:spcBef>
              <a:buNone/>
              <a:defRPr sz="1600">
                <a:solidFill>
                  <a:schemeClr val="tx1"/>
                </a:solidFill>
                <a:latin typeface="Arial" panose="020B0604020202020204" pitchFamily="34" charset="0"/>
                <a:cs typeface="Arial" panose="020B0604020202020204" pitchFamily="34" charset="0"/>
              </a:defRPr>
            </a:lvl1pPr>
          </a:lstStyle>
          <a:p>
            <a:pPr lvl="0"/>
            <a:r>
              <a:rPr lang="en-US" dirty="0"/>
              <a:t>Lorem ipsum dolor sit </a:t>
            </a:r>
            <a:r>
              <a:rPr lang="en-US" dirty="0" err="1"/>
              <a:t>amet</a:t>
            </a:r>
            <a:r>
              <a:rPr lang="en-US" dirty="0"/>
              <a:t>, </a:t>
            </a:r>
            <a:r>
              <a:rPr lang="en-US" dirty="0" err="1"/>
              <a:t>consectetur</a:t>
            </a:r>
            <a:r>
              <a:rPr lang="en-US" dirty="0"/>
              <a:t>.</a:t>
            </a:r>
          </a:p>
        </p:txBody>
      </p:sp>
      <p:grpSp>
        <p:nvGrpSpPr>
          <p:cNvPr id="35" name="Group 34">
            <a:extLst>
              <a:ext uri="{FF2B5EF4-FFF2-40B4-BE49-F238E27FC236}">
                <a16:creationId xmlns:a16="http://schemas.microsoft.com/office/drawing/2014/main" id="{4128DD70-ACEC-47BC-A19C-1A4B9220A877}"/>
              </a:ext>
            </a:extLst>
          </p:cNvPr>
          <p:cNvGrpSpPr/>
          <p:nvPr userDrawn="1"/>
        </p:nvGrpSpPr>
        <p:grpSpPr>
          <a:xfrm>
            <a:off x="1010721" y="3543300"/>
            <a:ext cx="1542745" cy="1542745"/>
            <a:chOff x="1010721" y="-1828120"/>
            <a:chExt cx="1542745" cy="1542745"/>
          </a:xfrm>
        </p:grpSpPr>
        <p:sp>
          <p:nvSpPr>
            <p:cNvPr id="45" name="Oval 65">
              <a:extLst>
                <a:ext uri="{FF2B5EF4-FFF2-40B4-BE49-F238E27FC236}">
                  <a16:creationId xmlns:a16="http://schemas.microsoft.com/office/drawing/2014/main" id="{60155F5A-F298-412C-BDEB-6C571C5D4716}"/>
                </a:ext>
              </a:extLst>
            </p:cNvPr>
            <p:cNvSpPr>
              <a:spLocks noChangeArrowheads="1"/>
            </p:cNvSpPr>
            <p:nvPr/>
          </p:nvSpPr>
          <p:spPr bwMode="auto">
            <a:xfrm>
              <a:off x="1010721" y="-1828120"/>
              <a:ext cx="1542745" cy="1542745"/>
            </a:xfrm>
            <a:prstGeom prst="ellipse">
              <a:avLst/>
            </a:prstGeom>
            <a:solidFill>
              <a:srgbClr val="009EFF"/>
            </a:solidFill>
            <a:ln>
              <a:noFill/>
            </a:ln>
          </p:spPr>
          <p:txBody>
            <a:bodyPr vert="horz" wrap="square" lIns="91440" tIns="45720" rIns="91440" bIns="45720" numCol="1" anchor="t" anchorCtr="0" compatLnSpc="1">
              <a:prstTxWarp prst="textNoShape">
                <a:avLst/>
              </a:prstTxWarp>
            </a:bodyPr>
            <a:lstStyle/>
            <a:p>
              <a:endParaRPr lang="en-US"/>
            </a:p>
          </p:txBody>
        </p:sp>
        <p:grpSp>
          <p:nvGrpSpPr>
            <p:cNvPr id="46" name="Group 45">
              <a:extLst>
                <a:ext uri="{FF2B5EF4-FFF2-40B4-BE49-F238E27FC236}">
                  <a16:creationId xmlns:a16="http://schemas.microsoft.com/office/drawing/2014/main" id="{BBAED84E-5D48-4EFC-8907-21AF97D75570}"/>
                </a:ext>
              </a:extLst>
            </p:cNvPr>
            <p:cNvGrpSpPr/>
            <p:nvPr/>
          </p:nvGrpSpPr>
          <p:grpSpPr>
            <a:xfrm>
              <a:off x="1312038" y="-1502697"/>
              <a:ext cx="943726" cy="891899"/>
              <a:chOff x="1420044" y="3221629"/>
              <a:chExt cx="894969" cy="845820"/>
            </a:xfrm>
          </p:grpSpPr>
          <p:sp>
            <p:nvSpPr>
              <p:cNvPr id="47" name="Freeform 66">
                <a:extLst>
                  <a:ext uri="{FF2B5EF4-FFF2-40B4-BE49-F238E27FC236}">
                    <a16:creationId xmlns:a16="http://schemas.microsoft.com/office/drawing/2014/main" id="{53962B86-F80A-494A-BBF7-330A7D00CC60}"/>
                  </a:ext>
                </a:extLst>
              </p:cNvPr>
              <p:cNvSpPr>
                <a:spLocks/>
              </p:cNvSpPr>
              <p:nvPr/>
            </p:nvSpPr>
            <p:spPr bwMode="auto">
              <a:xfrm>
                <a:off x="1420044" y="3221629"/>
                <a:ext cx="65151" cy="845820"/>
              </a:xfrm>
              <a:custGeom>
                <a:avLst/>
                <a:gdLst>
                  <a:gd name="T0" fmla="*/ 8 w 17"/>
                  <a:gd name="T1" fmla="*/ 222 h 222"/>
                  <a:gd name="T2" fmla="*/ 0 w 17"/>
                  <a:gd name="T3" fmla="*/ 213 h 222"/>
                  <a:gd name="T4" fmla="*/ 0 w 17"/>
                  <a:gd name="T5" fmla="*/ 8 h 222"/>
                  <a:gd name="T6" fmla="*/ 8 w 17"/>
                  <a:gd name="T7" fmla="*/ 0 h 222"/>
                  <a:gd name="T8" fmla="*/ 17 w 17"/>
                  <a:gd name="T9" fmla="*/ 8 h 222"/>
                  <a:gd name="T10" fmla="*/ 17 w 17"/>
                  <a:gd name="T11" fmla="*/ 213 h 222"/>
                  <a:gd name="T12" fmla="*/ 8 w 17"/>
                  <a:gd name="T13" fmla="*/ 222 h 222"/>
                </a:gdLst>
                <a:ahLst/>
                <a:cxnLst>
                  <a:cxn ang="0">
                    <a:pos x="T0" y="T1"/>
                  </a:cxn>
                  <a:cxn ang="0">
                    <a:pos x="T2" y="T3"/>
                  </a:cxn>
                  <a:cxn ang="0">
                    <a:pos x="T4" y="T5"/>
                  </a:cxn>
                  <a:cxn ang="0">
                    <a:pos x="T6" y="T7"/>
                  </a:cxn>
                  <a:cxn ang="0">
                    <a:pos x="T8" y="T9"/>
                  </a:cxn>
                  <a:cxn ang="0">
                    <a:pos x="T10" y="T11"/>
                  </a:cxn>
                  <a:cxn ang="0">
                    <a:pos x="T12" y="T13"/>
                  </a:cxn>
                </a:cxnLst>
                <a:rect l="0" t="0" r="r" b="b"/>
                <a:pathLst>
                  <a:path w="17" h="222">
                    <a:moveTo>
                      <a:pt x="8" y="222"/>
                    </a:moveTo>
                    <a:cubicBezTo>
                      <a:pt x="4" y="222"/>
                      <a:pt x="0" y="218"/>
                      <a:pt x="0" y="213"/>
                    </a:cubicBezTo>
                    <a:cubicBezTo>
                      <a:pt x="0" y="8"/>
                      <a:pt x="0" y="8"/>
                      <a:pt x="0" y="8"/>
                    </a:cubicBezTo>
                    <a:cubicBezTo>
                      <a:pt x="0" y="4"/>
                      <a:pt x="4" y="0"/>
                      <a:pt x="8" y="0"/>
                    </a:cubicBezTo>
                    <a:cubicBezTo>
                      <a:pt x="13" y="0"/>
                      <a:pt x="17" y="4"/>
                      <a:pt x="17" y="8"/>
                    </a:cubicBezTo>
                    <a:cubicBezTo>
                      <a:pt x="17" y="213"/>
                      <a:pt x="17" y="213"/>
                      <a:pt x="17" y="213"/>
                    </a:cubicBezTo>
                    <a:cubicBezTo>
                      <a:pt x="17" y="218"/>
                      <a:pt x="13" y="222"/>
                      <a:pt x="8" y="222"/>
                    </a:cubicBez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8" name="Freeform 67">
                <a:extLst>
                  <a:ext uri="{FF2B5EF4-FFF2-40B4-BE49-F238E27FC236}">
                    <a16:creationId xmlns:a16="http://schemas.microsoft.com/office/drawing/2014/main" id="{8FC7DE4C-70F8-4A81-A6D2-A263CEB5416F}"/>
                  </a:ext>
                </a:extLst>
              </p:cNvPr>
              <p:cNvSpPr>
                <a:spLocks noEditPoints="1"/>
              </p:cNvSpPr>
              <p:nvPr/>
            </p:nvSpPr>
            <p:spPr bwMode="auto">
              <a:xfrm>
                <a:off x="1537773" y="3267349"/>
                <a:ext cx="777240" cy="648081"/>
              </a:xfrm>
              <a:custGeom>
                <a:avLst/>
                <a:gdLst>
                  <a:gd name="T0" fmla="*/ 46 w 204"/>
                  <a:gd name="T1" fmla="*/ 17 h 170"/>
                  <a:gd name="T2" fmla="*/ 95 w 204"/>
                  <a:gd name="T3" fmla="*/ 32 h 170"/>
                  <a:gd name="T4" fmla="*/ 158 w 204"/>
                  <a:gd name="T5" fmla="*/ 49 h 170"/>
                  <a:gd name="T6" fmla="*/ 180 w 204"/>
                  <a:gd name="T7" fmla="*/ 46 h 170"/>
                  <a:gd name="T8" fmla="*/ 187 w 204"/>
                  <a:gd name="T9" fmla="*/ 52 h 170"/>
                  <a:gd name="T10" fmla="*/ 187 w 204"/>
                  <a:gd name="T11" fmla="*/ 142 h 170"/>
                  <a:gd name="T12" fmla="*/ 184 w 204"/>
                  <a:gd name="T13" fmla="*/ 147 h 170"/>
                  <a:gd name="T14" fmla="*/ 158 w 204"/>
                  <a:gd name="T15" fmla="*/ 153 h 170"/>
                  <a:gd name="T16" fmla="*/ 109 w 204"/>
                  <a:gd name="T17" fmla="*/ 139 h 170"/>
                  <a:gd name="T18" fmla="*/ 46 w 204"/>
                  <a:gd name="T19" fmla="*/ 122 h 170"/>
                  <a:gd name="T20" fmla="*/ 24 w 204"/>
                  <a:gd name="T21" fmla="*/ 124 h 170"/>
                  <a:gd name="T22" fmla="*/ 17 w 204"/>
                  <a:gd name="T23" fmla="*/ 119 h 170"/>
                  <a:gd name="T24" fmla="*/ 17 w 204"/>
                  <a:gd name="T25" fmla="*/ 29 h 170"/>
                  <a:gd name="T26" fmla="*/ 20 w 204"/>
                  <a:gd name="T27" fmla="*/ 24 h 170"/>
                  <a:gd name="T28" fmla="*/ 46 w 204"/>
                  <a:gd name="T29" fmla="*/ 17 h 170"/>
                  <a:gd name="T30" fmla="*/ 46 w 204"/>
                  <a:gd name="T31" fmla="*/ 0 h 170"/>
                  <a:gd name="T32" fmla="*/ 2 w 204"/>
                  <a:gd name="T33" fmla="*/ 15 h 170"/>
                  <a:gd name="T34" fmla="*/ 0 w 204"/>
                  <a:gd name="T35" fmla="*/ 19 h 170"/>
                  <a:gd name="T36" fmla="*/ 0 w 204"/>
                  <a:gd name="T37" fmla="*/ 145 h 170"/>
                  <a:gd name="T38" fmla="*/ 8 w 204"/>
                  <a:gd name="T39" fmla="*/ 149 h 170"/>
                  <a:gd name="T40" fmla="*/ 46 w 204"/>
                  <a:gd name="T41" fmla="*/ 139 h 170"/>
                  <a:gd name="T42" fmla="*/ 158 w 204"/>
                  <a:gd name="T43" fmla="*/ 170 h 170"/>
                  <a:gd name="T44" fmla="*/ 202 w 204"/>
                  <a:gd name="T45" fmla="*/ 156 h 170"/>
                  <a:gd name="T46" fmla="*/ 204 w 204"/>
                  <a:gd name="T47" fmla="*/ 152 h 170"/>
                  <a:gd name="T48" fmla="*/ 204 w 204"/>
                  <a:gd name="T49" fmla="*/ 26 h 170"/>
                  <a:gd name="T50" fmla="*/ 196 w 204"/>
                  <a:gd name="T51" fmla="*/ 21 h 170"/>
                  <a:gd name="T52" fmla="*/ 158 w 204"/>
                  <a:gd name="T53" fmla="*/ 32 h 170"/>
                  <a:gd name="T54" fmla="*/ 46 w 204"/>
                  <a:gd name="T55"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4" h="170">
                    <a:moveTo>
                      <a:pt x="46" y="17"/>
                    </a:moveTo>
                    <a:cubicBezTo>
                      <a:pt x="62" y="17"/>
                      <a:pt x="78" y="24"/>
                      <a:pt x="95" y="32"/>
                    </a:cubicBezTo>
                    <a:cubicBezTo>
                      <a:pt x="115" y="40"/>
                      <a:pt x="135" y="49"/>
                      <a:pt x="158" y="49"/>
                    </a:cubicBezTo>
                    <a:cubicBezTo>
                      <a:pt x="165" y="49"/>
                      <a:pt x="173" y="48"/>
                      <a:pt x="180" y="46"/>
                    </a:cubicBezTo>
                    <a:cubicBezTo>
                      <a:pt x="183" y="45"/>
                      <a:pt x="187" y="48"/>
                      <a:pt x="187" y="52"/>
                    </a:cubicBezTo>
                    <a:cubicBezTo>
                      <a:pt x="187" y="142"/>
                      <a:pt x="187" y="142"/>
                      <a:pt x="187" y="142"/>
                    </a:cubicBezTo>
                    <a:cubicBezTo>
                      <a:pt x="187" y="144"/>
                      <a:pt x="186" y="146"/>
                      <a:pt x="184" y="147"/>
                    </a:cubicBezTo>
                    <a:cubicBezTo>
                      <a:pt x="175" y="151"/>
                      <a:pt x="167" y="153"/>
                      <a:pt x="158" y="153"/>
                    </a:cubicBezTo>
                    <a:cubicBezTo>
                      <a:pt x="142" y="153"/>
                      <a:pt x="126" y="146"/>
                      <a:pt x="109" y="139"/>
                    </a:cubicBezTo>
                    <a:cubicBezTo>
                      <a:pt x="89" y="130"/>
                      <a:pt x="69" y="122"/>
                      <a:pt x="46" y="122"/>
                    </a:cubicBezTo>
                    <a:cubicBezTo>
                      <a:pt x="39" y="122"/>
                      <a:pt x="31" y="123"/>
                      <a:pt x="24" y="124"/>
                    </a:cubicBezTo>
                    <a:cubicBezTo>
                      <a:pt x="21" y="125"/>
                      <a:pt x="17" y="123"/>
                      <a:pt x="17" y="119"/>
                    </a:cubicBezTo>
                    <a:cubicBezTo>
                      <a:pt x="17" y="29"/>
                      <a:pt x="17" y="29"/>
                      <a:pt x="17" y="29"/>
                    </a:cubicBezTo>
                    <a:cubicBezTo>
                      <a:pt x="17" y="27"/>
                      <a:pt x="18" y="25"/>
                      <a:pt x="20" y="24"/>
                    </a:cubicBezTo>
                    <a:cubicBezTo>
                      <a:pt x="29" y="20"/>
                      <a:pt x="37" y="17"/>
                      <a:pt x="46" y="17"/>
                    </a:cubicBezTo>
                    <a:moveTo>
                      <a:pt x="46" y="0"/>
                    </a:moveTo>
                    <a:cubicBezTo>
                      <a:pt x="32" y="0"/>
                      <a:pt x="18" y="4"/>
                      <a:pt x="2" y="15"/>
                    </a:cubicBezTo>
                    <a:cubicBezTo>
                      <a:pt x="1" y="16"/>
                      <a:pt x="0" y="17"/>
                      <a:pt x="0" y="19"/>
                    </a:cubicBezTo>
                    <a:cubicBezTo>
                      <a:pt x="0" y="61"/>
                      <a:pt x="0" y="103"/>
                      <a:pt x="0" y="145"/>
                    </a:cubicBezTo>
                    <a:cubicBezTo>
                      <a:pt x="0" y="149"/>
                      <a:pt x="5" y="151"/>
                      <a:pt x="8" y="149"/>
                    </a:cubicBezTo>
                    <a:cubicBezTo>
                      <a:pt x="22" y="142"/>
                      <a:pt x="34" y="139"/>
                      <a:pt x="46" y="139"/>
                    </a:cubicBezTo>
                    <a:cubicBezTo>
                      <a:pt x="85" y="139"/>
                      <a:pt x="119" y="170"/>
                      <a:pt x="158" y="170"/>
                    </a:cubicBezTo>
                    <a:cubicBezTo>
                      <a:pt x="172" y="170"/>
                      <a:pt x="186" y="167"/>
                      <a:pt x="202" y="156"/>
                    </a:cubicBezTo>
                    <a:cubicBezTo>
                      <a:pt x="203" y="155"/>
                      <a:pt x="204" y="154"/>
                      <a:pt x="204" y="152"/>
                    </a:cubicBezTo>
                    <a:cubicBezTo>
                      <a:pt x="204" y="26"/>
                      <a:pt x="204" y="26"/>
                      <a:pt x="204" y="26"/>
                    </a:cubicBezTo>
                    <a:cubicBezTo>
                      <a:pt x="204" y="22"/>
                      <a:pt x="199" y="19"/>
                      <a:pt x="196" y="21"/>
                    </a:cubicBezTo>
                    <a:cubicBezTo>
                      <a:pt x="182" y="29"/>
                      <a:pt x="170" y="32"/>
                      <a:pt x="158" y="32"/>
                    </a:cubicBezTo>
                    <a:cubicBezTo>
                      <a:pt x="119" y="32"/>
                      <a:pt x="85" y="0"/>
                      <a:pt x="4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49" name="Group 48">
            <a:extLst>
              <a:ext uri="{FF2B5EF4-FFF2-40B4-BE49-F238E27FC236}">
                <a16:creationId xmlns:a16="http://schemas.microsoft.com/office/drawing/2014/main" id="{959B30AA-F67D-4855-9CCC-7DCC1D08E390}"/>
              </a:ext>
            </a:extLst>
          </p:cNvPr>
          <p:cNvGrpSpPr/>
          <p:nvPr userDrawn="1"/>
        </p:nvGrpSpPr>
        <p:grpSpPr>
          <a:xfrm>
            <a:off x="3155011" y="3543300"/>
            <a:ext cx="1542745" cy="1542745"/>
            <a:chOff x="3155011" y="-1828120"/>
            <a:chExt cx="1542745" cy="1542745"/>
          </a:xfrm>
        </p:grpSpPr>
        <p:sp>
          <p:nvSpPr>
            <p:cNvPr id="51" name="Oval 59">
              <a:extLst>
                <a:ext uri="{FF2B5EF4-FFF2-40B4-BE49-F238E27FC236}">
                  <a16:creationId xmlns:a16="http://schemas.microsoft.com/office/drawing/2014/main" id="{96C1EBB4-FBC5-48F4-837A-76D008207968}"/>
                </a:ext>
              </a:extLst>
            </p:cNvPr>
            <p:cNvSpPr>
              <a:spLocks noChangeArrowheads="1"/>
            </p:cNvSpPr>
            <p:nvPr/>
          </p:nvSpPr>
          <p:spPr bwMode="auto">
            <a:xfrm>
              <a:off x="3155011" y="-1828120"/>
              <a:ext cx="1542745" cy="1542745"/>
            </a:xfrm>
            <a:prstGeom prst="ellipse">
              <a:avLst/>
            </a:prstGeom>
            <a:solidFill>
              <a:srgbClr val="00BE00"/>
            </a:solidFill>
            <a:ln>
              <a:noFill/>
            </a:ln>
          </p:spPr>
          <p:txBody>
            <a:bodyPr vert="horz" wrap="square" lIns="91440" tIns="45720" rIns="91440" bIns="45720" numCol="1" anchor="t" anchorCtr="0" compatLnSpc="1">
              <a:prstTxWarp prst="textNoShape">
                <a:avLst/>
              </a:prstTxWarp>
            </a:bodyPr>
            <a:lstStyle/>
            <a:p>
              <a:endParaRPr lang="en-US"/>
            </a:p>
          </p:txBody>
        </p:sp>
        <p:grpSp>
          <p:nvGrpSpPr>
            <p:cNvPr id="52" name="Group 51">
              <a:extLst>
                <a:ext uri="{FF2B5EF4-FFF2-40B4-BE49-F238E27FC236}">
                  <a16:creationId xmlns:a16="http://schemas.microsoft.com/office/drawing/2014/main" id="{E89596CF-6428-47A7-992C-34649678AE3D}"/>
                </a:ext>
              </a:extLst>
            </p:cNvPr>
            <p:cNvGrpSpPr/>
            <p:nvPr/>
          </p:nvGrpSpPr>
          <p:grpSpPr>
            <a:xfrm>
              <a:off x="3480434" y="-1511134"/>
              <a:ext cx="919621" cy="908773"/>
              <a:chOff x="3525202" y="3213628"/>
              <a:chExt cx="872109" cy="861822"/>
            </a:xfrm>
          </p:grpSpPr>
          <p:sp>
            <p:nvSpPr>
              <p:cNvPr id="53" name="Freeform 60">
                <a:extLst>
                  <a:ext uri="{FF2B5EF4-FFF2-40B4-BE49-F238E27FC236}">
                    <a16:creationId xmlns:a16="http://schemas.microsoft.com/office/drawing/2014/main" id="{13D7CDEA-EA6C-4FDF-AAEB-FB70B7A59578}"/>
                  </a:ext>
                </a:extLst>
              </p:cNvPr>
              <p:cNvSpPr>
                <a:spLocks noEditPoints="1"/>
              </p:cNvSpPr>
              <p:nvPr/>
            </p:nvSpPr>
            <p:spPr bwMode="auto">
              <a:xfrm>
                <a:off x="3525202" y="3213628"/>
                <a:ext cx="872109" cy="861822"/>
              </a:xfrm>
              <a:custGeom>
                <a:avLst/>
                <a:gdLst>
                  <a:gd name="T0" fmla="*/ 199 w 229"/>
                  <a:gd name="T1" fmla="*/ 21 h 226"/>
                  <a:gd name="T2" fmla="*/ 148 w 229"/>
                  <a:gd name="T3" fmla="*/ 0 h 226"/>
                  <a:gd name="T4" fmla="*/ 102 w 229"/>
                  <a:gd name="T5" fmla="*/ 17 h 226"/>
                  <a:gd name="T6" fmla="*/ 89 w 229"/>
                  <a:gd name="T7" fmla="*/ 117 h 226"/>
                  <a:gd name="T8" fmla="*/ 90 w 229"/>
                  <a:gd name="T9" fmla="*/ 118 h 226"/>
                  <a:gd name="T10" fmla="*/ 88 w 229"/>
                  <a:gd name="T11" fmla="*/ 121 h 226"/>
                  <a:gd name="T12" fmla="*/ 87 w 229"/>
                  <a:gd name="T13" fmla="*/ 122 h 226"/>
                  <a:gd name="T14" fmla="*/ 6 w 229"/>
                  <a:gd name="T15" fmla="*/ 204 h 226"/>
                  <a:gd name="T16" fmla="*/ 3 w 229"/>
                  <a:gd name="T17" fmla="*/ 207 h 226"/>
                  <a:gd name="T18" fmla="*/ 3 w 229"/>
                  <a:gd name="T19" fmla="*/ 220 h 226"/>
                  <a:gd name="T20" fmla="*/ 14 w 229"/>
                  <a:gd name="T21" fmla="*/ 225 h 226"/>
                  <a:gd name="T22" fmla="*/ 22 w 229"/>
                  <a:gd name="T23" fmla="*/ 220 h 226"/>
                  <a:gd name="T24" fmla="*/ 89 w 229"/>
                  <a:gd name="T25" fmla="*/ 152 h 226"/>
                  <a:gd name="T26" fmla="*/ 103 w 229"/>
                  <a:gd name="T27" fmla="*/ 138 h 226"/>
                  <a:gd name="T28" fmla="*/ 105 w 229"/>
                  <a:gd name="T29" fmla="*/ 136 h 226"/>
                  <a:gd name="T30" fmla="*/ 107 w 229"/>
                  <a:gd name="T31" fmla="*/ 134 h 226"/>
                  <a:gd name="T32" fmla="*/ 109 w 229"/>
                  <a:gd name="T33" fmla="*/ 135 h 226"/>
                  <a:gd name="T34" fmla="*/ 209 w 229"/>
                  <a:gd name="T35" fmla="*/ 115 h 226"/>
                  <a:gd name="T36" fmla="*/ 199 w 229"/>
                  <a:gd name="T37" fmla="*/ 21 h 226"/>
                  <a:gd name="T38" fmla="*/ 149 w 229"/>
                  <a:gd name="T39" fmla="*/ 124 h 226"/>
                  <a:gd name="T40" fmla="*/ 149 w 229"/>
                  <a:gd name="T41" fmla="*/ 124 h 226"/>
                  <a:gd name="T42" fmla="*/ 98 w 229"/>
                  <a:gd name="T43" fmla="*/ 74 h 226"/>
                  <a:gd name="T44" fmla="*/ 113 w 229"/>
                  <a:gd name="T45" fmla="*/ 38 h 226"/>
                  <a:gd name="T46" fmla="*/ 149 w 229"/>
                  <a:gd name="T47" fmla="*/ 23 h 226"/>
                  <a:gd name="T48" fmla="*/ 149 w 229"/>
                  <a:gd name="T49" fmla="*/ 23 h 226"/>
                  <a:gd name="T50" fmla="*/ 184 w 229"/>
                  <a:gd name="T51" fmla="*/ 38 h 226"/>
                  <a:gd name="T52" fmla="*/ 199 w 229"/>
                  <a:gd name="T53" fmla="*/ 73 h 226"/>
                  <a:gd name="T54" fmla="*/ 149 w 229"/>
                  <a:gd name="T55" fmla="*/ 124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9" h="226">
                    <a:moveTo>
                      <a:pt x="199" y="21"/>
                    </a:moveTo>
                    <a:cubicBezTo>
                      <a:pt x="185" y="7"/>
                      <a:pt x="167" y="0"/>
                      <a:pt x="148" y="0"/>
                    </a:cubicBezTo>
                    <a:cubicBezTo>
                      <a:pt x="132" y="0"/>
                      <a:pt x="115" y="6"/>
                      <a:pt x="102" y="17"/>
                    </a:cubicBezTo>
                    <a:cubicBezTo>
                      <a:pt x="72" y="42"/>
                      <a:pt x="66" y="84"/>
                      <a:pt x="89" y="117"/>
                    </a:cubicBezTo>
                    <a:cubicBezTo>
                      <a:pt x="90" y="118"/>
                      <a:pt x="90" y="118"/>
                      <a:pt x="90" y="118"/>
                    </a:cubicBezTo>
                    <a:cubicBezTo>
                      <a:pt x="88" y="121"/>
                      <a:pt x="88" y="121"/>
                      <a:pt x="88" y="121"/>
                    </a:cubicBezTo>
                    <a:cubicBezTo>
                      <a:pt x="88" y="121"/>
                      <a:pt x="87" y="122"/>
                      <a:pt x="87" y="122"/>
                    </a:cubicBezTo>
                    <a:cubicBezTo>
                      <a:pt x="6" y="204"/>
                      <a:pt x="6" y="204"/>
                      <a:pt x="6" y="204"/>
                    </a:cubicBezTo>
                    <a:cubicBezTo>
                      <a:pt x="5" y="205"/>
                      <a:pt x="4" y="206"/>
                      <a:pt x="3" y="207"/>
                    </a:cubicBezTo>
                    <a:cubicBezTo>
                      <a:pt x="0" y="211"/>
                      <a:pt x="0" y="216"/>
                      <a:pt x="3" y="220"/>
                    </a:cubicBezTo>
                    <a:cubicBezTo>
                      <a:pt x="5" y="223"/>
                      <a:pt x="9" y="226"/>
                      <a:pt x="14" y="225"/>
                    </a:cubicBezTo>
                    <a:cubicBezTo>
                      <a:pt x="17" y="224"/>
                      <a:pt x="19" y="223"/>
                      <a:pt x="22" y="220"/>
                    </a:cubicBezTo>
                    <a:cubicBezTo>
                      <a:pt x="44" y="198"/>
                      <a:pt x="67" y="175"/>
                      <a:pt x="89" y="152"/>
                    </a:cubicBezTo>
                    <a:cubicBezTo>
                      <a:pt x="103" y="138"/>
                      <a:pt x="103" y="138"/>
                      <a:pt x="103" y="138"/>
                    </a:cubicBezTo>
                    <a:cubicBezTo>
                      <a:pt x="104" y="137"/>
                      <a:pt x="104" y="137"/>
                      <a:pt x="105" y="136"/>
                    </a:cubicBezTo>
                    <a:cubicBezTo>
                      <a:pt x="107" y="134"/>
                      <a:pt x="107" y="134"/>
                      <a:pt x="107" y="134"/>
                    </a:cubicBezTo>
                    <a:cubicBezTo>
                      <a:pt x="109" y="135"/>
                      <a:pt x="109" y="135"/>
                      <a:pt x="109" y="135"/>
                    </a:cubicBezTo>
                    <a:cubicBezTo>
                      <a:pt x="147" y="159"/>
                      <a:pt x="190" y="144"/>
                      <a:pt x="209" y="115"/>
                    </a:cubicBezTo>
                    <a:cubicBezTo>
                      <a:pt x="229" y="85"/>
                      <a:pt x="225" y="45"/>
                      <a:pt x="199" y="21"/>
                    </a:cubicBezTo>
                    <a:close/>
                    <a:moveTo>
                      <a:pt x="149" y="124"/>
                    </a:moveTo>
                    <a:cubicBezTo>
                      <a:pt x="149" y="124"/>
                      <a:pt x="149" y="124"/>
                      <a:pt x="149" y="124"/>
                    </a:cubicBezTo>
                    <a:cubicBezTo>
                      <a:pt x="121" y="124"/>
                      <a:pt x="98" y="102"/>
                      <a:pt x="98" y="74"/>
                    </a:cubicBezTo>
                    <a:cubicBezTo>
                      <a:pt x="98" y="60"/>
                      <a:pt x="103" y="47"/>
                      <a:pt x="113" y="38"/>
                    </a:cubicBezTo>
                    <a:cubicBezTo>
                      <a:pt x="122" y="28"/>
                      <a:pt x="135" y="23"/>
                      <a:pt x="149" y="23"/>
                    </a:cubicBezTo>
                    <a:cubicBezTo>
                      <a:pt x="149" y="23"/>
                      <a:pt x="149" y="23"/>
                      <a:pt x="149" y="23"/>
                    </a:cubicBezTo>
                    <a:cubicBezTo>
                      <a:pt x="162" y="23"/>
                      <a:pt x="175" y="28"/>
                      <a:pt x="184" y="38"/>
                    </a:cubicBezTo>
                    <a:cubicBezTo>
                      <a:pt x="194" y="47"/>
                      <a:pt x="199" y="60"/>
                      <a:pt x="199" y="73"/>
                    </a:cubicBezTo>
                    <a:cubicBezTo>
                      <a:pt x="199" y="101"/>
                      <a:pt x="176" y="124"/>
                      <a:pt x="149" y="1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5" name="Freeform 61">
                <a:extLst>
                  <a:ext uri="{FF2B5EF4-FFF2-40B4-BE49-F238E27FC236}">
                    <a16:creationId xmlns:a16="http://schemas.microsoft.com/office/drawing/2014/main" id="{FEBCC080-290E-4281-A030-1E620F86A7D2}"/>
                  </a:ext>
                </a:extLst>
              </p:cNvPr>
              <p:cNvSpPr>
                <a:spLocks/>
              </p:cNvSpPr>
              <p:nvPr/>
            </p:nvSpPr>
            <p:spPr bwMode="auto">
              <a:xfrm>
                <a:off x="3948112" y="3350788"/>
                <a:ext cx="156591" cy="156591"/>
              </a:xfrm>
              <a:custGeom>
                <a:avLst/>
                <a:gdLst>
                  <a:gd name="T0" fmla="*/ 38 w 41"/>
                  <a:gd name="T1" fmla="*/ 0 h 41"/>
                  <a:gd name="T2" fmla="*/ 36 w 41"/>
                  <a:gd name="T3" fmla="*/ 0 h 41"/>
                  <a:gd name="T4" fmla="*/ 35 w 41"/>
                  <a:gd name="T5" fmla="*/ 0 h 41"/>
                  <a:gd name="T6" fmla="*/ 34 w 41"/>
                  <a:gd name="T7" fmla="*/ 0 h 41"/>
                  <a:gd name="T8" fmla="*/ 34 w 41"/>
                  <a:gd name="T9" fmla="*/ 0 h 41"/>
                  <a:gd name="T10" fmla="*/ 30 w 41"/>
                  <a:gd name="T11" fmla="*/ 1 h 41"/>
                  <a:gd name="T12" fmla="*/ 0 w 41"/>
                  <a:gd name="T13" fmla="*/ 30 h 41"/>
                  <a:gd name="T14" fmla="*/ 0 w 41"/>
                  <a:gd name="T15" fmla="*/ 39 h 41"/>
                  <a:gd name="T16" fmla="*/ 3 w 41"/>
                  <a:gd name="T17" fmla="*/ 41 h 41"/>
                  <a:gd name="T18" fmla="*/ 6 w 41"/>
                  <a:gd name="T19" fmla="*/ 38 h 41"/>
                  <a:gd name="T20" fmla="*/ 6 w 41"/>
                  <a:gd name="T21" fmla="*/ 36 h 41"/>
                  <a:gd name="T22" fmla="*/ 6 w 41"/>
                  <a:gd name="T23" fmla="*/ 36 h 41"/>
                  <a:gd name="T24" fmla="*/ 33 w 41"/>
                  <a:gd name="T25" fmla="*/ 7 h 41"/>
                  <a:gd name="T26" fmla="*/ 35 w 41"/>
                  <a:gd name="T27" fmla="*/ 7 h 41"/>
                  <a:gd name="T28" fmla="*/ 39 w 41"/>
                  <a:gd name="T29" fmla="*/ 6 h 41"/>
                  <a:gd name="T30" fmla="*/ 41 w 41"/>
                  <a:gd name="T31" fmla="*/ 3 h 41"/>
                  <a:gd name="T32" fmla="*/ 38 w 41"/>
                  <a:gd name="T33"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 h="41">
                    <a:moveTo>
                      <a:pt x="38" y="0"/>
                    </a:moveTo>
                    <a:cubicBezTo>
                      <a:pt x="38" y="0"/>
                      <a:pt x="37" y="0"/>
                      <a:pt x="36" y="0"/>
                    </a:cubicBezTo>
                    <a:cubicBezTo>
                      <a:pt x="36" y="0"/>
                      <a:pt x="36" y="0"/>
                      <a:pt x="35" y="0"/>
                    </a:cubicBezTo>
                    <a:cubicBezTo>
                      <a:pt x="34" y="0"/>
                      <a:pt x="34" y="0"/>
                      <a:pt x="34" y="0"/>
                    </a:cubicBezTo>
                    <a:cubicBezTo>
                      <a:pt x="34" y="0"/>
                      <a:pt x="34" y="0"/>
                      <a:pt x="34" y="0"/>
                    </a:cubicBezTo>
                    <a:cubicBezTo>
                      <a:pt x="32" y="0"/>
                      <a:pt x="31" y="0"/>
                      <a:pt x="30" y="1"/>
                    </a:cubicBezTo>
                    <a:cubicBezTo>
                      <a:pt x="14" y="5"/>
                      <a:pt x="4" y="14"/>
                      <a:pt x="0" y="30"/>
                    </a:cubicBezTo>
                    <a:cubicBezTo>
                      <a:pt x="0" y="33"/>
                      <a:pt x="0" y="36"/>
                      <a:pt x="0" y="39"/>
                    </a:cubicBezTo>
                    <a:cubicBezTo>
                      <a:pt x="0" y="40"/>
                      <a:pt x="2" y="41"/>
                      <a:pt x="3" y="41"/>
                    </a:cubicBezTo>
                    <a:cubicBezTo>
                      <a:pt x="5" y="41"/>
                      <a:pt x="6" y="40"/>
                      <a:pt x="6" y="38"/>
                    </a:cubicBezTo>
                    <a:cubicBezTo>
                      <a:pt x="6" y="38"/>
                      <a:pt x="6" y="37"/>
                      <a:pt x="6" y="36"/>
                    </a:cubicBezTo>
                    <a:cubicBezTo>
                      <a:pt x="6" y="36"/>
                      <a:pt x="6" y="36"/>
                      <a:pt x="6" y="36"/>
                    </a:cubicBezTo>
                    <a:cubicBezTo>
                      <a:pt x="7" y="19"/>
                      <a:pt x="20" y="8"/>
                      <a:pt x="33" y="7"/>
                    </a:cubicBezTo>
                    <a:cubicBezTo>
                      <a:pt x="33" y="7"/>
                      <a:pt x="34" y="7"/>
                      <a:pt x="35" y="7"/>
                    </a:cubicBezTo>
                    <a:cubicBezTo>
                      <a:pt x="36" y="6"/>
                      <a:pt x="37" y="6"/>
                      <a:pt x="39" y="6"/>
                    </a:cubicBezTo>
                    <a:cubicBezTo>
                      <a:pt x="40" y="6"/>
                      <a:pt x="41" y="4"/>
                      <a:pt x="41" y="3"/>
                    </a:cubicBezTo>
                    <a:cubicBezTo>
                      <a:pt x="41" y="1"/>
                      <a:pt x="40" y="0"/>
                      <a:pt x="38" y="0"/>
                    </a:cubicBezTo>
                    <a:close/>
                  </a:path>
                </a:pathLst>
              </a:custGeom>
              <a:solidFill>
                <a:srgbClr val="FEBC1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57" name="Group 56">
            <a:extLst>
              <a:ext uri="{FF2B5EF4-FFF2-40B4-BE49-F238E27FC236}">
                <a16:creationId xmlns:a16="http://schemas.microsoft.com/office/drawing/2014/main" id="{3CEF99ED-E935-4EA4-8C31-EFD9CA5D8280}"/>
              </a:ext>
            </a:extLst>
          </p:cNvPr>
          <p:cNvGrpSpPr/>
          <p:nvPr userDrawn="1"/>
        </p:nvGrpSpPr>
        <p:grpSpPr>
          <a:xfrm>
            <a:off x="5370951" y="3543300"/>
            <a:ext cx="1542745" cy="1542745"/>
            <a:chOff x="5370951" y="-1828120"/>
            <a:chExt cx="1542745" cy="1542745"/>
          </a:xfrm>
        </p:grpSpPr>
        <p:sp>
          <p:nvSpPr>
            <p:cNvPr id="58" name="Oval 5">
              <a:extLst>
                <a:ext uri="{FF2B5EF4-FFF2-40B4-BE49-F238E27FC236}">
                  <a16:creationId xmlns:a16="http://schemas.microsoft.com/office/drawing/2014/main" id="{ECDBDAE8-D03B-47D6-9623-B9E1578EE2DC}"/>
                </a:ext>
              </a:extLst>
            </p:cNvPr>
            <p:cNvSpPr>
              <a:spLocks noChangeArrowheads="1"/>
            </p:cNvSpPr>
            <p:nvPr/>
          </p:nvSpPr>
          <p:spPr bwMode="auto">
            <a:xfrm>
              <a:off x="5370951" y="-1828120"/>
              <a:ext cx="1542745" cy="1542745"/>
            </a:xfrm>
            <a:prstGeom prst="ellipse">
              <a:avLst/>
            </a:prstGeom>
            <a:solidFill>
              <a:srgbClr val="78A2B6"/>
            </a:solidFill>
            <a:ln>
              <a:noFill/>
            </a:ln>
          </p:spPr>
          <p:txBody>
            <a:bodyPr vert="horz" wrap="square" lIns="91440" tIns="45720" rIns="91440" bIns="45720" numCol="1" anchor="t" anchorCtr="0" compatLnSpc="1">
              <a:prstTxWarp prst="textNoShape">
                <a:avLst/>
              </a:prstTxWarp>
            </a:bodyPr>
            <a:lstStyle/>
            <a:p>
              <a:endParaRPr lang="en-US"/>
            </a:p>
          </p:txBody>
        </p:sp>
        <p:sp>
          <p:nvSpPr>
            <p:cNvPr id="59" name="Freeform 6">
              <a:extLst>
                <a:ext uri="{FF2B5EF4-FFF2-40B4-BE49-F238E27FC236}">
                  <a16:creationId xmlns:a16="http://schemas.microsoft.com/office/drawing/2014/main" id="{03FE61DE-3CDC-4D32-A954-B80B2108CF57}"/>
                </a:ext>
              </a:extLst>
            </p:cNvPr>
            <p:cNvSpPr>
              <a:spLocks noEditPoints="1"/>
            </p:cNvSpPr>
            <p:nvPr/>
          </p:nvSpPr>
          <p:spPr bwMode="auto">
            <a:xfrm>
              <a:off x="5728916" y="-1466539"/>
              <a:ext cx="823199" cy="819583"/>
            </a:xfrm>
            <a:custGeom>
              <a:avLst/>
              <a:gdLst>
                <a:gd name="T0" fmla="*/ 198 w 205"/>
                <a:gd name="T1" fmla="*/ 15 h 204"/>
                <a:gd name="T2" fmla="*/ 189 w 205"/>
                <a:gd name="T3" fmla="*/ 6 h 204"/>
                <a:gd name="T4" fmla="*/ 173 w 205"/>
                <a:gd name="T5" fmla="*/ 0 h 204"/>
                <a:gd name="T6" fmla="*/ 158 w 205"/>
                <a:gd name="T7" fmla="*/ 6 h 204"/>
                <a:gd name="T8" fmla="*/ 146 w 205"/>
                <a:gd name="T9" fmla="*/ 18 h 204"/>
                <a:gd name="T10" fmla="*/ 27 w 205"/>
                <a:gd name="T11" fmla="*/ 137 h 204"/>
                <a:gd name="T12" fmla="*/ 27 w 205"/>
                <a:gd name="T13" fmla="*/ 137 h 204"/>
                <a:gd name="T14" fmla="*/ 27 w 205"/>
                <a:gd name="T15" fmla="*/ 137 h 204"/>
                <a:gd name="T16" fmla="*/ 26 w 205"/>
                <a:gd name="T17" fmla="*/ 138 h 204"/>
                <a:gd name="T18" fmla="*/ 26 w 205"/>
                <a:gd name="T19" fmla="*/ 138 h 204"/>
                <a:gd name="T20" fmla="*/ 26 w 205"/>
                <a:gd name="T21" fmla="*/ 139 h 204"/>
                <a:gd name="T22" fmla="*/ 25 w 205"/>
                <a:gd name="T23" fmla="*/ 139 h 204"/>
                <a:gd name="T24" fmla="*/ 1 w 205"/>
                <a:gd name="T25" fmla="*/ 195 h 204"/>
                <a:gd name="T26" fmla="*/ 3 w 205"/>
                <a:gd name="T27" fmla="*/ 202 h 204"/>
                <a:gd name="T28" fmla="*/ 7 w 205"/>
                <a:gd name="T29" fmla="*/ 204 h 204"/>
                <a:gd name="T30" fmla="*/ 10 w 205"/>
                <a:gd name="T31" fmla="*/ 203 h 204"/>
                <a:gd name="T32" fmla="*/ 65 w 205"/>
                <a:gd name="T33" fmla="*/ 179 h 204"/>
                <a:gd name="T34" fmla="*/ 66 w 205"/>
                <a:gd name="T35" fmla="*/ 179 h 204"/>
                <a:gd name="T36" fmla="*/ 66 w 205"/>
                <a:gd name="T37" fmla="*/ 178 h 204"/>
                <a:gd name="T38" fmla="*/ 67 w 205"/>
                <a:gd name="T39" fmla="*/ 178 h 204"/>
                <a:gd name="T40" fmla="*/ 67 w 205"/>
                <a:gd name="T41" fmla="*/ 178 h 204"/>
                <a:gd name="T42" fmla="*/ 186 w 205"/>
                <a:gd name="T43" fmla="*/ 59 h 204"/>
                <a:gd name="T44" fmla="*/ 198 w 205"/>
                <a:gd name="T45" fmla="*/ 47 h 204"/>
                <a:gd name="T46" fmla="*/ 205 w 205"/>
                <a:gd name="T47" fmla="*/ 31 h 204"/>
                <a:gd name="T48" fmla="*/ 198 w 205"/>
                <a:gd name="T49" fmla="*/ 15 h 204"/>
                <a:gd name="T50" fmla="*/ 33 w 205"/>
                <a:gd name="T51" fmla="*/ 153 h 204"/>
                <a:gd name="T52" fmla="*/ 52 w 205"/>
                <a:gd name="T53" fmla="*/ 171 h 204"/>
                <a:gd name="T54" fmla="*/ 20 w 205"/>
                <a:gd name="T55" fmla="*/ 185 h 204"/>
                <a:gd name="T56" fmla="*/ 33 w 205"/>
                <a:gd name="T57" fmla="*/ 153 h 204"/>
                <a:gd name="T58" fmla="*/ 63 w 205"/>
                <a:gd name="T59" fmla="*/ 164 h 204"/>
                <a:gd name="T60" fmla="*/ 40 w 205"/>
                <a:gd name="T61" fmla="*/ 142 h 204"/>
                <a:gd name="T62" fmla="*/ 150 w 205"/>
                <a:gd name="T63" fmla="*/ 32 h 204"/>
                <a:gd name="T64" fmla="*/ 173 w 205"/>
                <a:gd name="T65" fmla="*/ 54 h 204"/>
                <a:gd name="T66" fmla="*/ 63 w 205"/>
                <a:gd name="T67" fmla="*/ 164 h 204"/>
                <a:gd name="T68" fmla="*/ 189 w 205"/>
                <a:gd name="T69" fmla="*/ 38 h 204"/>
                <a:gd name="T70" fmla="*/ 182 w 205"/>
                <a:gd name="T71" fmla="*/ 45 h 204"/>
                <a:gd name="T72" fmla="*/ 160 w 205"/>
                <a:gd name="T73" fmla="*/ 23 h 204"/>
                <a:gd name="T74" fmla="*/ 167 w 205"/>
                <a:gd name="T75" fmla="*/ 15 h 204"/>
                <a:gd name="T76" fmla="*/ 173 w 205"/>
                <a:gd name="T77" fmla="*/ 13 h 204"/>
                <a:gd name="T78" fmla="*/ 180 w 205"/>
                <a:gd name="T79" fmla="*/ 15 h 204"/>
                <a:gd name="T80" fmla="*/ 189 w 205"/>
                <a:gd name="T81" fmla="*/ 24 h 204"/>
                <a:gd name="T82" fmla="*/ 192 w 205"/>
                <a:gd name="T83" fmla="*/ 31 h 204"/>
                <a:gd name="T84" fmla="*/ 189 w 205"/>
                <a:gd name="T85" fmla="*/ 38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5" h="204">
                  <a:moveTo>
                    <a:pt x="198" y="15"/>
                  </a:moveTo>
                  <a:cubicBezTo>
                    <a:pt x="189" y="6"/>
                    <a:pt x="189" y="6"/>
                    <a:pt x="189" y="6"/>
                  </a:cubicBezTo>
                  <a:cubicBezTo>
                    <a:pt x="185" y="2"/>
                    <a:pt x="179" y="0"/>
                    <a:pt x="173" y="0"/>
                  </a:cubicBezTo>
                  <a:cubicBezTo>
                    <a:pt x="168" y="0"/>
                    <a:pt x="162" y="2"/>
                    <a:pt x="158" y="6"/>
                  </a:cubicBezTo>
                  <a:cubicBezTo>
                    <a:pt x="146" y="18"/>
                    <a:pt x="146" y="18"/>
                    <a:pt x="146" y="18"/>
                  </a:cubicBezTo>
                  <a:cubicBezTo>
                    <a:pt x="27" y="137"/>
                    <a:pt x="27" y="137"/>
                    <a:pt x="27" y="137"/>
                  </a:cubicBezTo>
                  <a:cubicBezTo>
                    <a:pt x="27" y="137"/>
                    <a:pt x="27" y="137"/>
                    <a:pt x="27" y="137"/>
                  </a:cubicBezTo>
                  <a:cubicBezTo>
                    <a:pt x="27" y="137"/>
                    <a:pt x="27" y="137"/>
                    <a:pt x="27" y="137"/>
                  </a:cubicBezTo>
                  <a:cubicBezTo>
                    <a:pt x="27" y="137"/>
                    <a:pt x="27" y="137"/>
                    <a:pt x="26" y="138"/>
                  </a:cubicBezTo>
                  <a:cubicBezTo>
                    <a:pt x="26" y="138"/>
                    <a:pt x="26" y="138"/>
                    <a:pt x="26" y="138"/>
                  </a:cubicBezTo>
                  <a:cubicBezTo>
                    <a:pt x="26" y="138"/>
                    <a:pt x="26" y="139"/>
                    <a:pt x="26" y="139"/>
                  </a:cubicBezTo>
                  <a:cubicBezTo>
                    <a:pt x="26" y="139"/>
                    <a:pt x="26" y="139"/>
                    <a:pt x="25" y="139"/>
                  </a:cubicBezTo>
                  <a:cubicBezTo>
                    <a:pt x="1" y="195"/>
                    <a:pt x="1" y="195"/>
                    <a:pt x="1" y="195"/>
                  </a:cubicBezTo>
                  <a:cubicBezTo>
                    <a:pt x="0" y="197"/>
                    <a:pt x="1" y="200"/>
                    <a:pt x="3" y="202"/>
                  </a:cubicBezTo>
                  <a:cubicBezTo>
                    <a:pt x="4" y="203"/>
                    <a:pt x="5" y="204"/>
                    <a:pt x="7" y="204"/>
                  </a:cubicBezTo>
                  <a:cubicBezTo>
                    <a:pt x="8" y="204"/>
                    <a:pt x="9" y="204"/>
                    <a:pt x="10" y="203"/>
                  </a:cubicBezTo>
                  <a:cubicBezTo>
                    <a:pt x="65" y="179"/>
                    <a:pt x="65" y="179"/>
                    <a:pt x="65" y="179"/>
                  </a:cubicBezTo>
                  <a:cubicBezTo>
                    <a:pt x="65" y="179"/>
                    <a:pt x="66" y="179"/>
                    <a:pt x="66" y="179"/>
                  </a:cubicBezTo>
                  <a:cubicBezTo>
                    <a:pt x="66" y="179"/>
                    <a:pt x="66" y="179"/>
                    <a:pt x="66" y="178"/>
                  </a:cubicBezTo>
                  <a:cubicBezTo>
                    <a:pt x="67" y="178"/>
                    <a:pt x="67" y="178"/>
                    <a:pt x="67" y="178"/>
                  </a:cubicBezTo>
                  <a:cubicBezTo>
                    <a:pt x="67" y="178"/>
                    <a:pt x="67" y="178"/>
                    <a:pt x="67" y="178"/>
                  </a:cubicBezTo>
                  <a:cubicBezTo>
                    <a:pt x="186" y="59"/>
                    <a:pt x="186" y="59"/>
                    <a:pt x="186" y="59"/>
                  </a:cubicBezTo>
                  <a:cubicBezTo>
                    <a:pt x="198" y="47"/>
                    <a:pt x="198" y="47"/>
                    <a:pt x="198" y="47"/>
                  </a:cubicBezTo>
                  <a:cubicBezTo>
                    <a:pt x="202" y="43"/>
                    <a:pt x="205" y="37"/>
                    <a:pt x="205" y="31"/>
                  </a:cubicBezTo>
                  <a:cubicBezTo>
                    <a:pt x="205" y="25"/>
                    <a:pt x="202" y="19"/>
                    <a:pt x="198" y="15"/>
                  </a:cubicBezTo>
                  <a:close/>
                  <a:moveTo>
                    <a:pt x="33" y="153"/>
                  </a:moveTo>
                  <a:cubicBezTo>
                    <a:pt x="52" y="171"/>
                    <a:pt x="52" y="171"/>
                    <a:pt x="52" y="171"/>
                  </a:cubicBezTo>
                  <a:cubicBezTo>
                    <a:pt x="20" y="185"/>
                    <a:pt x="20" y="185"/>
                    <a:pt x="20" y="185"/>
                  </a:cubicBezTo>
                  <a:lnTo>
                    <a:pt x="33" y="153"/>
                  </a:lnTo>
                  <a:close/>
                  <a:moveTo>
                    <a:pt x="63" y="164"/>
                  </a:moveTo>
                  <a:cubicBezTo>
                    <a:pt x="40" y="142"/>
                    <a:pt x="40" y="142"/>
                    <a:pt x="40" y="142"/>
                  </a:cubicBezTo>
                  <a:cubicBezTo>
                    <a:pt x="150" y="32"/>
                    <a:pt x="150" y="32"/>
                    <a:pt x="150" y="32"/>
                  </a:cubicBezTo>
                  <a:cubicBezTo>
                    <a:pt x="173" y="54"/>
                    <a:pt x="173" y="54"/>
                    <a:pt x="173" y="54"/>
                  </a:cubicBezTo>
                  <a:lnTo>
                    <a:pt x="63" y="164"/>
                  </a:lnTo>
                  <a:close/>
                  <a:moveTo>
                    <a:pt x="189" y="38"/>
                  </a:moveTo>
                  <a:cubicBezTo>
                    <a:pt x="182" y="45"/>
                    <a:pt x="182" y="45"/>
                    <a:pt x="182" y="45"/>
                  </a:cubicBezTo>
                  <a:cubicBezTo>
                    <a:pt x="160" y="23"/>
                    <a:pt x="160" y="23"/>
                    <a:pt x="160" y="23"/>
                  </a:cubicBezTo>
                  <a:cubicBezTo>
                    <a:pt x="167" y="15"/>
                    <a:pt x="167" y="15"/>
                    <a:pt x="167" y="15"/>
                  </a:cubicBezTo>
                  <a:cubicBezTo>
                    <a:pt x="169" y="14"/>
                    <a:pt x="171" y="13"/>
                    <a:pt x="173" y="13"/>
                  </a:cubicBezTo>
                  <a:cubicBezTo>
                    <a:pt x="176" y="13"/>
                    <a:pt x="178" y="14"/>
                    <a:pt x="180" y="15"/>
                  </a:cubicBezTo>
                  <a:cubicBezTo>
                    <a:pt x="189" y="24"/>
                    <a:pt x="189" y="24"/>
                    <a:pt x="189" y="24"/>
                  </a:cubicBezTo>
                  <a:cubicBezTo>
                    <a:pt x="191" y="26"/>
                    <a:pt x="192" y="29"/>
                    <a:pt x="192" y="31"/>
                  </a:cubicBezTo>
                  <a:cubicBezTo>
                    <a:pt x="192" y="34"/>
                    <a:pt x="191" y="36"/>
                    <a:pt x="189" y="3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60" name="Group 59">
            <a:extLst>
              <a:ext uri="{FF2B5EF4-FFF2-40B4-BE49-F238E27FC236}">
                <a16:creationId xmlns:a16="http://schemas.microsoft.com/office/drawing/2014/main" id="{A6D72C4F-B9ED-4556-BCD6-0FACECD39017}"/>
              </a:ext>
            </a:extLst>
          </p:cNvPr>
          <p:cNvGrpSpPr/>
          <p:nvPr userDrawn="1"/>
        </p:nvGrpSpPr>
        <p:grpSpPr>
          <a:xfrm>
            <a:off x="7523299" y="3543300"/>
            <a:ext cx="1542745" cy="1542745"/>
            <a:chOff x="7523299" y="-1828120"/>
            <a:chExt cx="1542745" cy="1542745"/>
          </a:xfrm>
        </p:grpSpPr>
        <p:sp>
          <p:nvSpPr>
            <p:cNvPr id="61" name="Oval 30">
              <a:extLst>
                <a:ext uri="{FF2B5EF4-FFF2-40B4-BE49-F238E27FC236}">
                  <a16:creationId xmlns:a16="http://schemas.microsoft.com/office/drawing/2014/main" id="{78E5771E-A55C-4EF2-A0C0-9B0FBE247816}"/>
                </a:ext>
              </a:extLst>
            </p:cNvPr>
            <p:cNvSpPr>
              <a:spLocks noChangeArrowheads="1"/>
            </p:cNvSpPr>
            <p:nvPr/>
          </p:nvSpPr>
          <p:spPr bwMode="auto">
            <a:xfrm>
              <a:off x="7523299" y="-1828120"/>
              <a:ext cx="1542745" cy="1542745"/>
            </a:xfrm>
            <a:prstGeom prst="ellipse">
              <a:avLst/>
            </a:prstGeom>
            <a:solidFill>
              <a:srgbClr val="8100AF"/>
            </a:solidFill>
            <a:ln>
              <a:noFill/>
            </a:ln>
          </p:spPr>
          <p:txBody>
            <a:bodyPr vert="horz" wrap="square" lIns="91440" tIns="45720" rIns="91440" bIns="45720" numCol="1" anchor="t" anchorCtr="0" compatLnSpc="1">
              <a:prstTxWarp prst="textNoShape">
                <a:avLst/>
              </a:prstTxWarp>
            </a:bodyPr>
            <a:lstStyle/>
            <a:p>
              <a:endParaRPr lang="en-US"/>
            </a:p>
          </p:txBody>
        </p:sp>
        <p:grpSp>
          <p:nvGrpSpPr>
            <p:cNvPr id="62" name="Group 61">
              <a:extLst>
                <a:ext uri="{FF2B5EF4-FFF2-40B4-BE49-F238E27FC236}">
                  <a16:creationId xmlns:a16="http://schemas.microsoft.com/office/drawing/2014/main" id="{71817EA5-76D3-4B2F-95B4-CF4208292815}"/>
                </a:ext>
              </a:extLst>
            </p:cNvPr>
            <p:cNvGrpSpPr/>
            <p:nvPr/>
          </p:nvGrpSpPr>
          <p:grpSpPr>
            <a:xfrm>
              <a:off x="7767969" y="-1518366"/>
              <a:ext cx="1057021" cy="919621"/>
              <a:chOff x="7599934" y="3206770"/>
              <a:chExt cx="1002411" cy="872109"/>
            </a:xfrm>
          </p:grpSpPr>
          <p:sp>
            <p:nvSpPr>
              <p:cNvPr id="63" name="Freeform 31">
                <a:extLst>
                  <a:ext uri="{FF2B5EF4-FFF2-40B4-BE49-F238E27FC236}">
                    <a16:creationId xmlns:a16="http://schemas.microsoft.com/office/drawing/2014/main" id="{F936D6D4-A815-4024-B8E9-04C12CF39553}"/>
                  </a:ext>
                </a:extLst>
              </p:cNvPr>
              <p:cNvSpPr>
                <a:spLocks/>
              </p:cNvSpPr>
              <p:nvPr/>
            </p:nvSpPr>
            <p:spPr bwMode="auto">
              <a:xfrm>
                <a:off x="7599934" y="3206770"/>
                <a:ext cx="468630" cy="674370"/>
              </a:xfrm>
              <a:custGeom>
                <a:avLst/>
                <a:gdLst>
                  <a:gd name="T0" fmla="*/ 12 w 123"/>
                  <a:gd name="T1" fmla="*/ 165 h 177"/>
                  <a:gd name="T2" fmla="*/ 61 w 123"/>
                  <a:gd name="T3" fmla="*/ 101 h 177"/>
                  <a:gd name="T4" fmla="*/ 75 w 123"/>
                  <a:gd name="T5" fmla="*/ 104 h 177"/>
                  <a:gd name="T6" fmla="*/ 72 w 123"/>
                  <a:gd name="T7" fmla="*/ 91 h 177"/>
                  <a:gd name="T8" fmla="*/ 38 w 123"/>
                  <a:gd name="T9" fmla="*/ 52 h 177"/>
                  <a:gd name="T10" fmla="*/ 78 w 123"/>
                  <a:gd name="T11" fmla="*/ 13 h 177"/>
                  <a:gd name="T12" fmla="*/ 110 w 123"/>
                  <a:gd name="T13" fmla="*/ 30 h 177"/>
                  <a:gd name="T14" fmla="*/ 123 w 123"/>
                  <a:gd name="T15" fmla="*/ 26 h 177"/>
                  <a:gd name="T16" fmla="*/ 78 w 123"/>
                  <a:gd name="T17" fmla="*/ 0 h 177"/>
                  <a:gd name="T18" fmla="*/ 26 w 123"/>
                  <a:gd name="T19" fmla="*/ 52 h 177"/>
                  <a:gd name="T20" fmla="*/ 46 w 123"/>
                  <a:gd name="T21" fmla="*/ 93 h 177"/>
                  <a:gd name="T22" fmla="*/ 0 w 123"/>
                  <a:gd name="T23" fmla="*/ 166 h 177"/>
                  <a:gd name="T24" fmla="*/ 0 w 123"/>
                  <a:gd name="T25" fmla="*/ 171 h 177"/>
                  <a:gd name="T26" fmla="*/ 0 w 123"/>
                  <a:gd name="T27" fmla="*/ 177 h 177"/>
                  <a:gd name="T28" fmla="*/ 51 w 123"/>
                  <a:gd name="T29" fmla="*/ 177 h 177"/>
                  <a:gd name="T30" fmla="*/ 58 w 123"/>
                  <a:gd name="T31" fmla="*/ 165 h 177"/>
                  <a:gd name="T32" fmla="*/ 12 w 123"/>
                  <a:gd name="T33" fmla="*/ 165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3" h="177">
                    <a:moveTo>
                      <a:pt x="12" y="165"/>
                    </a:moveTo>
                    <a:cubicBezTo>
                      <a:pt x="13" y="134"/>
                      <a:pt x="33" y="109"/>
                      <a:pt x="61" y="101"/>
                    </a:cubicBezTo>
                    <a:cubicBezTo>
                      <a:pt x="65" y="103"/>
                      <a:pt x="70" y="104"/>
                      <a:pt x="75" y="104"/>
                    </a:cubicBezTo>
                    <a:cubicBezTo>
                      <a:pt x="73" y="100"/>
                      <a:pt x="72" y="96"/>
                      <a:pt x="72" y="91"/>
                    </a:cubicBezTo>
                    <a:cubicBezTo>
                      <a:pt x="53" y="88"/>
                      <a:pt x="38" y="72"/>
                      <a:pt x="38" y="52"/>
                    </a:cubicBezTo>
                    <a:cubicBezTo>
                      <a:pt x="38" y="30"/>
                      <a:pt x="56" y="13"/>
                      <a:pt x="78" y="13"/>
                    </a:cubicBezTo>
                    <a:cubicBezTo>
                      <a:pt x="91" y="13"/>
                      <a:pt x="103" y="19"/>
                      <a:pt x="110" y="30"/>
                    </a:cubicBezTo>
                    <a:cubicBezTo>
                      <a:pt x="114" y="28"/>
                      <a:pt x="118" y="27"/>
                      <a:pt x="123" y="26"/>
                    </a:cubicBezTo>
                    <a:cubicBezTo>
                      <a:pt x="114" y="11"/>
                      <a:pt x="97" y="0"/>
                      <a:pt x="78" y="0"/>
                    </a:cubicBezTo>
                    <a:cubicBezTo>
                      <a:pt x="49" y="0"/>
                      <a:pt x="26" y="23"/>
                      <a:pt x="26" y="52"/>
                    </a:cubicBezTo>
                    <a:cubicBezTo>
                      <a:pt x="26" y="69"/>
                      <a:pt x="34" y="84"/>
                      <a:pt x="46" y="93"/>
                    </a:cubicBezTo>
                    <a:cubicBezTo>
                      <a:pt x="19" y="106"/>
                      <a:pt x="0" y="133"/>
                      <a:pt x="0" y="166"/>
                    </a:cubicBezTo>
                    <a:cubicBezTo>
                      <a:pt x="0" y="167"/>
                      <a:pt x="0" y="169"/>
                      <a:pt x="0" y="171"/>
                    </a:cubicBezTo>
                    <a:cubicBezTo>
                      <a:pt x="0" y="177"/>
                      <a:pt x="0" y="177"/>
                      <a:pt x="0" y="177"/>
                    </a:cubicBezTo>
                    <a:cubicBezTo>
                      <a:pt x="51" y="177"/>
                      <a:pt x="51" y="177"/>
                      <a:pt x="51" y="177"/>
                    </a:cubicBezTo>
                    <a:cubicBezTo>
                      <a:pt x="53" y="173"/>
                      <a:pt x="55" y="168"/>
                      <a:pt x="58" y="165"/>
                    </a:cubicBezTo>
                    <a:lnTo>
                      <a:pt x="12" y="165"/>
                    </a:lnTo>
                    <a:close/>
                  </a:path>
                </a:pathLst>
              </a:custGeom>
              <a:solidFill>
                <a:srgbClr val="00B050"/>
              </a:solidFill>
              <a:ln>
                <a:noFill/>
              </a:ln>
            </p:spPr>
            <p:txBody>
              <a:bodyPr vert="horz" wrap="square" lIns="91440" tIns="45720" rIns="91440" bIns="45720" numCol="1" anchor="t" anchorCtr="0" compatLnSpc="1">
                <a:prstTxWarp prst="textNoShape">
                  <a:avLst/>
                </a:prstTxWarp>
              </a:bodyPr>
              <a:lstStyle/>
              <a:p>
                <a:endParaRPr lang="en-US"/>
              </a:p>
            </p:txBody>
          </p:sp>
          <p:sp>
            <p:nvSpPr>
              <p:cNvPr id="64" name="Freeform 32">
                <a:extLst>
                  <a:ext uri="{FF2B5EF4-FFF2-40B4-BE49-F238E27FC236}">
                    <a16:creationId xmlns:a16="http://schemas.microsoft.com/office/drawing/2014/main" id="{946D763D-9733-416D-AAE8-24344B09191A}"/>
                  </a:ext>
                </a:extLst>
              </p:cNvPr>
              <p:cNvSpPr>
                <a:spLocks/>
              </p:cNvSpPr>
              <p:nvPr/>
            </p:nvSpPr>
            <p:spPr bwMode="auto">
              <a:xfrm>
                <a:off x="8133715" y="3206770"/>
                <a:ext cx="468630" cy="674370"/>
              </a:xfrm>
              <a:custGeom>
                <a:avLst/>
                <a:gdLst>
                  <a:gd name="T0" fmla="*/ 77 w 123"/>
                  <a:gd name="T1" fmla="*/ 93 h 177"/>
                  <a:gd name="T2" fmla="*/ 97 w 123"/>
                  <a:gd name="T3" fmla="*/ 52 h 177"/>
                  <a:gd name="T4" fmla="*/ 45 w 123"/>
                  <a:gd name="T5" fmla="*/ 0 h 177"/>
                  <a:gd name="T6" fmla="*/ 0 w 123"/>
                  <a:gd name="T7" fmla="*/ 26 h 177"/>
                  <a:gd name="T8" fmla="*/ 12 w 123"/>
                  <a:gd name="T9" fmla="*/ 30 h 177"/>
                  <a:gd name="T10" fmla="*/ 45 w 123"/>
                  <a:gd name="T11" fmla="*/ 13 h 177"/>
                  <a:gd name="T12" fmla="*/ 85 w 123"/>
                  <a:gd name="T13" fmla="*/ 52 h 177"/>
                  <a:gd name="T14" fmla="*/ 51 w 123"/>
                  <a:gd name="T15" fmla="*/ 91 h 177"/>
                  <a:gd name="T16" fmla="*/ 48 w 123"/>
                  <a:gd name="T17" fmla="*/ 104 h 177"/>
                  <a:gd name="T18" fmla="*/ 62 w 123"/>
                  <a:gd name="T19" fmla="*/ 101 h 177"/>
                  <a:gd name="T20" fmla="*/ 111 w 123"/>
                  <a:gd name="T21" fmla="*/ 165 h 177"/>
                  <a:gd name="T22" fmla="*/ 65 w 123"/>
                  <a:gd name="T23" fmla="*/ 165 h 177"/>
                  <a:gd name="T24" fmla="*/ 72 w 123"/>
                  <a:gd name="T25" fmla="*/ 177 h 177"/>
                  <a:gd name="T26" fmla="*/ 122 w 123"/>
                  <a:gd name="T27" fmla="*/ 177 h 177"/>
                  <a:gd name="T28" fmla="*/ 123 w 123"/>
                  <a:gd name="T29" fmla="*/ 171 h 177"/>
                  <a:gd name="T30" fmla="*/ 123 w 123"/>
                  <a:gd name="T31" fmla="*/ 166 h 177"/>
                  <a:gd name="T32" fmla="*/ 77 w 123"/>
                  <a:gd name="T33" fmla="*/ 93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3" h="177">
                    <a:moveTo>
                      <a:pt x="77" y="93"/>
                    </a:moveTo>
                    <a:cubicBezTo>
                      <a:pt x="89" y="84"/>
                      <a:pt x="97" y="69"/>
                      <a:pt x="97" y="52"/>
                    </a:cubicBezTo>
                    <a:cubicBezTo>
                      <a:pt x="97" y="23"/>
                      <a:pt x="74" y="0"/>
                      <a:pt x="45" y="0"/>
                    </a:cubicBezTo>
                    <a:cubicBezTo>
                      <a:pt x="26" y="0"/>
                      <a:pt x="9" y="11"/>
                      <a:pt x="0" y="26"/>
                    </a:cubicBezTo>
                    <a:cubicBezTo>
                      <a:pt x="4" y="27"/>
                      <a:pt x="8" y="28"/>
                      <a:pt x="12" y="30"/>
                    </a:cubicBezTo>
                    <a:cubicBezTo>
                      <a:pt x="20" y="19"/>
                      <a:pt x="32" y="13"/>
                      <a:pt x="45" y="13"/>
                    </a:cubicBezTo>
                    <a:cubicBezTo>
                      <a:pt x="67" y="13"/>
                      <a:pt x="85" y="30"/>
                      <a:pt x="85" y="52"/>
                    </a:cubicBezTo>
                    <a:cubicBezTo>
                      <a:pt x="85" y="72"/>
                      <a:pt x="70" y="88"/>
                      <a:pt x="51" y="91"/>
                    </a:cubicBezTo>
                    <a:cubicBezTo>
                      <a:pt x="50" y="96"/>
                      <a:pt x="50" y="100"/>
                      <a:pt x="48" y="104"/>
                    </a:cubicBezTo>
                    <a:cubicBezTo>
                      <a:pt x="53" y="104"/>
                      <a:pt x="58" y="103"/>
                      <a:pt x="62" y="101"/>
                    </a:cubicBezTo>
                    <a:cubicBezTo>
                      <a:pt x="90" y="109"/>
                      <a:pt x="110" y="134"/>
                      <a:pt x="111" y="165"/>
                    </a:cubicBezTo>
                    <a:cubicBezTo>
                      <a:pt x="65" y="165"/>
                      <a:pt x="65" y="165"/>
                      <a:pt x="65" y="165"/>
                    </a:cubicBezTo>
                    <a:cubicBezTo>
                      <a:pt x="68" y="168"/>
                      <a:pt x="70" y="173"/>
                      <a:pt x="72" y="177"/>
                    </a:cubicBezTo>
                    <a:cubicBezTo>
                      <a:pt x="122" y="177"/>
                      <a:pt x="122" y="177"/>
                      <a:pt x="122" y="177"/>
                    </a:cubicBezTo>
                    <a:cubicBezTo>
                      <a:pt x="123" y="171"/>
                      <a:pt x="123" y="171"/>
                      <a:pt x="123" y="171"/>
                    </a:cubicBezTo>
                    <a:cubicBezTo>
                      <a:pt x="123" y="169"/>
                      <a:pt x="123" y="167"/>
                      <a:pt x="123" y="166"/>
                    </a:cubicBezTo>
                    <a:cubicBezTo>
                      <a:pt x="123" y="133"/>
                      <a:pt x="104" y="106"/>
                      <a:pt x="77" y="93"/>
                    </a:cubicBezTo>
                    <a:close/>
                  </a:path>
                </a:pathLst>
              </a:custGeom>
              <a:solidFill>
                <a:srgbClr val="00B050"/>
              </a:solidFill>
              <a:ln>
                <a:noFill/>
              </a:ln>
            </p:spPr>
            <p:txBody>
              <a:bodyPr vert="horz" wrap="square" lIns="91440" tIns="45720" rIns="91440" bIns="45720" numCol="1" anchor="t" anchorCtr="0" compatLnSpc="1">
                <a:prstTxWarp prst="textNoShape">
                  <a:avLst/>
                </a:prstTxWarp>
              </a:bodyPr>
              <a:lstStyle/>
              <a:p>
                <a:endParaRPr lang="en-US"/>
              </a:p>
            </p:txBody>
          </p:sp>
          <p:sp>
            <p:nvSpPr>
              <p:cNvPr id="65" name="Freeform 33">
                <a:extLst>
                  <a:ext uri="{FF2B5EF4-FFF2-40B4-BE49-F238E27FC236}">
                    <a16:creationId xmlns:a16="http://schemas.microsoft.com/office/drawing/2014/main" id="{88BFBF66-1589-4B3A-B93E-7939E68407EB}"/>
                  </a:ext>
                </a:extLst>
              </p:cNvPr>
              <p:cNvSpPr>
                <a:spLocks noEditPoints="1"/>
              </p:cNvSpPr>
              <p:nvPr/>
            </p:nvSpPr>
            <p:spPr bwMode="auto">
              <a:xfrm>
                <a:off x="7759954" y="3305068"/>
                <a:ext cx="682371" cy="773811"/>
              </a:xfrm>
              <a:custGeom>
                <a:avLst/>
                <a:gdLst>
                  <a:gd name="T0" fmla="*/ 170 w 179"/>
                  <a:gd name="T1" fmla="*/ 151 h 203"/>
                  <a:gd name="T2" fmla="*/ 163 w 179"/>
                  <a:gd name="T3" fmla="*/ 139 h 203"/>
                  <a:gd name="T4" fmla="*/ 126 w 179"/>
                  <a:gd name="T5" fmla="*/ 107 h 203"/>
                  <a:gd name="T6" fmla="*/ 146 w 179"/>
                  <a:gd name="T7" fmla="*/ 78 h 203"/>
                  <a:gd name="T8" fmla="*/ 149 w 179"/>
                  <a:gd name="T9" fmla="*/ 65 h 203"/>
                  <a:gd name="T10" fmla="*/ 149 w 179"/>
                  <a:gd name="T11" fmla="*/ 60 h 203"/>
                  <a:gd name="T12" fmla="*/ 110 w 179"/>
                  <a:gd name="T13" fmla="*/ 4 h 203"/>
                  <a:gd name="T14" fmla="*/ 98 w 179"/>
                  <a:gd name="T15" fmla="*/ 0 h 203"/>
                  <a:gd name="T16" fmla="*/ 89 w 179"/>
                  <a:gd name="T17" fmla="*/ 0 h 203"/>
                  <a:gd name="T18" fmla="*/ 81 w 179"/>
                  <a:gd name="T19" fmla="*/ 0 h 203"/>
                  <a:gd name="T20" fmla="*/ 68 w 179"/>
                  <a:gd name="T21" fmla="*/ 4 h 203"/>
                  <a:gd name="T22" fmla="*/ 30 w 179"/>
                  <a:gd name="T23" fmla="*/ 60 h 203"/>
                  <a:gd name="T24" fmla="*/ 30 w 179"/>
                  <a:gd name="T25" fmla="*/ 65 h 203"/>
                  <a:gd name="T26" fmla="*/ 33 w 179"/>
                  <a:gd name="T27" fmla="*/ 78 h 203"/>
                  <a:gd name="T28" fmla="*/ 53 w 179"/>
                  <a:gd name="T29" fmla="*/ 107 h 203"/>
                  <a:gd name="T30" fmla="*/ 16 w 179"/>
                  <a:gd name="T31" fmla="*/ 139 h 203"/>
                  <a:gd name="T32" fmla="*/ 9 w 179"/>
                  <a:gd name="T33" fmla="*/ 151 h 203"/>
                  <a:gd name="T34" fmla="*/ 0 w 179"/>
                  <a:gd name="T35" fmla="*/ 190 h 203"/>
                  <a:gd name="T36" fmla="*/ 0 w 179"/>
                  <a:gd name="T37" fmla="*/ 197 h 203"/>
                  <a:gd name="T38" fmla="*/ 0 w 179"/>
                  <a:gd name="T39" fmla="*/ 203 h 203"/>
                  <a:gd name="T40" fmla="*/ 178 w 179"/>
                  <a:gd name="T41" fmla="*/ 203 h 203"/>
                  <a:gd name="T42" fmla="*/ 179 w 179"/>
                  <a:gd name="T43" fmla="*/ 197 h 203"/>
                  <a:gd name="T44" fmla="*/ 179 w 179"/>
                  <a:gd name="T45" fmla="*/ 190 h 203"/>
                  <a:gd name="T46" fmla="*/ 170 w 179"/>
                  <a:gd name="T47" fmla="*/ 151 h 203"/>
                  <a:gd name="T48" fmla="*/ 44 w 179"/>
                  <a:gd name="T49" fmla="*/ 60 h 203"/>
                  <a:gd name="T50" fmla="*/ 89 w 179"/>
                  <a:gd name="T51" fmla="*/ 14 h 203"/>
                  <a:gd name="T52" fmla="*/ 135 w 179"/>
                  <a:gd name="T53" fmla="*/ 60 h 203"/>
                  <a:gd name="T54" fmla="*/ 89 w 179"/>
                  <a:gd name="T55" fmla="*/ 105 h 203"/>
                  <a:gd name="T56" fmla="*/ 44 w 179"/>
                  <a:gd name="T57" fmla="*/ 60 h 203"/>
                  <a:gd name="T58" fmla="*/ 14 w 179"/>
                  <a:gd name="T59" fmla="*/ 189 h 203"/>
                  <a:gd name="T60" fmla="*/ 70 w 179"/>
                  <a:gd name="T61" fmla="*/ 116 h 203"/>
                  <a:gd name="T62" fmla="*/ 89 w 179"/>
                  <a:gd name="T63" fmla="*/ 119 h 203"/>
                  <a:gd name="T64" fmla="*/ 109 w 179"/>
                  <a:gd name="T65" fmla="*/ 116 h 203"/>
                  <a:gd name="T66" fmla="*/ 165 w 179"/>
                  <a:gd name="T67" fmla="*/ 189 h 203"/>
                  <a:gd name="T68" fmla="*/ 14 w 179"/>
                  <a:gd name="T69" fmla="*/ 189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9" h="203">
                    <a:moveTo>
                      <a:pt x="170" y="151"/>
                    </a:moveTo>
                    <a:cubicBezTo>
                      <a:pt x="168" y="147"/>
                      <a:pt x="166" y="142"/>
                      <a:pt x="163" y="139"/>
                    </a:cubicBezTo>
                    <a:cubicBezTo>
                      <a:pt x="154" y="125"/>
                      <a:pt x="141" y="114"/>
                      <a:pt x="126" y="107"/>
                    </a:cubicBezTo>
                    <a:cubicBezTo>
                      <a:pt x="135" y="100"/>
                      <a:pt x="142" y="89"/>
                      <a:pt x="146" y="78"/>
                    </a:cubicBezTo>
                    <a:cubicBezTo>
                      <a:pt x="148" y="74"/>
                      <a:pt x="148" y="70"/>
                      <a:pt x="149" y="65"/>
                    </a:cubicBezTo>
                    <a:cubicBezTo>
                      <a:pt x="149" y="63"/>
                      <a:pt x="149" y="61"/>
                      <a:pt x="149" y="60"/>
                    </a:cubicBezTo>
                    <a:cubicBezTo>
                      <a:pt x="149" y="34"/>
                      <a:pt x="133" y="12"/>
                      <a:pt x="110" y="4"/>
                    </a:cubicBezTo>
                    <a:cubicBezTo>
                      <a:pt x="106" y="2"/>
                      <a:pt x="102" y="1"/>
                      <a:pt x="98" y="0"/>
                    </a:cubicBezTo>
                    <a:cubicBezTo>
                      <a:pt x="95" y="0"/>
                      <a:pt x="92" y="0"/>
                      <a:pt x="89" y="0"/>
                    </a:cubicBezTo>
                    <a:cubicBezTo>
                      <a:pt x="86" y="0"/>
                      <a:pt x="84" y="0"/>
                      <a:pt x="81" y="0"/>
                    </a:cubicBezTo>
                    <a:cubicBezTo>
                      <a:pt x="76" y="1"/>
                      <a:pt x="72" y="2"/>
                      <a:pt x="68" y="4"/>
                    </a:cubicBezTo>
                    <a:cubicBezTo>
                      <a:pt x="46" y="12"/>
                      <a:pt x="30" y="34"/>
                      <a:pt x="30" y="60"/>
                    </a:cubicBezTo>
                    <a:cubicBezTo>
                      <a:pt x="30" y="61"/>
                      <a:pt x="30" y="63"/>
                      <a:pt x="30" y="65"/>
                    </a:cubicBezTo>
                    <a:cubicBezTo>
                      <a:pt x="30" y="70"/>
                      <a:pt x="31" y="74"/>
                      <a:pt x="33" y="78"/>
                    </a:cubicBezTo>
                    <a:cubicBezTo>
                      <a:pt x="36" y="89"/>
                      <a:pt x="44" y="100"/>
                      <a:pt x="53" y="107"/>
                    </a:cubicBezTo>
                    <a:cubicBezTo>
                      <a:pt x="38" y="114"/>
                      <a:pt x="25" y="125"/>
                      <a:pt x="16" y="139"/>
                    </a:cubicBezTo>
                    <a:cubicBezTo>
                      <a:pt x="13" y="142"/>
                      <a:pt x="11" y="147"/>
                      <a:pt x="9" y="151"/>
                    </a:cubicBezTo>
                    <a:cubicBezTo>
                      <a:pt x="3" y="163"/>
                      <a:pt x="0" y="176"/>
                      <a:pt x="0" y="190"/>
                    </a:cubicBezTo>
                    <a:cubicBezTo>
                      <a:pt x="0" y="192"/>
                      <a:pt x="0" y="194"/>
                      <a:pt x="0" y="197"/>
                    </a:cubicBezTo>
                    <a:cubicBezTo>
                      <a:pt x="0" y="203"/>
                      <a:pt x="0" y="203"/>
                      <a:pt x="0" y="203"/>
                    </a:cubicBezTo>
                    <a:cubicBezTo>
                      <a:pt x="178" y="203"/>
                      <a:pt x="178" y="203"/>
                      <a:pt x="178" y="203"/>
                    </a:cubicBezTo>
                    <a:cubicBezTo>
                      <a:pt x="179" y="197"/>
                      <a:pt x="179" y="197"/>
                      <a:pt x="179" y="197"/>
                    </a:cubicBezTo>
                    <a:cubicBezTo>
                      <a:pt x="179" y="194"/>
                      <a:pt x="179" y="192"/>
                      <a:pt x="179" y="190"/>
                    </a:cubicBezTo>
                    <a:cubicBezTo>
                      <a:pt x="179" y="176"/>
                      <a:pt x="176" y="163"/>
                      <a:pt x="170" y="151"/>
                    </a:cubicBezTo>
                    <a:close/>
                    <a:moveTo>
                      <a:pt x="44" y="60"/>
                    </a:moveTo>
                    <a:cubicBezTo>
                      <a:pt x="44" y="34"/>
                      <a:pt x="64" y="14"/>
                      <a:pt x="89" y="14"/>
                    </a:cubicBezTo>
                    <a:cubicBezTo>
                      <a:pt x="114" y="14"/>
                      <a:pt x="135" y="34"/>
                      <a:pt x="135" y="60"/>
                    </a:cubicBezTo>
                    <a:cubicBezTo>
                      <a:pt x="135" y="85"/>
                      <a:pt x="114" y="105"/>
                      <a:pt x="89" y="105"/>
                    </a:cubicBezTo>
                    <a:cubicBezTo>
                      <a:pt x="64" y="105"/>
                      <a:pt x="44" y="85"/>
                      <a:pt x="44" y="60"/>
                    </a:cubicBezTo>
                    <a:close/>
                    <a:moveTo>
                      <a:pt x="14" y="189"/>
                    </a:moveTo>
                    <a:cubicBezTo>
                      <a:pt x="15" y="154"/>
                      <a:pt x="38" y="125"/>
                      <a:pt x="70" y="116"/>
                    </a:cubicBezTo>
                    <a:cubicBezTo>
                      <a:pt x="76" y="118"/>
                      <a:pt x="83" y="119"/>
                      <a:pt x="89" y="119"/>
                    </a:cubicBezTo>
                    <a:cubicBezTo>
                      <a:pt x="96" y="119"/>
                      <a:pt x="103" y="118"/>
                      <a:pt x="109" y="116"/>
                    </a:cubicBezTo>
                    <a:cubicBezTo>
                      <a:pt x="141" y="125"/>
                      <a:pt x="164" y="154"/>
                      <a:pt x="165" y="189"/>
                    </a:cubicBezTo>
                    <a:lnTo>
                      <a:pt x="14" y="189"/>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en-US"/>
              </a:p>
            </p:txBody>
          </p:sp>
        </p:grpSp>
      </p:grpSp>
      <p:grpSp>
        <p:nvGrpSpPr>
          <p:cNvPr id="66" name="Group 65">
            <a:extLst>
              <a:ext uri="{FF2B5EF4-FFF2-40B4-BE49-F238E27FC236}">
                <a16:creationId xmlns:a16="http://schemas.microsoft.com/office/drawing/2014/main" id="{9F0892C2-7F3F-4C39-89F0-068FBAB58947}"/>
              </a:ext>
            </a:extLst>
          </p:cNvPr>
          <p:cNvGrpSpPr/>
          <p:nvPr userDrawn="1"/>
        </p:nvGrpSpPr>
        <p:grpSpPr>
          <a:xfrm>
            <a:off x="9718975" y="3543300"/>
            <a:ext cx="1542745" cy="1542745"/>
            <a:chOff x="9718975" y="-1828120"/>
            <a:chExt cx="1542745" cy="1542745"/>
          </a:xfrm>
        </p:grpSpPr>
        <p:sp>
          <p:nvSpPr>
            <p:cNvPr id="67" name="Oval 12">
              <a:extLst>
                <a:ext uri="{FF2B5EF4-FFF2-40B4-BE49-F238E27FC236}">
                  <a16:creationId xmlns:a16="http://schemas.microsoft.com/office/drawing/2014/main" id="{AF5279C6-4EBA-48EF-8C0F-2E382AE35DEA}"/>
                </a:ext>
              </a:extLst>
            </p:cNvPr>
            <p:cNvSpPr>
              <a:spLocks noChangeArrowheads="1"/>
            </p:cNvSpPr>
            <p:nvPr/>
          </p:nvSpPr>
          <p:spPr bwMode="auto">
            <a:xfrm>
              <a:off x="9718975" y="-1828120"/>
              <a:ext cx="1542745" cy="1542745"/>
            </a:xfrm>
            <a:prstGeom prst="ellipse">
              <a:avLst/>
            </a:prstGeom>
            <a:solidFill>
              <a:srgbClr val="FF0096"/>
            </a:solidFill>
            <a:ln>
              <a:noFill/>
            </a:ln>
          </p:spPr>
          <p:txBody>
            <a:bodyPr vert="horz" wrap="square" lIns="91440" tIns="45720" rIns="91440" bIns="45720" numCol="1" anchor="t" anchorCtr="0" compatLnSpc="1">
              <a:prstTxWarp prst="textNoShape">
                <a:avLst/>
              </a:prstTxWarp>
            </a:bodyPr>
            <a:lstStyle/>
            <a:p>
              <a:endParaRPr lang="en-US"/>
            </a:p>
          </p:txBody>
        </p:sp>
        <p:grpSp>
          <p:nvGrpSpPr>
            <p:cNvPr id="68" name="Group 67">
              <a:extLst>
                <a:ext uri="{FF2B5EF4-FFF2-40B4-BE49-F238E27FC236}">
                  <a16:creationId xmlns:a16="http://schemas.microsoft.com/office/drawing/2014/main" id="{754530DA-E999-4EE0-A1DE-F1E0E1D158D6}"/>
                </a:ext>
              </a:extLst>
            </p:cNvPr>
            <p:cNvGrpSpPr/>
            <p:nvPr/>
          </p:nvGrpSpPr>
          <p:grpSpPr>
            <a:xfrm>
              <a:off x="10052835" y="-1482208"/>
              <a:ext cx="883463" cy="847304"/>
              <a:chOff x="9756203" y="3241060"/>
              <a:chExt cx="837819" cy="803529"/>
            </a:xfrm>
          </p:grpSpPr>
          <p:sp>
            <p:nvSpPr>
              <p:cNvPr id="69" name="Freeform 13">
                <a:extLst>
                  <a:ext uri="{FF2B5EF4-FFF2-40B4-BE49-F238E27FC236}">
                    <a16:creationId xmlns:a16="http://schemas.microsoft.com/office/drawing/2014/main" id="{C538D9E1-C4AE-4DDB-B797-F619C6F9F6E4}"/>
                  </a:ext>
                </a:extLst>
              </p:cNvPr>
              <p:cNvSpPr>
                <a:spLocks/>
              </p:cNvSpPr>
              <p:nvPr/>
            </p:nvSpPr>
            <p:spPr bwMode="auto">
              <a:xfrm>
                <a:off x="9896792" y="3263920"/>
                <a:ext cx="697230" cy="537210"/>
              </a:xfrm>
              <a:custGeom>
                <a:avLst/>
                <a:gdLst>
                  <a:gd name="T0" fmla="*/ 178 w 183"/>
                  <a:gd name="T1" fmla="*/ 2 h 141"/>
                  <a:gd name="T2" fmla="*/ 172 w 183"/>
                  <a:gd name="T3" fmla="*/ 0 h 141"/>
                  <a:gd name="T4" fmla="*/ 165 w 183"/>
                  <a:gd name="T5" fmla="*/ 3 h 141"/>
                  <a:gd name="T6" fmla="*/ 69 w 183"/>
                  <a:gd name="T7" fmla="*/ 116 h 141"/>
                  <a:gd name="T8" fmla="*/ 69 w 183"/>
                  <a:gd name="T9" fmla="*/ 116 h 141"/>
                  <a:gd name="T10" fmla="*/ 18 w 183"/>
                  <a:gd name="T11" fmla="*/ 59 h 141"/>
                  <a:gd name="T12" fmla="*/ 11 w 183"/>
                  <a:gd name="T13" fmla="*/ 56 h 141"/>
                  <a:gd name="T14" fmla="*/ 5 w 183"/>
                  <a:gd name="T15" fmla="*/ 58 h 141"/>
                  <a:gd name="T16" fmla="*/ 4 w 183"/>
                  <a:gd name="T17" fmla="*/ 73 h 141"/>
                  <a:gd name="T18" fmla="*/ 61 w 183"/>
                  <a:gd name="T19" fmla="*/ 138 h 141"/>
                  <a:gd name="T20" fmla="*/ 69 w 183"/>
                  <a:gd name="T21" fmla="*/ 141 h 141"/>
                  <a:gd name="T22" fmla="*/ 69 w 183"/>
                  <a:gd name="T23" fmla="*/ 141 h 141"/>
                  <a:gd name="T24" fmla="*/ 76 w 183"/>
                  <a:gd name="T25" fmla="*/ 137 h 141"/>
                  <a:gd name="T26" fmla="*/ 156 w 183"/>
                  <a:gd name="T27" fmla="*/ 44 h 141"/>
                  <a:gd name="T28" fmla="*/ 163 w 183"/>
                  <a:gd name="T29" fmla="*/ 36 h 141"/>
                  <a:gd name="T30" fmla="*/ 179 w 183"/>
                  <a:gd name="T31" fmla="*/ 17 h 141"/>
                  <a:gd name="T32" fmla="*/ 178 w 183"/>
                  <a:gd name="T33" fmla="*/ 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3" h="141">
                    <a:moveTo>
                      <a:pt x="178" y="2"/>
                    </a:moveTo>
                    <a:cubicBezTo>
                      <a:pt x="177" y="0"/>
                      <a:pt x="174" y="0"/>
                      <a:pt x="172" y="0"/>
                    </a:cubicBezTo>
                    <a:cubicBezTo>
                      <a:pt x="169" y="0"/>
                      <a:pt x="167" y="1"/>
                      <a:pt x="165" y="3"/>
                    </a:cubicBezTo>
                    <a:cubicBezTo>
                      <a:pt x="69" y="116"/>
                      <a:pt x="69" y="116"/>
                      <a:pt x="69" y="116"/>
                    </a:cubicBezTo>
                    <a:cubicBezTo>
                      <a:pt x="69" y="116"/>
                      <a:pt x="69" y="116"/>
                      <a:pt x="69" y="116"/>
                    </a:cubicBezTo>
                    <a:cubicBezTo>
                      <a:pt x="18" y="59"/>
                      <a:pt x="18" y="59"/>
                      <a:pt x="18" y="59"/>
                    </a:cubicBezTo>
                    <a:cubicBezTo>
                      <a:pt x="16" y="57"/>
                      <a:pt x="14" y="56"/>
                      <a:pt x="11" y="56"/>
                    </a:cubicBezTo>
                    <a:cubicBezTo>
                      <a:pt x="9" y="56"/>
                      <a:pt x="7" y="56"/>
                      <a:pt x="5" y="58"/>
                    </a:cubicBezTo>
                    <a:cubicBezTo>
                      <a:pt x="0" y="61"/>
                      <a:pt x="0" y="68"/>
                      <a:pt x="4" y="73"/>
                    </a:cubicBezTo>
                    <a:cubicBezTo>
                      <a:pt x="61" y="138"/>
                      <a:pt x="61" y="138"/>
                      <a:pt x="61" y="138"/>
                    </a:cubicBezTo>
                    <a:cubicBezTo>
                      <a:pt x="63" y="140"/>
                      <a:pt x="66" y="141"/>
                      <a:pt x="69" y="141"/>
                    </a:cubicBezTo>
                    <a:cubicBezTo>
                      <a:pt x="69" y="141"/>
                      <a:pt x="69" y="141"/>
                      <a:pt x="69" y="141"/>
                    </a:cubicBezTo>
                    <a:cubicBezTo>
                      <a:pt x="72" y="141"/>
                      <a:pt x="74" y="140"/>
                      <a:pt x="76" y="137"/>
                    </a:cubicBezTo>
                    <a:cubicBezTo>
                      <a:pt x="156" y="44"/>
                      <a:pt x="156" y="44"/>
                      <a:pt x="156" y="44"/>
                    </a:cubicBezTo>
                    <a:cubicBezTo>
                      <a:pt x="163" y="36"/>
                      <a:pt x="163" y="36"/>
                      <a:pt x="163" y="36"/>
                    </a:cubicBezTo>
                    <a:cubicBezTo>
                      <a:pt x="179" y="17"/>
                      <a:pt x="179" y="17"/>
                      <a:pt x="179" y="17"/>
                    </a:cubicBezTo>
                    <a:cubicBezTo>
                      <a:pt x="183" y="12"/>
                      <a:pt x="183" y="5"/>
                      <a:pt x="178" y="2"/>
                    </a:cubicBezTo>
                    <a:close/>
                  </a:path>
                </a:pathLst>
              </a:custGeom>
              <a:solidFill>
                <a:srgbClr val="0057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0" name="Freeform 14">
                <a:extLst>
                  <a:ext uri="{FF2B5EF4-FFF2-40B4-BE49-F238E27FC236}">
                    <a16:creationId xmlns:a16="http://schemas.microsoft.com/office/drawing/2014/main" id="{94F0881B-EC5E-46A2-8B75-09351F61461B}"/>
                  </a:ext>
                </a:extLst>
              </p:cNvPr>
              <p:cNvSpPr>
                <a:spLocks/>
              </p:cNvSpPr>
              <p:nvPr/>
            </p:nvSpPr>
            <p:spPr bwMode="auto">
              <a:xfrm>
                <a:off x="9756203" y="3241060"/>
                <a:ext cx="800100" cy="803529"/>
              </a:xfrm>
              <a:custGeom>
                <a:avLst/>
                <a:gdLst>
                  <a:gd name="T0" fmla="*/ 193 w 210"/>
                  <a:gd name="T1" fmla="*/ 180 h 211"/>
                  <a:gd name="T2" fmla="*/ 179 w 210"/>
                  <a:gd name="T3" fmla="*/ 194 h 211"/>
                  <a:gd name="T4" fmla="*/ 30 w 210"/>
                  <a:gd name="T5" fmla="*/ 194 h 211"/>
                  <a:gd name="T6" fmla="*/ 17 w 210"/>
                  <a:gd name="T7" fmla="*/ 180 h 211"/>
                  <a:gd name="T8" fmla="*/ 17 w 210"/>
                  <a:gd name="T9" fmla="*/ 31 h 211"/>
                  <a:gd name="T10" fmla="*/ 30 w 210"/>
                  <a:gd name="T11" fmla="*/ 17 h 211"/>
                  <a:gd name="T12" fmla="*/ 172 w 210"/>
                  <a:gd name="T13" fmla="*/ 17 h 211"/>
                  <a:gd name="T14" fmla="*/ 186 w 210"/>
                  <a:gd name="T15" fmla="*/ 1 h 211"/>
                  <a:gd name="T16" fmla="*/ 179 w 210"/>
                  <a:gd name="T17" fmla="*/ 0 h 211"/>
                  <a:gd name="T18" fmla="*/ 30 w 210"/>
                  <a:gd name="T19" fmla="*/ 0 h 211"/>
                  <a:gd name="T20" fmla="*/ 0 w 210"/>
                  <a:gd name="T21" fmla="*/ 31 h 211"/>
                  <a:gd name="T22" fmla="*/ 0 w 210"/>
                  <a:gd name="T23" fmla="*/ 180 h 211"/>
                  <a:gd name="T24" fmla="*/ 30 w 210"/>
                  <a:gd name="T25" fmla="*/ 211 h 211"/>
                  <a:gd name="T26" fmla="*/ 179 w 210"/>
                  <a:gd name="T27" fmla="*/ 211 h 211"/>
                  <a:gd name="T28" fmla="*/ 210 w 210"/>
                  <a:gd name="T29" fmla="*/ 180 h 211"/>
                  <a:gd name="T30" fmla="*/ 210 w 210"/>
                  <a:gd name="T31" fmla="*/ 56 h 211"/>
                  <a:gd name="T32" fmla="*/ 193 w 210"/>
                  <a:gd name="T33" fmla="*/ 76 h 211"/>
                  <a:gd name="T34" fmla="*/ 193 w 210"/>
                  <a:gd name="T35" fmla="*/ 18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0" h="211">
                    <a:moveTo>
                      <a:pt x="193" y="180"/>
                    </a:moveTo>
                    <a:cubicBezTo>
                      <a:pt x="193" y="188"/>
                      <a:pt x="187" y="194"/>
                      <a:pt x="179" y="194"/>
                    </a:cubicBezTo>
                    <a:cubicBezTo>
                      <a:pt x="30" y="194"/>
                      <a:pt x="30" y="194"/>
                      <a:pt x="30" y="194"/>
                    </a:cubicBezTo>
                    <a:cubicBezTo>
                      <a:pt x="23" y="194"/>
                      <a:pt x="17" y="188"/>
                      <a:pt x="17" y="180"/>
                    </a:cubicBezTo>
                    <a:cubicBezTo>
                      <a:pt x="17" y="31"/>
                      <a:pt x="17" y="31"/>
                      <a:pt x="17" y="31"/>
                    </a:cubicBezTo>
                    <a:cubicBezTo>
                      <a:pt x="17" y="24"/>
                      <a:pt x="23" y="17"/>
                      <a:pt x="30" y="17"/>
                    </a:cubicBezTo>
                    <a:cubicBezTo>
                      <a:pt x="172" y="17"/>
                      <a:pt x="172" y="17"/>
                      <a:pt x="172" y="17"/>
                    </a:cubicBezTo>
                    <a:cubicBezTo>
                      <a:pt x="186" y="1"/>
                      <a:pt x="186" y="1"/>
                      <a:pt x="186" y="1"/>
                    </a:cubicBezTo>
                    <a:cubicBezTo>
                      <a:pt x="184" y="1"/>
                      <a:pt x="182" y="0"/>
                      <a:pt x="179" y="0"/>
                    </a:cubicBezTo>
                    <a:cubicBezTo>
                      <a:pt x="30" y="0"/>
                      <a:pt x="30" y="0"/>
                      <a:pt x="30" y="0"/>
                    </a:cubicBezTo>
                    <a:cubicBezTo>
                      <a:pt x="13" y="0"/>
                      <a:pt x="0" y="14"/>
                      <a:pt x="0" y="31"/>
                    </a:cubicBezTo>
                    <a:cubicBezTo>
                      <a:pt x="0" y="180"/>
                      <a:pt x="0" y="180"/>
                      <a:pt x="0" y="180"/>
                    </a:cubicBezTo>
                    <a:cubicBezTo>
                      <a:pt x="0" y="197"/>
                      <a:pt x="13" y="211"/>
                      <a:pt x="30" y="211"/>
                    </a:cubicBezTo>
                    <a:cubicBezTo>
                      <a:pt x="179" y="211"/>
                      <a:pt x="179" y="211"/>
                      <a:pt x="179" y="211"/>
                    </a:cubicBezTo>
                    <a:cubicBezTo>
                      <a:pt x="196" y="211"/>
                      <a:pt x="210" y="197"/>
                      <a:pt x="210" y="180"/>
                    </a:cubicBezTo>
                    <a:cubicBezTo>
                      <a:pt x="210" y="56"/>
                      <a:pt x="210" y="56"/>
                      <a:pt x="210" y="56"/>
                    </a:cubicBezTo>
                    <a:cubicBezTo>
                      <a:pt x="193" y="76"/>
                      <a:pt x="193" y="76"/>
                      <a:pt x="193" y="76"/>
                    </a:cubicBezTo>
                    <a:lnTo>
                      <a:pt x="193" y="18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spTree>
    <p:extLst>
      <p:ext uri="{BB962C8B-B14F-4D97-AF65-F5344CB8AC3E}">
        <p14:creationId xmlns:p14="http://schemas.microsoft.com/office/powerpoint/2010/main" val="12594789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73.xml><?xml version="1.0" encoding="utf-8"?>
<p:sldLayout xmlns:a="http://schemas.openxmlformats.org/drawingml/2006/main" xmlns:r="http://schemas.openxmlformats.org/officeDocument/2006/relationships" xmlns:p="http://schemas.openxmlformats.org/presentationml/2006/main" preserve="1" userDrawn="1">
  <p:cSld name="Nametags &amp; speech bubbl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2AF0B5-9B60-46A2-B33F-EAB7ED082E8A}"/>
              </a:ext>
            </a:extLst>
          </p:cNvPr>
          <p:cNvSpPr>
            <a:spLocks noGrp="1"/>
          </p:cNvSpPr>
          <p:nvPr>
            <p:ph type="title" hasCustomPrompt="1"/>
          </p:nvPr>
        </p:nvSpPr>
        <p:spPr/>
        <p:txBody>
          <a:bodyPr/>
          <a:lstStyle>
            <a:lvl1pPr>
              <a:defRPr>
                <a:solidFill>
                  <a:schemeClr val="tx1"/>
                </a:solidFill>
              </a:defRPr>
            </a:lvl1pPr>
          </a:lstStyle>
          <a:p>
            <a:r>
              <a:rPr lang="en-US" dirty="0"/>
              <a:t>Speech bubbles</a:t>
            </a:r>
          </a:p>
        </p:txBody>
      </p:sp>
      <p:grpSp>
        <p:nvGrpSpPr>
          <p:cNvPr id="11" name="Group 10">
            <a:extLst>
              <a:ext uri="{FF2B5EF4-FFF2-40B4-BE49-F238E27FC236}">
                <a16:creationId xmlns:a16="http://schemas.microsoft.com/office/drawing/2014/main" id="{ADD3434A-1C30-4127-8F60-E394CFEA2D10}"/>
              </a:ext>
            </a:extLst>
          </p:cNvPr>
          <p:cNvGrpSpPr>
            <a:grpSpLocks noChangeAspect="1"/>
          </p:cNvGrpSpPr>
          <p:nvPr userDrawn="1"/>
        </p:nvGrpSpPr>
        <p:grpSpPr>
          <a:xfrm>
            <a:off x="9029560" y="2857782"/>
            <a:ext cx="1547225" cy="765807"/>
            <a:chOff x="4333875" y="1274763"/>
            <a:chExt cx="2832100" cy="1401762"/>
          </a:xfrm>
          <a:solidFill>
            <a:srgbClr val="00BE00"/>
          </a:solidFill>
        </p:grpSpPr>
        <p:sp>
          <p:nvSpPr>
            <p:cNvPr id="12" name="Freeform 5">
              <a:extLst>
                <a:ext uri="{FF2B5EF4-FFF2-40B4-BE49-F238E27FC236}">
                  <a16:creationId xmlns:a16="http://schemas.microsoft.com/office/drawing/2014/main" id="{E28BA4B7-86DD-43ED-86E4-61E41C35B26A}"/>
                </a:ext>
              </a:extLst>
            </p:cNvPr>
            <p:cNvSpPr>
              <a:spLocks/>
            </p:cNvSpPr>
            <p:nvPr/>
          </p:nvSpPr>
          <p:spPr bwMode="auto">
            <a:xfrm>
              <a:off x="4333875" y="1274763"/>
              <a:ext cx="2832100" cy="1306512"/>
            </a:xfrm>
            <a:custGeom>
              <a:avLst/>
              <a:gdLst>
                <a:gd name="T0" fmla="*/ 212 w 236"/>
                <a:gd name="T1" fmla="*/ 110 h 110"/>
                <a:gd name="T2" fmla="*/ 25 w 236"/>
                <a:gd name="T3" fmla="*/ 110 h 110"/>
                <a:gd name="T4" fmla="*/ 0 w 236"/>
                <a:gd name="T5" fmla="*/ 86 h 110"/>
                <a:gd name="T6" fmla="*/ 0 w 236"/>
                <a:gd name="T7" fmla="*/ 24 h 110"/>
                <a:gd name="T8" fmla="*/ 25 w 236"/>
                <a:gd name="T9" fmla="*/ 0 h 110"/>
                <a:gd name="T10" fmla="*/ 212 w 236"/>
                <a:gd name="T11" fmla="*/ 0 h 110"/>
                <a:gd name="T12" fmla="*/ 236 w 236"/>
                <a:gd name="T13" fmla="*/ 24 h 110"/>
                <a:gd name="T14" fmla="*/ 236 w 236"/>
                <a:gd name="T15" fmla="*/ 86 h 110"/>
                <a:gd name="T16" fmla="*/ 212 w 236"/>
                <a:gd name="T17"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6" h="110">
                  <a:moveTo>
                    <a:pt x="212" y="110"/>
                  </a:moveTo>
                  <a:cubicBezTo>
                    <a:pt x="25" y="110"/>
                    <a:pt x="25" y="110"/>
                    <a:pt x="25" y="110"/>
                  </a:cubicBezTo>
                  <a:cubicBezTo>
                    <a:pt x="11" y="110"/>
                    <a:pt x="0" y="99"/>
                    <a:pt x="0" y="86"/>
                  </a:cubicBezTo>
                  <a:cubicBezTo>
                    <a:pt x="0" y="24"/>
                    <a:pt x="0" y="24"/>
                    <a:pt x="0" y="24"/>
                  </a:cubicBezTo>
                  <a:cubicBezTo>
                    <a:pt x="0" y="11"/>
                    <a:pt x="11" y="0"/>
                    <a:pt x="25" y="0"/>
                  </a:cubicBezTo>
                  <a:cubicBezTo>
                    <a:pt x="212" y="0"/>
                    <a:pt x="212" y="0"/>
                    <a:pt x="212" y="0"/>
                  </a:cubicBezTo>
                  <a:cubicBezTo>
                    <a:pt x="225" y="0"/>
                    <a:pt x="236" y="11"/>
                    <a:pt x="236" y="24"/>
                  </a:cubicBezTo>
                  <a:cubicBezTo>
                    <a:pt x="236" y="86"/>
                    <a:pt x="236" y="86"/>
                    <a:pt x="236" y="86"/>
                  </a:cubicBezTo>
                  <a:cubicBezTo>
                    <a:pt x="236" y="99"/>
                    <a:pt x="225" y="110"/>
                    <a:pt x="212" y="1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 name="Freeform 6">
              <a:extLst>
                <a:ext uri="{FF2B5EF4-FFF2-40B4-BE49-F238E27FC236}">
                  <a16:creationId xmlns:a16="http://schemas.microsoft.com/office/drawing/2014/main" id="{E5C267A8-B06B-4C3D-913D-CCEC1311541E}"/>
                </a:ext>
              </a:extLst>
            </p:cNvPr>
            <p:cNvSpPr>
              <a:spLocks/>
            </p:cNvSpPr>
            <p:nvPr/>
          </p:nvSpPr>
          <p:spPr bwMode="auto">
            <a:xfrm>
              <a:off x="4344988" y="2403475"/>
              <a:ext cx="325438" cy="273050"/>
            </a:xfrm>
            <a:custGeom>
              <a:avLst/>
              <a:gdLst>
                <a:gd name="T0" fmla="*/ 5 w 27"/>
                <a:gd name="T1" fmla="*/ 0 h 23"/>
                <a:gd name="T2" fmla="*/ 0 w 27"/>
                <a:gd name="T3" fmla="*/ 23 h 23"/>
                <a:gd name="T4" fmla="*/ 26 w 27"/>
                <a:gd name="T5" fmla="*/ 0 h 23"/>
                <a:gd name="T6" fmla="*/ 5 w 27"/>
                <a:gd name="T7" fmla="*/ 0 h 23"/>
              </a:gdLst>
              <a:ahLst/>
              <a:cxnLst>
                <a:cxn ang="0">
                  <a:pos x="T0" y="T1"/>
                </a:cxn>
                <a:cxn ang="0">
                  <a:pos x="T2" y="T3"/>
                </a:cxn>
                <a:cxn ang="0">
                  <a:pos x="T4" y="T5"/>
                </a:cxn>
                <a:cxn ang="0">
                  <a:pos x="T6" y="T7"/>
                </a:cxn>
              </a:cxnLst>
              <a:rect l="0" t="0" r="r" b="b"/>
              <a:pathLst>
                <a:path w="27" h="23">
                  <a:moveTo>
                    <a:pt x="5" y="0"/>
                  </a:moveTo>
                  <a:cubicBezTo>
                    <a:pt x="5" y="0"/>
                    <a:pt x="9" y="14"/>
                    <a:pt x="0" y="23"/>
                  </a:cubicBezTo>
                  <a:cubicBezTo>
                    <a:pt x="14" y="22"/>
                    <a:pt x="27" y="19"/>
                    <a:pt x="26" y="0"/>
                  </a:cubicBez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7" name="Group 16">
            <a:extLst>
              <a:ext uri="{FF2B5EF4-FFF2-40B4-BE49-F238E27FC236}">
                <a16:creationId xmlns:a16="http://schemas.microsoft.com/office/drawing/2014/main" id="{5320B385-B129-4C25-B33A-E4833D3045A1}"/>
              </a:ext>
            </a:extLst>
          </p:cNvPr>
          <p:cNvGrpSpPr>
            <a:grpSpLocks noChangeAspect="1"/>
          </p:cNvGrpSpPr>
          <p:nvPr userDrawn="1"/>
        </p:nvGrpSpPr>
        <p:grpSpPr>
          <a:xfrm>
            <a:off x="9029561" y="3757116"/>
            <a:ext cx="1547225" cy="766674"/>
            <a:chOff x="4333875" y="4859338"/>
            <a:chExt cx="2832100" cy="1403350"/>
          </a:xfrm>
          <a:solidFill>
            <a:srgbClr val="4594D0"/>
          </a:solidFill>
        </p:grpSpPr>
        <p:sp>
          <p:nvSpPr>
            <p:cNvPr id="26" name="Freeform 15">
              <a:extLst>
                <a:ext uri="{FF2B5EF4-FFF2-40B4-BE49-F238E27FC236}">
                  <a16:creationId xmlns:a16="http://schemas.microsoft.com/office/drawing/2014/main" id="{0FF0295B-9D65-48B4-AD7D-B384BB757A19}"/>
                </a:ext>
              </a:extLst>
            </p:cNvPr>
            <p:cNvSpPr>
              <a:spLocks/>
            </p:cNvSpPr>
            <p:nvPr/>
          </p:nvSpPr>
          <p:spPr bwMode="auto">
            <a:xfrm>
              <a:off x="4333875" y="4859338"/>
              <a:ext cx="2832100" cy="1308100"/>
            </a:xfrm>
            <a:custGeom>
              <a:avLst/>
              <a:gdLst>
                <a:gd name="T0" fmla="*/ 212 w 236"/>
                <a:gd name="T1" fmla="*/ 110 h 110"/>
                <a:gd name="T2" fmla="*/ 25 w 236"/>
                <a:gd name="T3" fmla="*/ 110 h 110"/>
                <a:gd name="T4" fmla="*/ 0 w 236"/>
                <a:gd name="T5" fmla="*/ 86 h 110"/>
                <a:gd name="T6" fmla="*/ 0 w 236"/>
                <a:gd name="T7" fmla="*/ 24 h 110"/>
                <a:gd name="T8" fmla="*/ 25 w 236"/>
                <a:gd name="T9" fmla="*/ 0 h 110"/>
                <a:gd name="T10" fmla="*/ 212 w 236"/>
                <a:gd name="T11" fmla="*/ 0 h 110"/>
                <a:gd name="T12" fmla="*/ 236 w 236"/>
                <a:gd name="T13" fmla="*/ 24 h 110"/>
                <a:gd name="T14" fmla="*/ 236 w 236"/>
                <a:gd name="T15" fmla="*/ 86 h 110"/>
                <a:gd name="T16" fmla="*/ 212 w 236"/>
                <a:gd name="T17"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6" h="110">
                  <a:moveTo>
                    <a:pt x="212" y="110"/>
                  </a:moveTo>
                  <a:cubicBezTo>
                    <a:pt x="25" y="110"/>
                    <a:pt x="25" y="110"/>
                    <a:pt x="25" y="110"/>
                  </a:cubicBezTo>
                  <a:cubicBezTo>
                    <a:pt x="11" y="110"/>
                    <a:pt x="0" y="99"/>
                    <a:pt x="0" y="86"/>
                  </a:cubicBezTo>
                  <a:cubicBezTo>
                    <a:pt x="0" y="24"/>
                    <a:pt x="0" y="24"/>
                    <a:pt x="0" y="24"/>
                  </a:cubicBezTo>
                  <a:cubicBezTo>
                    <a:pt x="0" y="11"/>
                    <a:pt x="11" y="0"/>
                    <a:pt x="25" y="0"/>
                  </a:cubicBezTo>
                  <a:cubicBezTo>
                    <a:pt x="212" y="0"/>
                    <a:pt x="212" y="0"/>
                    <a:pt x="212" y="0"/>
                  </a:cubicBezTo>
                  <a:cubicBezTo>
                    <a:pt x="225" y="0"/>
                    <a:pt x="236" y="11"/>
                    <a:pt x="236" y="24"/>
                  </a:cubicBezTo>
                  <a:cubicBezTo>
                    <a:pt x="236" y="86"/>
                    <a:pt x="236" y="86"/>
                    <a:pt x="236" y="86"/>
                  </a:cubicBezTo>
                  <a:cubicBezTo>
                    <a:pt x="236" y="99"/>
                    <a:pt x="225" y="110"/>
                    <a:pt x="212" y="1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Freeform 16">
              <a:extLst>
                <a:ext uri="{FF2B5EF4-FFF2-40B4-BE49-F238E27FC236}">
                  <a16:creationId xmlns:a16="http://schemas.microsoft.com/office/drawing/2014/main" id="{90C8EF15-CDC0-4A1B-9D9A-C07FEAC3A9A8}"/>
                </a:ext>
              </a:extLst>
            </p:cNvPr>
            <p:cNvSpPr>
              <a:spLocks/>
            </p:cNvSpPr>
            <p:nvPr/>
          </p:nvSpPr>
          <p:spPr bwMode="auto">
            <a:xfrm>
              <a:off x="4344988" y="5989638"/>
              <a:ext cx="325438" cy="273050"/>
            </a:xfrm>
            <a:custGeom>
              <a:avLst/>
              <a:gdLst>
                <a:gd name="T0" fmla="*/ 5 w 27"/>
                <a:gd name="T1" fmla="*/ 0 h 23"/>
                <a:gd name="T2" fmla="*/ 0 w 27"/>
                <a:gd name="T3" fmla="*/ 23 h 23"/>
                <a:gd name="T4" fmla="*/ 26 w 27"/>
                <a:gd name="T5" fmla="*/ 0 h 23"/>
                <a:gd name="T6" fmla="*/ 5 w 27"/>
                <a:gd name="T7" fmla="*/ 0 h 23"/>
              </a:gdLst>
              <a:ahLst/>
              <a:cxnLst>
                <a:cxn ang="0">
                  <a:pos x="T0" y="T1"/>
                </a:cxn>
                <a:cxn ang="0">
                  <a:pos x="T2" y="T3"/>
                </a:cxn>
                <a:cxn ang="0">
                  <a:pos x="T4" y="T5"/>
                </a:cxn>
                <a:cxn ang="0">
                  <a:pos x="T6" y="T7"/>
                </a:cxn>
              </a:cxnLst>
              <a:rect l="0" t="0" r="r" b="b"/>
              <a:pathLst>
                <a:path w="27" h="23">
                  <a:moveTo>
                    <a:pt x="5" y="0"/>
                  </a:moveTo>
                  <a:cubicBezTo>
                    <a:pt x="5" y="0"/>
                    <a:pt x="9" y="14"/>
                    <a:pt x="0" y="23"/>
                  </a:cubicBezTo>
                  <a:cubicBezTo>
                    <a:pt x="14" y="22"/>
                    <a:pt x="27" y="19"/>
                    <a:pt x="26" y="0"/>
                  </a:cubicBez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28" name="Group 27">
            <a:extLst>
              <a:ext uri="{FF2B5EF4-FFF2-40B4-BE49-F238E27FC236}">
                <a16:creationId xmlns:a16="http://schemas.microsoft.com/office/drawing/2014/main" id="{85A7FF15-3BBA-4118-B2F2-81570D90CDB2}"/>
              </a:ext>
            </a:extLst>
          </p:cNvPr>
          <p:cNvGrpSpPr>
            <a:grpSpLocks noChangeAspect="1"/>
          </p:cNvGrpSpPr>
          <p:nvPr userDrawn="1"/>
        </p:nvGrpSpPr>
        <p:grpSpPr>
          <a:xfrm>
            <a:off x="9029561" y="4686719"/>
            <a:ext cx="1547225" cy="766674"/>
            <a:chOff x="4333875" y="4859338"/>
            <a:chExt cx="2832100" cy="1403350"/>
          </a:xfrm>
          <a:solidFill>
            <a:srgbClr val="FFC000"/>
          </a:solidFill>
        </p:grpSpPr>
        <p:sp>
          <p:nvSpPr>
            <p:cNvPr id="29" name="Freeform 15">
              <a:extLst>
                <a:ext uri="{FF2B5EF4-FFF2-40B4-BE49-F238E27FC236}">
                  <a16:creationId xmlns:a16="http://schemas.microsoft.com/office/drawing/2014/main" id="{E5A31A83-A402-4F23-BF05-606565F4B864}"/>
                </a:ext>
              </a:extLst>
            </p:cNvPr>
            <p:cNvSpPr>
              <a:spLocks/>
            </p:cNvSpPr>
            <p:nvPr/>
          </p:nvSpPr>
          <p:spPr bwMode="auto">
            <a:xfrm>
              <a:off x="4333875" y="4859338"/>
              <a:ext cx="2832100" cy="1308100"/>
            </a:xfrm>
            <a:custGeom>
              <a:avLst/>
              <a:gdLst>
                <a:gd name="T0" fmla="*/ 212 w 236"/>
                <a:gd name="T1" fmla="*/ 110 h 110"/>
                <a:gd name="T2" fmla="*/ 25 w 236"/>
                <a:gd name="T3" fmla="*/ 110 h 110"/>
                <a:gd name="T4" fmla="*/ 0 w 236"/>
                <a:gd name="T5" fmla="*/ 86 h 110"/>
                <a:gd name="T6" fmla="*/ 0 w 236"/>
                <a:gd name="T7" fmla="*/ 24 h 110"/>
                <a:gd name="T8" fmla="*/ 25 w 236"/>
                <a:gd name="T9" fmla="*/ 0 h 110"/>
                <a:gd name="T10" fmla="*/ 212 w 236"/>
                <a:gd name="T11" fmla="*/ 0 h 110"/>
                <a:gd name="T12" fmla="*/ 236 w 236"/>
                <a:gd name="T13" fmla="*/ 24 h 110"/>
                <a:gd name="T14" fmla="*/ 236 w 236"/>
                <a:gd name="T15" fmla="*/ 86 h 110"/>
                <a:gd name="T16" fmla="*/ 212 w 236"/>
                <a:gd name="T17"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6" h="110">
                  <a:moveTo>
                    <a:pt x="212" y="110"/>
                  </a:moveTo>
                  <a:cubicBezTo>
                    <a:pt x="25" y="110"/>
                    <a:pt x="25" y="110"/>
                    <a:pt x="25" y="110"/>
                  </a:cubicBezTo>
                  <a:cubicBezTo>
                    <a:pt x="11" y="110"/>
                    <a:pt x="0" y="99"/>
                    <a:pt x="0" y="86"/>
                  </a:cubicBezTo>
                  <a:cubicBezTo>
                    <a:pt x="0" y="24"/>
                    <a:pt x="0" y="24"/>
                    <a:pt x="0" y="24"/>
                  </a:cubicBezTo>
                  <a:cubicBezTo>
                    <a:pt x="0" y="11"/>
                    <a:pt x="11" y="0"/>
                    <a:pt x="25" y="0"/>
                  </a:cubicBezTo>
                  <a:cubicBezTo>
                    <a:pt x="212" y="0"/>
                    <a:pt x="212" y="0"/>
                    <a:pt x="212" y="0"/>
                  </a:cubicBezTo>
                  <a:cubicBezTo>
                    <a:pt x="225" y="0"/>
                    <a:pt x="236" y="11"/>
                    <a:pt x="236" y="24"/>
                  </a:cubicBezTo>
                  <a:cubicBezTo>
                    <a:pt x="236" y="86"/>
                    <a:pt x="236" y="86"/>
                    <a:pt x="236" y="86"/>
                  </a:cubicBezTo>
                  <a:cubicBezTo>
                    <a:pt x="236" y="99"/>
                    <a:pt x="225" y="110"/>
                    <a:pt x="212" y="1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Freeform 16">
              <a:extLst>
                <a:ext uri="{FF2B5EF4-FFF2-40B4-BE49-F238E27FC236}">
                  <a16:creationId xmlns:a16="http://schemas.microsoft.com/office/drawing/2014/main" id="{0B32C4C0-6C83-400A-8AC1-136758B745B2}"/>
                </a:ext>
              </a:extLst>
            </p:cNvPr>
            <p:cNvSpPr>
              <a:spLocks/>
            </p:cNvSpPr>
            <p:nvPr/>
          </p:nvSpPr>
          <p:spPr bwMode="auto">
            <a:xfrm>
              <a:off x="4344988" y="5989638"/>
              <a:ext cx="325438" cy="273050"/>
            </a:xfrm>
            <a:custGeom>
              <a:avLst/>
              <a:gdLst>
                <a:gd name="T0" fmla="*/ 5 w 27"/>
                <a:gd name="T1" fmla="*/ 0 h 23"/>
                <a:gd name="T2" fmla="*/ 0 w 27"/>
                <a:gd name="T3" fmla="*/ 23 h 23"/>
                <a:gd name="T4" fmla="*/ 26 w 27"/>
                <a:gd name="T5" fmla="*/ 0 h 23"/>
                <a:gd name="T6" fmla="*/ 5 w 27"/>
                <a:gd name="T7" fmla="*/ 0 h 23"/>
              </a:gdLst>
              <a:ahLst/>
              <a:cxnLst>
                <a:cxn ang="0">
                  <a:pos x="T0" y="T1"/>
                </a:cxn>
                <a:cxn ang="0">
                  <a:pos x="T2" y="T3"/>
                </a:cxn>
                <a:cxn ang="0">
                  <a:pos x="T4" y="T5"/>
                </a:cxn>
                <a:cxn ang="0">
                  <a:pos x="T6" y="T7"/>
                </a:cxn>
              </a:cxnLst>
              <a:rect l="0" t="0" r="r" b="b"/>
              <a:pathLst>
                <a:path w="27" h="23">
                  <a:moveTo>
                    <a:pt x="5" y="0"/>
                  </a:moveTo>
                  <a:cubicBezTo>
                    <a:pt x="5" y="0"/>
                    <a:pt x="9" y="14"/>
                    <a:pt x="0" y="23"/>
                  </a:cubicBezTo>
                  <a:cubicBezTo>
                    <a:pt x="14" y="22"/>
                    <a:pt x="27" y="19"/>
                    <a:pt x="26" y="0"/>
                  </a:cubicBez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31" name="Group 30">
            <a:extLst>
              <a:ext uri="{FF2B5EF4-FFF2-40B4-BE49-F238E27FC236}">
                <a16:creationId xmlns:a16="http://schemas.microsoft.com/office/drawing/2014/main" id="{CC7F9D41-1FE0-4302-A2BF-DAF48875252F}"/>
              </a:ext>
            </a:extLst>
          </p:cNvPr>
          <p:cNvGrpSpPr>
            <a:grpSpLocks noChangeAspect="1"/>
          </p:cNvGrpSpPr>
          <p:nvPr userDrawn="1"/>
        </p:nvGrpSpPr>
        <p:grpSpPr>
          <a:xfrm>
            <a:off x="6983232" y="1984468"/>
            <a:ext cx="1547225" cy="765807"/>
            <a:chOff x="4333875" y="1274763"/>
            <a:chExt cx="2832100" cy="1401762"/>
          </a:xfrm>
          <a:solidFill>
            <a:srgbClr val="7C00AA"/>
          </a:solidFill>
        </p:grpSpPr>
        <p:sp>
          <p:nvSpPr>
            <p:cNvPr id="32" name="Freeform 5">
              <a:extLst>
                <a:ext uri="{FF2B5EF4-FFF2-40B4-BE49-F238E27FC236}">
                  <a16:creationId xmlns:a16="http://schemas.microsoft.com/office/drawing/2014/main" id="{043433A8-F436-460D-B288-610E57E41840}"/>
                </a:ext>
              </a:extLst>
            </p:cNvPr>
            <p:cNvSpPr>
              <a:spLocks/>
            </p:cNvSpPr>
            <p:nvPr/>
          </p:nvSpPr>
          <p:spPr bwMode="auto">
            <a:xfrm>
              <a:off x="4333875" y="1274763"/>
              <a:ext cx="2832100" cy="1306512"/>
            </a:xfrm>
            <a:custGeom>
              <a:avLst/>
              <a:gdLst>
                <a:gd name="T0" fmla="*/ 212 w 236"/>
                <a:gd name="T1" fmla="*/ 110 h 110"/>
                <a:gd name="T2" fmla="*/ 25 w 236"/>
                <a:gd name="T3" fmla="*/ 110 h 110"/>
                <a:gd name="T4" fmla="*/ 0 w 236"/>
                <a:gd name="T5" fmla="*/ 86 h 110"/>
                <a:gd name="T6" fmla="*/ 0 w 236"/>
                <a:gd name="T7" fmla="*/ 24 h 110"/>
                <a:gd name="T8" fmla="*/ 25 w 236"/>
                <a:gd name="T9" fmla="*/ 0 h 110"/>
                <a:gd name="T10" fmla="*/ 212 w 236"/>
                <a:gd name="T11" fmla="*/ 0 h 110"/>
                <a:gd name="T12" fmla="*/ 236 w 236"/>
                <a:gd name="T13" fmla="*/ 24 h 110"/>
                <a:gd name="T14" fmla="*/ 236 w 236"/>
                <a:gd name="T15" fmla="*/ 86 h 110"/>
                <a:gd name="T16" fmla="*/ 212 w 236"/>
                <a:gd name="T17"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6" h="110">
                  <a:moveTo>
                    <a:pt x="212" y="110"/>
                  </a:moveTo>
                  <a:cubicBezTo>
                    <a:pt x="25" y="110"/>
                    <a:pt x="25" y="110"/>
                    <a:pt x="25" y="110"/>
                  </a:cubicBezTo>
                  <a:cubicBezTo>
                    <a:pt x="11" y="110"/>
                    <a:pt x="0" y="99"/>
                    <a:pt x="0" y="86"/>
                  </a:cubicBezTo>
                  <a:cubicBezTo>
                    <a:pt x="0" y="24"/>
                    <a:pt x="0" y="24"/>
                    <a:pt x="0" y="24"/>
                  </a:cubicBezTo>
                  <a:cubicBezTo>
                    <a:pt x="0" y="11"/>
                    <a:pt x="11" y="0"/>
                    <a:pt x="25" y="0"/>
                  </a:cubicBezTo>
                  <a:cubicBezTo>
                    <a:pt x="212" y="0"/>
                    <a:pt x="212" y="0"/>
                    <a:pt x="212" y="0"/>
                  </a:cubicBezTo>
                  <a:cubicBezTo>
                    <a:pt x="225" y="0"/>
                    <a:pt x="236" y="11"/>
                    <a:pt x="236" y="24"/>
                  </a:cubicBezTo>
                  <a:cubicBezTo>
                    <a:pt x="236" y="86"/>
                    <a:pt x="236" y="86"/>
                    <a:pt x="236" y="86"/>
                  </a:cubicBezTo>
                  <a:cubicBezTo>
                    <a:pt x="236" y="99"/>
                    <a:pt x="225" y="110"/>
                    <a:pt x="212" y="1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3" name="Freeform 6">
              <a:extLst>
                <a:ext uri="{FF2B5EF4-FFF2-40B4-BE49-F238E27FC236}">
                  <a16:creationId xmlns:a16="http://schemas.microsoft.com/office/drawing/2014/main" id="{6CEEF00C-4DA3-438E-98BA-4DCEB980DB88}"/>
                </a:ext>
              </a:extLst>
            </p:cNvPr>
            <p:cNvSpPr>
              <a:spLocks/>
            </p:cNvSpPr>
            <p:nvPr/>
          </p:nvSpPr>
          <p:spPr bwMode="auto">
            <a:xfrm>
              <a:off x="4344988" y="2403475"/>
              <a:ext cx="325438" cy="273050"/>
            </a:xfrm>
            <a:custGeom>
              <a:avLst/>
              <a:gdLst>
                <a:gd name="T0" fmla="*/ 5 w 27"/>
                <a:gd name="T1" fmla="*/ 0 h 23"/>
                <a:gd name="T2" fmla="*/ 0 w 27"/>
                <a:gd name="T3" fmla="*/ 23 h 23"/>
                <a:gd name="T4" fmla="*/ 26 w 27"/>
                <a:gd name="T5" fmla="*/ 0 h 23"/>
                <a:gd name="T6" fmla="*/ 5 w 27"/>
                <a:gd name="T7" fmla="*/ 0 h 23"/>
              </a:gdLst>
              <a:ahLst/>
              <a:cxnLst>
                <a:cxn ang="0">
                  <a:pos x="T0" y="T1"/>
                </a:cxn>
                <a:cxn ang="0">
                  <a:pos x="T2" y="T3"/>
                </a:cxn>
                <a:cxn ang="0">
                  <a:pos x="T4" y="T5"/>
                </a:cxn>
                <a:cxn ang="0">
                  <a:pos x="T6" y="T7"/>
                </a:cxn>
              </a:cxnLst>
              <a:rect l="0" t="0" r="r" b="b"/>
              <a:pathLst>
                <a:path w="27" h="23">
                  <a:moveTo>
                    <a:pt x="5" y="0"/>
                  </a:moveTo>
                  <a:cubicBezTo>
                    <a:pt x="5" y="0"/>
                    <a:pt x="9" y="14"/>
                    <a:pt x="0" y="23"/>
                  </a:cubicBezTo>
                  <a:cubicBezTo>
                    <a:pt x="14" y="22"/>
                    <a:pt x="27" y="19"/>
                    <a:pt x="26" y="0"/>
                  </a:cubicBez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34" name="Group 33">
            <a:extLst>
              <a:ext uri="{FF2B5EF4-FFF2-40B4-BE49-F238E27FC236}">
                <a16:creationId xmlns:a16="http://schemas.microsoft.com/office/drawing/2014/main" id="{28EE863D-176E-402E-81DE-81DCDA592470}"/>
              </a:ext>
            </a:extLst>
          </p:cNvPr>
          <p:cNvGrpSpPr>
            <a:grpSpLocks noChangeAspect="1"/>
          </p:cNvGrpSpPr>
          <p:nvPr userDrawn="1"/>
        </p:nvGrpSpPr>
        <p:grpSpPr>
          <a:xfrm>
            <a:off x="6983232" y="2883368"/>
            <a:ext cx="1547225" cy="766674"/>
            <a:chOff x="4333875" y="3067050"/>
            <a:chExt cx="2832100" cy="1403350"/>
          </a:xfrm>
          <a:solidFill>
            <a:srgbClr val="009EFF"/>
          </a:solidFill>
        </p:grpSpPr>
        <p:sp>
          <p:nvSpPr>
            <p:cNvPr id="35" name="Freeform 10">
              <a:extLst>
                <a:ext uri="{FF2B5EF4-FFF2-40B4-BE49-F238E27FC236}">
                  <a16:creationId xmlns:a16="http://schemas.microsoft.com/office/drawing/2014/main" id="{B7211C9A-627A-4022-85C4-81A97C518E20}"/>
                </a:ext>
              </a:extLst>
            </p:cNvPr>
            <p:cNvSpPr>
              <a:spLocks/>
            </p:cNvSpPr>
            <p:nvPr/>
          </p:nvSpPr>
          <p:spPr bwMode="auto">
            <a:xfrm>
              <a:off x="4333875" y="3067050"/>
              <a:ext cx="2832100" cy="1308100"/>
            </a:xfrm>
            <a:custGeom>
              <a:avLst/>
              <a:gdLst>
                <a:gd name="T0" fmla="*/ 212 w 236"/>
                <a:gd name="T1" fmla="*/ 110 h 110"/>
                <a:gd name="T2" fmla="*/ 25 w 236"/>
                <a:gd name="T3" fmla="*/ 110 h 110"/>
                <a:gd name="T4" fmla="*/ 0 w 236"/>
                <a:gd name="T5" fmla="*/ 86 h 110"/>
                <a:gd name="T6" fmla="*/ 0 w 236"/>
                <a:gd name="T7" fmla="*/ 24 h 110"/>
                <a:gd name="T8" fmla="*/ 25 w 236"/>
                <a:gd name="T9" fmla="*/ 0 h 110"/>
                <a:gd name="T10" fmla="*/ 212 w 236"/>
                <a:gd name="T11" fmla="*/ 0 h 110"/>
                <a:gd name="T12" fmla="*/ 236 w 236"/>
                <a:gd name="T13" fmla="*/ 24 h 110"/>
                <a:gd name="T14" fmla="*/ 236 w 236"/>
                <a:gd name="T15" fmla="*/ 86 h 110"/>
                <a:gd name="T16" fmla="*/ 212 w 236"/>
                <a:gd name="T17"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6" h="110">
                  <a:moveTo>
                    <a:pt x="212" y="110"/>
                  </a:moveTo>
                  <a:cubicBezTo>
                    <a:pt x="25" y="110"/>
                    <a:pt x="25" y="110"/>
                    <a:pt x="25" y="110"/>
                  </a:cubicBezTo>
                  <a:cubicBezTo>
                    <a:pt x="11" y="110"/>
                    <a:pt x="0" y="99"/>
                    <a:pt x="0" y="86"/>
                  </a:cubicBezTo>
                  <a:cubicBezTo>
                    <a:pt x="0" y="24"/>
                    <a:pt x="0" y="24"/>
                    <a:pt x="0" y="24"/>
                  </a:cubicBezTo>
                  <a:cubicBezTo>
                    <a:pt x="0" y="11"/>
                    <a:pt x="11" y="0"/>
                    <a:pt x="25" y="0"/>
                  </a:cubicBezTo>
                  <a:cubicBezTo>
                    <a:pt x="212" y="0"/>
                    <a:pt x="212" y="0"/>
                    <a:pt x="212" y="0"/>
                  </a:cubicBezTo>
                  <a:cubicBezTo>
                    <a:pt x="225" y="0"/>
                    <a:pt x="236" y="11"/>
                    <a:pt x="236" y="24"/>
                  </a:cubicBezTo>
                  <a:cubicBezTo>
                    <a:pt x="236" y="86"/>
                    <a:pt x="236" y="86"/>
                    <a:pt x="236" y="86"/>
                  </a:cubicBezTo>
                  <a:cubicBezTo>
                    <a:pt x="236" y="99"/>
                    <a:pt x="225" y="110"/>
                    <a:pt x="212" y="1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 name="Freeform 11">
              <a:extLst>
                <a:ext uri="{FF2B5EF4-FFF2-40B4-BE49-F238E27FC236}">
                  <a16:creationId xmlns:a16="http://schemas.microsoft.com/office/drawing/2014/main" id="{66936F3D-BEF6-4551-A818-F34A8475B738}"/>
                </a:ext>
              </a:extLst>
            </p:cNvPr>
            <p:cNvSpPr>
              <a:spLocks/>
            </p:cNvSpPr>
            <p:nvPr/>
          </p:nvSpPr>
          <p:spPr bwMode="auto">
            <a:xfrm>
              <a:off x="4344988" y="4197350"/>
              <a:ext cx="325438" cy="273050"/>
            </a:xfrm>
            <a:custGeom>
              <a:avLst/>
              <a:gdLst>
                <a:gd name="T0" fmla="*/ 5 w 27"/>
                <a:gd name="T1" fmla="*/ 0 h 23"/>
                <a:gd name="T2" fmla="*/ 0 w 27"/>
                <a:gd name="T3" fmla="*/ 23 h 23"/>
                <a:gd name="T4" fmla="*/ 26 w 27"/>
                <a:gd name="T5" fmla="*/ 0 h 23"/>
                <a:gd name="T6" fmla="*/ 5 w 27"/>
                <a:gd name="T7" fmla="*/ 0 h 23"/>
              </a:gdLst>
              <a:ahLst/>
              <a:cxnLst>
                <a:cxn ang="0">
                  <a:pos x="T0" y="T1"/>
                </a:cxn>
                <a:cxn ang="0">
                  <a:pos x="T2" y="T3"/>
                </a:cxn>
                <a:cxn ang="0">
                  <a:pos x="T4" y="T5"/>
                </a:cxn>
                <a:cxn ang="0">
                  <a:pos x="T6" y="T7"/>
                </a:cxn>
              </a:cxnLst>
              <a:rect l="0" t="0" r="r" b="b"/>
              <a:pathLst>
                <a:path w="27" h="23">
                  <a:moveTo>
                    <a:pt x="5" y="0"/>
                  </a:moveTo>
                  <a:cubicBezTo>
                    <a:pt x="5" y="0"/>
                    <a:pt x="9" y="14"/>
                    <a:pt x="0" y="23"/>
                  </a:cubicBezTo>
                  <a:cubicBezTo>
                    <a:pt x="14" y="22"/>
                    <a:pt x="27" y="19"/>
                    <a:pt x="26" y="0"/>
                  </a:cubicBez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37" name="Group 36">
            <a:extLst>
              <a:ext uri="{FF2B5EF4-FFF2-40B4-BE49-F238E27FC236}">
                <a16:creationId xmlns:a16="http://schemas.microsoft.com/office/drawing/2014/main" id="{3DDA79FE-7CEE-4A16-A581-EE442786B235}"/>
              </a:ext>
            </a:extLst>
          </p:cNvPr>
          <p:cNvGrpSpPr>
            <a:grpSpLocks noChangeAspect="1"/>
          </p:cNvGrpSpPr>
          <p:nvPr userDrawn="1"/>
        </p:nvGrpSpPr>
        <p:grpSpPr>
          <a:xfrm>
            <a:off x="6983232" y="3783135"/>
            <a:ext cx="1547225" cy="766674"/>
            <a:chOff x="4333875" y="4859338"/>
            <a:chExt cx="2832100" cy="1403350"/>
          </a:xfrm>
          <a:solidFill>
            <a:srgbClr val="E74011"/>
          </a:solidFill>
        </p:grpSpPr>
        <p:sp>
          <p:nvSpPr>
            <p:cNvPr id="38" name="Freeform 15">
              <a:extLst>
                <a:ext uri="{FF2B5EF4-FFF2-40B4-BE49-F238E27FC236}">
                  <a16:creationId xmlns:a16="http://schemas.microsoft.com/office/drawing/2014/main" id="{21E81CAD-D54C-4FE3-9202-7AE45CBBACC0}"/>
                </a:ext>
              </a:extLst>
            </p:cNvPr>
            <p:cNvSpPr>
              <a:spLocks/>
            </p:cNvSpPr>
            <p:nvPr/>
          </p:nvSpPr>
          <p:spPr bwMode="auto">
            <a:xfrm>
              <a:off x="4333875" y="4859338"/>
              <a:ext cx="2832100" cy="1308100"/>
            </a:xfrm>
            <a:custGeom>
              <a:avLst/>
              <a:gdLst>
                <a:gd name="T0" fmla="*/ 212 w 236"/>
                <a:gd name="T1" fmla="*/ 110 h 110"/>
                <a:gd name="T2" fmla="*/ 25 w 236"/>
                <a:gd name="T3" fmla="*/ 110 h 110"/>
                <a:gd name="T4" fmla="*/ 0 w 236"/>
                <a:gd name="T5" fmla="*/ 86 h 110"/>
                <a:gd name="T6" fmla="*/ 0 w 236"/>
                <a:gd name="T7" fmla="*/ 24 h 110"/>
                <a:gd name="T8" fmla="*/ 25 w 236"/>
                <a:gd name="T9" fmla="*/ 0 h 110"/>
                <a:gd name="T10" fmla="*/ 212 w 236"/>
                <a:gd name="T11" fmla="*/ 0 h 110"/>
                <a:gd name="T12" fmla="*/ 236 w 236"/>
                <a:gd name="T13" fmla="*/ 24 h 110"/>
                <a:gd name="T14" fmla="*/ 236 w 236"/>
                <a:gd name="T15" fmla="*/ 86 h 110"/>
                <a:gd name="T16" fmla="*/ 212 w 236"/>
                <a:gd name="T17"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6" h="110">
                  <a:moveTo>
                    <a:pt x="212" y="110"/>
                  </a:moveTo>
                  <a:cubicBezTo>
                    <a:pt x="25" y="110"/>
                    <a:pt x="25" y="110"/>
                    <a:pt x="25" y="110"/>
                  </a:cubicBezTo>
                  <a:cubicBezTo>
                    <a:pt x="11" y="110"/>
                    <a:pt x="0" y="99"/>
                    <a:pt x="0" y="86"/>
                  </a:cubicBezTo>
                  <a:cubicBezTo>
                    <a:pt x="0" y="24"/>
                    <a:pt x="0" y="24"/>
                    <a:pt x="0" y="24"/>
                  </a:cubicBezTo>
                  <a:cubicBezTo>
                    <a:pt x="0" y="11"/>
                    <a:pt x="11" y="0"/>
                    <a:pt x="25" y="0"/>
                  </a:cubicBezTo>
                  <a:cubicBezTo>
                    <a:pt x="212" y="0"/>
                    <a:pt x="212" y="0"/>
                    <a:pt x="212" y="0"/>
                  </a:cubicBezTo>
                  <a:cubicBezTo>
                    <a:pt x="225" y="0"/>
                    <a:pt x="236" y="11"/>
                    <a:pt x="236" y="24"/>
                  </a:cubicBezTo>
                  <a:cubicBezTo>
                    <a:pt x="236" y="86"/>
                    <a:pt x="236" y="86"/>
                    <a:pt x="236" y="86"/>
                  </a:cubicBezTo>
                  <a:cubicBezTo>
                    <a:pt x="236" y="99"/>
                    <a:pt x="225" y="110"/>
                    <a:pt x="212" y="1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9" name="Freeform 16">
              <a:extLst>
                <a:ext uri="{FF2B5EF4-FFF2-40B4-BE49-F238E27FC236}">
                  <a16:creationId xmlns:a16="http://schemas.microsoft.com/office/drawing/2014/main" id="{20059909-756D-481B-A6D2-5657831E0016}"/>
                </a:ext>
              </a:extLst>
            </p:cNvPr>
            <p:cNvSpPr>
              <a:spLocks/>
            </p:cNvSpPr>
            <p:nvPr/>
          </p:nvSpPr>
          <p:spPr bwMode="auto">
            <a:xfrm>
              <a:off x="4344988" y="5989638"/>
              <a:ext cx="325438" cy="273050"/>
            </a:xfrm>
            <a:custGeom>
              <a:avLst/>
              <a:gdLst>
                <a:gd name="T0" fmla="*/ 5 w 27"/>
                <a:gd name="T1" fmla="*/ 0 h 23"/>
                <a:gd name="T2" fmla="*/ 0 w 27"/>
                <a:gd name="T3" fmla="*/ 23 h 23"/>
                <a:gd name="T4" fmla="*/ 26 w 27"/>
                <a:gd name="T5" fmla="*/ 0 h 23"/>
                <a:gd name="T6" fmla="*/ 5 w 27"/>
                <a:gd name="T7" fmla="*/ 0 h 23"/>
              </a:gdLst>
              <a:ahLst/>
              <a:cxnLst>
                <a:cxn ang="0">
                  <a:pos x="T0" y="T1"/>
                </a:cxn>
                <a:cxn ang="0">
                  <a:pos x="T2" y="T3"/>
                </a:cxn>
                <a:cxn ang="0">
                  <a:pos x="T4" y="T5"/>
                </a:cxn>
                <a:cxn ang="0">
                  <a:pos x="T6" y="T7"/>
                </a:cxn>
              </a:cxnLst>
              <a:rect l="0" t="0" r="r" b="b"/>
              <a:pathLst>
                <a:path w="27" h="23">
                  <a:moveTo>
                    <a:pt x="5" y="0"/>
                  </a:moveTo>
                  <a:cubicBezTo>
                    <a:pt x="5" y="0"/>
                    <a:pt x="9" y="14"/>
                    <a:pt x="0" y="23"/>
                  </a:cubicBezTo>
                  <a:cubicBezTo>
                    <a:pt x="14" y="22"/>
                    <a:pt x="27" y="19"/>
                    <a:pt x="26" y="0"/>
                  </a:cubicBez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40" name="Group 39">
            <a:extLst>
              <a:ext uri="{FF2B5EF4-FFF2-40B4-BE49-F238E27FC236}">
                <a16:creationId xmlns:a16="http://schemas.microsoft.com/office/drawing/2014/main" id="{A2941517-6CC5-427C-BE47-8B6C8021CCCE}"/>
              </a:ext>
            </a:extLst>
          </p:cNvPr>
          <p:cNvGrpSpPr>
            <a:grpSpLocks noChangeAspect="1"/>
          </p:cNvGrpSpPr>
          <p:nvPr userDrawn="1"/>
        </p:nvGrpSpPr>
        <p:grpSpPr>
          <a:xfrm>
            <a:off x="6983232" y="4686719"/>
            <a:ext cx="1547225" cy="766674"/>
            <a:chOff x="4333875" y="4859338"/>
            <a:chExt cx="2832100" cy="1403350"/>
          </a:xfrm>
          <a:solidFill>
            <a:srgbClr val="78A2B6"/>
          </a:solidFill>
        </p:grpSpPr>
        <p:sp>
          <p:nvSpPr>
            <p:cNvPr id="41" name="Freeform 15">
              <a:extLst>
                <a:ext uri="{FF2B5EF4-FFF2-40B4-BE49-F238E27FC236}">
                  <a16:creationId xmlns:a16="http://schemas.microsoft.com/office/drawing/2014/main" id="{0021CD22-59B2-4BB3-B922-C2D71EF8A970}"/>
                </a:ext>
              </a:extLst>
            </p:cNvPr>
            <p:cNvSpPr>
              <a:spLocks/>
            </p:cNvSpPr>
            <p:nvPr/>
          </p:nvSpPr>
          <p:spPr bwMode="auto">
            <a:xfrm>
              <a:off x="4333875" y="4859338"/>
              <a:ext cx="2832100" cy="1308100"/>
            </a:xfrm>
            <a:custGeom>
              <a:avLst/>
              <a:gdLst>
                <a:gd name="T0" fmla="*/ 212 w 236"/>
                <a:gd name="T1" fmla="*/ 110 h 110"/>
                <a:gd name="T2" fmla="*/ 25 w 236"/>
                <a:gd name="T3" fmla="*/ 110 h 110"/>
                <a:gd name="T4" fmla="*/ 0 w 236"/>
                <a:gd name="T5" fmla="*/ 86 h 110"/>
                <a:gd name="T6" fmla="*/ 0 w 236"/>
                <a:gd name="T7" fmla="*/ 24 h 110"/>
                <a:gd name="T8" fmla="*/ 25 w 236"/>
                <a:gd name="T9" fmla="*/ 0 h 110"/>
                <a:gd name="T10" fmla="*/ 212 w 236"/>
                <a:gd name="T11" fmla="*/ 0 h 110"/>
                <a:gd name="T12" fmla="*/ 236 w 236"/>
                <a:gd name="T13" fmla="*/ 24 h 110"/>
                <a:gd name="T14" fmla="*/ 236 w 236"/>
                <a:gd name="T15" fmla="*/ 86 h 110"/>
                <a:gd name="T16" fmla="*/ 212 w 236"/>
                <a:gd name="T17"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6" h="110">
                  <a:moveTo>
                    <a:pt x="212" y="110"/>
                  </a:moveTo>
                  <a:cubicBezTo>
                    <a:pt x="25" y="110"/>
                    <a:pt x="25" y="110"/>
                    <a:pt x="25" y="110"/>
                  </a:cubicBezTo>
                  <a:cubicBezTo>
                    <a:pt x="11" y="110"/>
                    <a:pt x="0" y="99"/>
                    <a:pt x="0" y="86"/>
                  </a:cubicBezTo>
                  <a:cubicBezTo>
                    <a:pt x="0" y="24"/>
                    <a:pt x="0" y="24"/>
                    <a:pt x="0" y="24"/>
                  </a:cubicBezTo>
                  <a:cubicBezTo>
                    <a:pt x="0" y="11"/>
                    <a:pt x="11" y="0"/>
                    <a:pt x="25" y="0"/>
                  </a:cubicBezTo>
                  <a:cubicBezTo>
                    <a:pt x="212" y="0"/>
                    <a:pt x="212" y="0"/>
                    <a:pt x="212" y="0"/>
                  </a:cubicBezTo>
                  <a:cubicBezTo>
                    <a:pt x="225" y="0"/>
                    <a:pt x="236" y="11"/>
                    <a:pt x="236" y="24"/>
                  </a:cubicBezTo>
                  <a:cubicBezTo>
                    <a:pt x="236" y="86"/>
                    <a:pt x="236" y="86"/>
                    <a:pt x="236" y="86"/>
                  </a:cubicBezTo>
                  <a:cubicBezTo>
                    <a:pt x="236" y="99"/>
                    <a:pt x="225" y="110"/>
                    <a:pt x="212" y="1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2" name="Freeform 16">
              <a:extLst>
                <a:ext uri="{FF2B5EF4-FFF2-40B4-BE49-F238E27FC236}">
                  <a16:creationId xmlns:a16="http://schemas.microsoft.com/office/drawing/2014/main" id="{012D5AF9-6239-4346-B1E7-85077087735D}"/>
                </a:ext>
              </a:extLst>
            </p:cNvPr>
            <p:cNvSpPr>
              <a:spLocks/>
            </p:cNvSpPr>
            <p:nvPr/>
          </p:nvSpPr>
          <p:spPr bwMode="auto">
            <a:xfrm>
              <a:off x="4344988" y="5989638"/>
              <a:ext cx="325438" cy="273050"/>
            </a:xfrm>
            <a:custGeom>
              <a:avLst/>
              <a:gdLst>
                <a:gd name="T0" fmla="*/ 5 w 27"/>
                <a:gd name="T1" fmla="*/ 0 h 23"/>
                <a:gd name="T2" fmla="*/ 0 w 27"/>
                <a:gd name="T3" fmla="*/ 23 h 23"/>
                <a:gd name="T4" fmla="*/ 26 w 27"/>
                <a:gd name="T5" fmla="*/ 0 h 23"/>
                <a:gd name="T6" fmla="*/ 5 w 27"/>
                <a:gd name="T7" fmla="*/ 0 h 23"/>
              </a:gdLst>
              <a:ahLst/>
              <a:cxnLst>
                <a:cxn ang="0">
                  <a:pos x="T0" y="T1"/>
                </a:cxn>
                <a:cxn ang="0">
                  <a:pos x="T2" y="T3"/>
                </a:cxn>
                <a:cxn ang="0">
                  <a:pos x="T4" y="T5"/>
                </a:cxn>
                <a:cxn ang="0">
                  <a:pos x="T6" y="T7"/>
                </a:cxn>
              </a:cxnLst>
              <a:rect l="0" t="0" r="r" b="b"/>
              <a:pathLst>
                <a:path w="27" h="23">
                  <a:moveTo>
                    <a:pt x="5" y="0"/>
                  </a:moveTo>
                  <a:cubicBezTo>
                    <a:pt x="5" y="0"/>
                    <a:pt x="9" y="14"/>
                    <a:pt x="0" y="23"/>
                  </a:cubicBezTo>
                  <a:cubicBezTo>
                    <a:pt x="14" y="22"/>
                    <a:pt x="27" y="19"/>
                    <a:pt x="26" y="0"/>
                  </a:cubicBez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43" name="Group 42">
            <a:extLst>
              <a:ext uri="{FF2B5EF4-FFF2-40B4-BE49-F238E27FC236}">
                <a16:creationId xmlns:a16="http://schemas.microsoft.com/office/drawing/2014/main" id="{EFF75225-DA3F-46CE-B763-4C90A407A701}"/>
              </a:ext>
            </a:extLst>
          </p:cNvPr>
          <p:cNvGrpSpPr>
            <a:grpSpLocks noChangeAspect="1"/>
          </p:cNvGrpSpPr>
          <p:nvPr userDrawn="1"/>
        </p:nvGrpSpPr>
        <p:grpSpPr>
          <a:xfrm>
            <a:off x="9029559" y="1981430"/>
            <a:ext cx="1547225" cy="766674"/>
            <a:chOff x="4333875" y="3067050"/>
            <a:chExt cx="2832100" cy="1403350"/>
          </a:xfrm>
          <a:solidFill>
            <a:srgbClr val="FF0096"/>
          </a:solidFill>
        </p:grpSpPr>
        <p:sp>
          <p:nvSpPr>
            <p:cNvPr id="44" name="Freeform 10">
              <a:extLst>
                <a:ext uri="{FF2B5EF4-FFF2-40B4-BE49-F238E27FC236}">
                  <a16:creationId xmlns:a16="http://schemas.microsoft.com/office/drawing/2014/main" id="{40D0B227-F03D-41D0-85E3-65D9ED73FD38}"/>
                </a:ext>
              </a:extLst>
            </p:cNvPr>
            <p:cNvSpPr>
              <a:spLocks/>
            </p:cNvSpPr>
            <p:nvPr/>
          </p:nvSpPr>
          <p:spPr bwMode="auto">
            <a:xfrm>
              <a:off x="4333875" y="3067050"/>
              <a:ext cx="2832100" cy="1308100"/>
            </a:xfrm>
            <a:custGeom>
              <a:avLst/>
              <a:gdLst>
                <a:gd name="T0" fmla="*/ 212 w 236"/>
                <a:gd name="T1" fmla="*/ 110 h 110"/>
                <a:gd name="T2" fmla="*/ 25 w 236"/>
                <a:gd name="T3" fmla="*/ 110 h 110"/>
                <a:gd name="T4" fmla="*/ 0 w 236"/>
                <a:gd name="T5" fmla="*/ 86 h 110"/>
                <a:gd name="T6" fmla="*/ 0 w 236"/>
                <a:gd name="T7" fmla="*/ 24 h 110"/>
                <a:gd name="T8" fmla="*/ 25 w 236"/>
                <a:gd name="T9" fmla="*/ 0 h 110"/>
                <a:gd name="T10" fmla="*/ 212 w 236"/>
                <a:gd name="T11" fmla="*/ 0 h 110"/>
                <a:gd name="T12" fmla="*/ 236 w 236"/>
                <a:gd name="T13" fmla="*/ 24 h 110"/>
                <a:gd name="T14" fmla="*/ 236 w 236"/>
                <a:gd name="T15" fmla="*/ 86 h 110"/>
                <a:gd name="T16" fmla="*/ 212 w 236"/>
                <a:gd name="T17"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6" h="110">
                  <a:moveTo>
                    <a:pt x="212" y="110"/>
                  </a:moveTo>
                  <a:cubicBezTo>
                    <a:pt x="25" y="110"/>
                    <a:pt x="25" y="110"/>
                    <a:pt x="25" y="110"/>
                  </a:cubicBezTo>
                  <a:cubicBezTo>
                    <a:pt x="11" y="110"/>
                    <a:pt x="0" y="99"/>
                    <a:pt x="0" y="86"/>
                  </a:cubicBezTo>
                  <a:cubicBezTo>
                    <a:pt x="0" y="24"/>
                    <a:pt x="0" y="24"/>
                    <a:pt x="0" y="24"/>
                  </a:cubicBezTo>
                  <a:cubicBezTo>
                    <a:pt x="0" y="11"/>
                    <a:pt x="11" y="0"/>
                    <a:pt x="25" y="0"/>
                  </a:cubicBezTo>
                  <a:cubicBezTo>
                    <a:pt x="212" y="0"/>
                    <a:pt x="212" y="0"/>
                    <a:pt x="212" y="0"/>
                  </a:cubicBezTo>
                  <a:cubicBezTo>
                    <a:pt x="225" y="0"/>
                    <a:pt x="236" y="11"/>
                    <a:pt x="236" y="24"/>
                  </a:cubicBezTo>
                  <a:cubicBezTo>
                    <a:pt x="236" y="86"/>
                    <a:pt x="236" y="86"/>
                    <a:pt x="236" y="86"/>
                  </a:cubicBezTo>
                  <a:cubicBezTo>
                    <a:pt x="236" y="99"/>
                    <a:pt x="225" y="110"/>
                    <a:pt x="212" y="1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5" name="Freeform 11">
              <a:extLst>
                <a:ext uri="{FF2B5EF4-FFF2-40B4-BE49-F238E27FC236}">
                  <a16:creationId xmlns:a16="http://schemas.microsoft.com/office/drawing/2014/main" id="{9C2E1BD3-38D7-4FC7-BDCA-665D646309A5}"/>
                </a:ext>
              </a:extLst>
            </p:cNvPr>
            <p:cNvSpPr>
              <a:spLocks/>
            </p:cNvSpPr>
            <p:nvPr/>
          </p:nvSpPr>
          <p:spPr bwMode="auto">
            <a:xfrm>
              <a:off x="4344988" y="4197350"/>
              <a:ext cx="325438" cy="273050"/>
            </a:xfrm>
            <a:custGeom>
              <a:avLst/>
              <a:gdLst>
                <a:gd name="T0" fmla="*/ 5 w 27"/>
                <a:gd name="T1" fmla="*/ 0 h 23"/>
                <a:gd name="T2" fmla="*/ 0 w 27"/>
                <a:gd name="T3" fmla="*/ 23 h 23"/>
                <a:gd name="T4" fmla="*/ 26 w 27"/>
                <a:gd name="T5" fmla="*/ 0 h 23"/>
                <a:gd name="T6" fmla="*/ 5 w 27"/>
                <a:gd name="T7" fmla="*/ 0 h 23"/>
              </a:gdLst>
              <a:ahLst/>
              <a:cxnLst>
                <a:cxn ang="0">
                  <a:pos x="T0" y="T1"/>
                </a:cxn>
                <a:cxn ang="0">
                  <a:pos x="T2" y="T3"/>
                </a:cxn>
                <a:cxn ang="0">
                  <a:pos x="T4" y="T5"/>
                </a:cxn>
                <a:cxn ang="0">
                  <a:pos x="T6" y="T7"/>
                </a:cxn>
              </a:cxnLst>
              <a:rect l="0" t="0" r="r" b="b"/>
              <a:pathLst>
                <a:path w="27" h="23">
                  <a:moveTo>
                    <a:pt x="5" y="0"/>
                  </a:moveTo>
                  <a:cubicBezTo>
                    <a:pt x="5" y="0"/>
                    <a:pt x="9" y="14"/>
                    <a:pt x="0" y="23"/>
                  </a:cubicBezTo>
                  <a:cubicBezTo>
                    <a:pt x="14" y="22"/>
                    <a:pt x="27" y="19"/>
                    <a:pt x="26" y="0"/>
                  </a:cubicBez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30884056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74.xml><?xml version="1.0" encoding="utf-8"?>
<p:sldLayout xmlns:a="http://schemas.openxmlformats.org/drawingml/2006/main" xmlns:r="http://schemas.openxmlformats.org/officeDocument/2006/relationships" xmlns:p="http://schemas.openxmlformats.org/presentationml/2006/main" type="titleOnly" preserve="1">
  <p:cSld name="More icon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B32142-69EE-44AD-AE3A-617E0218F287}"/>
              </a:ext>
            </a:extLst>
          </p:cNvPr>
          <p:cNvSpPr>
            <a:spLocks noGrp="1"/>
          </p:cNvSpPr>
          <p:nvPr>
            <p:ph type="title" hasCustomPrompt="1"/>
          </p:nvPr>
        </p:nvSpPr>
        <p:spPr/>
        <p:txBody>
          <a:bodyPr/>
          <a:lstStyle>
            <a:lvl1pPr>
              <a:defRPr>
                <a:solidFill>
                  <a:schemeClr val="tx1"/>
                </a:solidFill>
              </a:defRPr>
            </a:lvl1pPr>
          </a:lstStyle>
          <a:p>
            <a:r>
              <a:rPr lang="en-US" dirty="0"/>
              <a:t>More icons</a:t>
            </a:r>
          </a:p>
        </p:txBody>
      </p:sp>
      <p:grpSp>
        <p:nvGrpSpPr>
          <p:cNvPr id="58" name="Group 57">
            <a:extLst>
              <a:ext uri="{FF2B5EF4-FFF2-40B4-BE49-F238E27FC236}">
                <a16:creationId xmlns:a16="http://schemas.microsoft.com/office/drawing/2014/main" id="{84BFC6BF-6910-4A96-B34B-9D2F6FB85A5E}"/>
              </a:ext>
            </a:extLst>
          </p:cNvPr>
          <p:cNvGrpSpPr>
            <a:grpSpLocks noChangeAspect="1"/>
          </p:cNvGrpSpPr>
          <p:nvPr/>
        </p:nvGrpSpPr>
        <p:grpSpPr>
          <a:xfrm>
            <a:off x="845820" y="2611859"/>
            <a:ext cx="1325880" cy="1329482"/>
            <a:chOff x="682625" y="1816100"/>
            <a:chExt cx="2032000" cy="2032000"/>
          </a:xfrm>
        </p:grpSpPr>
        <p:sp>
          <p:nvSpPr>
            <p:cNvPr id="128" name="Oval 5">
              <a:extLst>
                <a:ext uri="{FF2B5EF4-FFF2-40B4-BE49-F238E27FC236}">
                  <a16:creationId xmlns:a16="http://schemas.microsoft.com/office/drawing/2014/main" id="{B8B914D0-919A-4E32-B63D-A8D1EA1A5089}"/>
                </a:ext>
              </a:extLst>
            </p:cNvPr>
            <p:cNvSpPr>
              <a:spLocks noChangeArrowheads="1"/>
            </p:cNvSpPr>
            <p:nvPr/>
          </p:nvSpPr>
          <p:spPr bwMode="auto">
            <a:xfrm>
              <a:off x="682625" y="1816100"/>
              <a:ext cx="2032000" cy="2032000"/>
            </a:xfrm>
            <a:prstGeom prst="ellipse">
              <a:avLst/>
            </a:prstGeom>
            <a:solidFill>
              <a:srgbClr val="78A2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9" name="Freeform 6">
              <a:extLst>
                <a:ext uri="{FF2B5EF4-FFF2-40B4-BE49-F238E27FC236}">
                  <a16:creationId xmlns:a16="http://schemas.microsoft.com/office/drawing/2014/main" id="{0F379095-5115-4EC4-8CC7-631ECE6E58AA}"/>
                </a:ext>
              </a:extLst>
            </p:cNvPr>
            <p:cNvSpPr>
              <a:spLocks noEditPoints="1"/>
            </p:cNvSpPr>
            <p:nvPr/>
          </p:nvSpPr>
          <p:spPr bwMode="auto">
            <a:xfrm>
              <a:off x="1154113" y="2292350"/>
              <a:ext cx="1084263" cy="1079500"/>
            </a:xfrm>
            <a:custGeom>
              <a:avLst/>
              <a:gdLst>
                <a:gd name="T0" fmla="*/ 198 w 205"/>
                <a:gd name="T1" fmla="*/ 15 h 204"/>
                <a:gd name="T2" fmla="*/ 189 w 205"/>
                <a:gd name="T3" fmla="*/ 6 h 204"/>
                <a:gd name="T4" fmla="*/ 173 w 205"/>
                <a:gd name="T5" fmla="*/ 0 h 204"/>
                <a:gd name="T6" fmla="*/ 158 w 205"/>
                <a:gd name="T7" fmla="*/ 6 h 204"/>
                <a:gd name="T8" fmla="*/ 146 w 205"/>
                <a:gd name="T9" fmla="*/ 18 h 204"/>
                <a:gd name="T10" fmla="*/ 27 w 205"/>
                <a:gd name="T11" fmla="*/ 137 h 204"/>
                <a:gd name="T12" fmla="*/ 27 w 205"/>
                <a:gd name="T13" fmla="*/ 137 h 204"/>
                <a:gd name="T14" fmla="*/ 27 w 205"/>
                <a:gd name="T15" fmla="*/ 137 h 204"/>
                <a:gd name="T16" fmla="*/ 26 w 205"/>
                <a:gd name="T17" fmla="*/ 138 h 204"/>
                <a:gd name="T18" fmla="*/ 26 w 205"/>
                <a:gd name="T19" fmla="*/ 138 h 204"/>
                <a:gd name="T20" fmla="*/ 26 w 205"/>
                <a:gd name="T21" fmla="*/ 139 h 204"/>
                <a:gd name="T22" fmla="*/ 25 w 205"/>
                <a:gd name="T23" fmla="*/ 139 h 204"/>
                <a:gd name="T24" fmla="*/ 1 w 205"/>
                <a:gd name="T25" fmla="*/ 195 h 204"/>
                <a:gd name="T26" fmla="*/ 3 w 205"/>
                <a:gd name="T27" fmla="*/ 202 h 204"/>
                <a:gd name="T28" fmla="*/ 7 w 205"/>
                <a:gd name="T29" fmla="*/ 204 h 204"/>
                <a:gd name="T30" fmla="*/ 10 w 205"/>
                <a:gd name="T31" fmla="*/ 203 h 204"/>
                <a:gd name="T32" fmla="*/ 65 w 205"/>
                <a:gd name="T33" fmla="*/ 179 h 204"/>
                <a:gd name="T34" fmla="*/ 66 w 205"/>
                <a:gd name="T35" fmla="*/ 179 h 204"/>
                <a:gd name="T36" fmla="*/ 66 w 205"/>
                <a:gd name="T37" fmla="*/ 178 h 204"/>
                <a:gd name="T38" fmla="*/ 67 w 205"/>
                <a:gd name="T39" fmla="*/ 178 h 204"/>
                <a:gd name="T40" fmla="*/ 67 w 205"/>
                <a:gd name="T41" fmla="*/ 178 h 204"/>
                <a:gd name="T42" fmla="*/ 186 w 205"/>
                <a:gd name="T43" fmla="*/ 59 h 204"/>
                <a:gd name="T44" fmla="*/ 198 w 205"/>
                <a:gd name="T45" fmla="*/ 47 h 204"/>
                <a:gd name="T46" fmla="*/ 205 w 205"/>
                <a:gd name="T47" fmla="*/ 31 h 204"/>
                <a:gd name="T48" fmla="*/ 198 w 205"/>
                <a:gd name="T49" fmla="*/ 15 h 204"/>
                <a:gd name="T50" fmla="*/ 33 w 205"/>
                <a:gd name="T51" fmla="*/ 153 h 204"/>
                <a:gd name="T52" fmla="*/ 52 w 205"/>
                <a:gd name="T53" fmla="*/ 171 h 204"/>
                <a:gd name="T54" fmla="*/ 20 w 205"/>
                <a:gd name="T55" fmla="*/ 185 h 204"/>
                <a:gd name="T56" fmla="*/ 33 w 205"/>
                <a:gd name="T57" fmla="*/ 153 h 204"/>
                <a:gd name="T58" fmla="*/ 63 w 205"/>
                <a:gd name="T59" fmla="*/ 164 h 204"/>
                <a:gd name="T60" fmla="*/ 40 w 205"/>
                <a:gd name="T61" fmla="*/ 142 h 204"/>
                <a:gd name="T62" fmla="*/ 150 w 205"/>
                <a:gd name="T63" fmla="*/ 32 h 204"/>
                <a:gd name="T64" fmla="*/ 173 w 205"/>
                <a:gd name="T65" fmla="*/ 54 h 204"/>
                <a:gd name="T66" fmla="*/ 63 w 205"/>
                <a:gd name="T67" fmla="*/ 164 h 204"/>
                <a:gd name="T68" fmla="*/ 189 w 205"/>
                <a:gd name="T69" fmla="*/ 38 h 204"/>
                <a:gd name="T70" fmla="*/ 182 w 205"/>
                <a:gd name="T71" fmla="*/ 45 h 204"/>
                <a:gd name="T72" fmla="*/ 160 w 205"/>
                <a:gd name="T73" fmla="*/ 23 h 204"/>
                <a:gd name="T74" fmla="*/ 167 w 205"/>
                <a:gd name="T75" fmla="*/ 15 h 204"/>
                <a:gd name="T76" fmla="*/ 173 w 205"/>
                <a:gd name="T77" fmla="*/ 13 h 204"/>
                <a:gd name="T78" fmla="*/ 180 w 205"/>
                <a:gd name="T79" fmla="*/ 15 h 204"/>
                <a:gd name="T80" fmla="*/ 189 w 205"/>
                <a:gd name="T81" fmla="*/ 24 h 204"/>
                <a:gd name="T82" fmla="*/ 192 w 205"/>
                <a:gd name="T83" fmla="*/ 31 h 204"/>
                <a:gd name="T84" fmla="*/ 189 w 205"/>
                <a:gd name="T85" fmla="*/ 38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5" h="204">
                  <a:moveTo>
                    <a:pt x="198" y="15"/>
                  </a:moveTo>
                  <a:cubicBezTo>
                    <a:pt x="189" y="6"/>
                    <a:pt x="189" y="6"/>
                    <a:pt x="189" y="6"/>
                  </a:cubicBezTo>
                  <a:cubicBezTo>
                    <a:pt x="185" y="2"/>
                    <a:pt x="179" y="0"/>
                    <a:pt x="173" y="0"/>
                  </a:cubicBezTo>
                  <a:cubicBezTo>
                    <a:pt x="168" y="0"/>
                    <a:pt x="162" y="2"/>
                    <a:pt x="158" y="6"/>
                  </a:cubicBezTo>
                  <a:cubicBezTo>
                    <a:pt x="146" y="18"/>
                    <a:pt x="146" y="18"/>
                    <a:pt x="146" y="18"/>
                  </a:cubicBezTo>
                  <a:cubicBezTo>
                    <a:pt x="27" y="137"/>
                    <a:pt x="27" y="137"/>
                    <a:pt x="27" y="137"/>
                  </a:cubicBezTo>
                  <a:cubicBezTo>
                    <a:pt x="27" y="137"/>
                    <a:pt x="27" y="137"/>
                    <a:pt x="27" y="137"/>
                  </a:cubicBezTo>
                  <a:cubicBezTo>
                    <a:pt x="27" y="137"/>
                    <a:pt x="27" y="137"/>
                    <a:pt x="27" y="137"/>
                  </a:cubicBezTo>
                  <a:cubicBezTo>
                    <a:pt x="27" y="137"/>
                    <a:pt x="27" y="137"/>
                    <a:pt x="26" y="138"/>
                  </a:cubicBezTo>
                  <a:cubicBezTo>
                    <a:pt x="26" y="138"/>
                    <a:pt x="26" y="138"/>
                    <a:pt x="26" y="138"/>
                  </a:cubicBezTo>
                  <a:cubicBezTo>
                    <a:pt x="26" y="138"/>
                    <a:pt x="26" y="139"/>
                    <a:pt x="26" y="139"/>
                  </a:cubicBezTo>
                  <a:cubicBezTo>
                    <a:pt x="26" y="139"/>
                    <a:pt x="26" y="139"/>
                    <a:pt x="25" y="139"/>
                  </a:cubicBezTo>
                  <a:cubicBezTo>
                    <a:pt x="1" y="195"/>
                    <a:pt x="1" y="195"/>
                    <a:pt x="1" y="195"/>
                  </a:cubicBezTo>
                  <a:cubicBezTo>
                    <a:pt x="0" y="197"/>
                    <a:pt x="1" y="200"/>
                    <a:pt x="3" y="202"/>
                  </a:cubicBezTo>
                  <a:cubicBezTo>
                    <a:pt x="4" y="203"/>
                    <a:pt x="5" y="204"/>
                    <a:pt x="7" y="204"/>
                  </a:cubicBezTo>
                  <a:cubicBezTo>
                    <a:pt x="8" y="204"/>
                    <a:pt x="9" y="204"/>
                    <a:pt x="10" y="203"/>
                  </a:cubicBezTo>
                  <a:cubicBezTo>
                    <a:pt x="65" y="179"/>
                    <a:pt x="65" y="179"/>
                    <a:pt x="65" y="179"/>
                  </a:cubicBezTo>
                  <a:cubicBezTo>
                    <a:pt x="65" y="179"/>
                    <a:pt x="66" y="179"/>
                    <a:pt x="66" y="179"/>
                  </a:cubicBezTo>
                  <a:cubicBezTo>
                    <a:pt x="66" y="179"/>
                    <a:pt x="66" y="179"/>
                    <a:pt x="66" y="178"/>
                  </a:cubicBezTo>
                  <a:cubicBezTo>
                    <a:pt x="67" y="178"/>
                    <a:pt x="67" y="178"/>
                    <a:pt x="67" y="178"/>
                  </a:cubicBezTo>
                  <a:cubicBezTo>
                    <a:pt x="67" y="178"/>
                    <a:pt x="67" y="178"/>
                    <a:pt x="67" y="178"/>
                  </a:cubicBezTo>
                  <a:cubicBezTo>
                    <a:pt x="186" y="59"/>
                    <a:pt x="186" y="59"/>
                    <a:pt x="186" y="59"/>
                  </a:cubicBezTo>
                  <a:cubicBezTo>
                    <a:pt x="198" y="47"/>
                    <a:pt x="198" y="47"/>
                    <a:pt x="198" y="47"/>
                  </a:cubicBezTo>
                  <a:cubicBezTo>
                    <a:pt x="202" y="43"/>
                    <a:pt x="205" y="37"/>
                    <a:pt x="205" y="31"/>
                  </a:cubicBezTo>
                  <a:cubicBezTo>
                    <a:pt x="205" y="25"/>
                    <a:pt x="202" y="19"/>
                    <a:pt x="198" y="15"/>
                  </a:cubicBezTo>
                  <a:close/>
                  <a:moveTo>
                    <a:pt x="33" y="153"/>
                  </a:moveTo>
                  <a:cubicBezTo>
                    <a:pt x="52" y="171"/>
                    <a:pt x="52" y="171"/>
                    <a:pt x="52" y="171"/>
                  </a:cubicBezTo>
                  <a:cubicBezTo>
                    <a:pt x="20" y="185"/>
                    <a:pt x="20" y="185"/>
                    <a:pt x="20" y="185"/>
                  </a:cubicBezTo>
                  <a:lnTo>
                    <a:pt x="33" y="153"/>
                  </a:lnTo>
                  <a:close/>
                  <a:moveTo>
                    <a:pt x="63" y="164"/>
                  </a:moveTo>
                  <a:cubicBezTo>
                    <a:pt x="40" y="142"/>
                    <a:pt x="40" y="142"/>
                    <a:pt x="40" y="142"/>
                  </a:cubicBezTo>
                  <a:cubicBezTo>
                    <a:pt x="150" y="32"/>
                    <a:pt x="150" y="32"/>
                    <a:pt x="150" y="32"/>
                  </a:cubicBezTo>
                  <a:cubicBezTo>
                    <a:pt x="173" y="54"/>
                    <a:pt x="173" y="54"/>
                    <a:pt x="173" y="54"/>
                  </a:cubicBezTo>
                  <a:lnTo>
                    <a:pt x="63" y="164"/>
                  </a:lnTo>
                  <a:close/>
                  <a:moveTo>
                    <a:pt x="189" y="38"/>
                  </a:moveTo>
                  <a:cubicBezTo>
                    <a:pt x="182" y="45"/>
                    <a:pt x="182" y="45"/>
                    <a:pt x="182" y="45"/>
                  </a:cubicBezTo>
                  <a:cubicBezTo>
                    <a:pt x="160" y="23"/>
                    <a:pt x="160" y="23"/>
                    <a:pt x="160" y="23"/>
                  </a:cubicBezTo>
                  <a:cubicBezTo>
                    <a:pt x="167" y="15"/>
                    <a:pt x="167" y="15"/>
                    <a:pt x="167" y="15"/>
                  </a:cubicBezTo>
                  <a:cubicBezTo>
                    <a:pt x="169" y="14"/>
                    <a:pt x="171" y="13"/>
                    <a:pt x="173" y="13"/>
                  </a:cubicBezTo>
                  <a:cubicBezTo>
                    <a:pt x="176" y="13"/>
                    <a:pt x="178" y="14"/>
                    <a:pt x="180" y="15"/>
                  </a:cubicBezTo>
                  <a:cubicBezTo>
                    <a:pt x="189" y="24"/>
                    <a:pt x="189" y="24"/>
                    <a:pt x="189" y="24"/>
                  </a:cubicBezTo>
                  <a:cubicBezTo>
                    <a:pt x="191" y="26"/>
                    <a:pt x="192" y="29"/>
                    <a:pt x="192" y="31"/>
                  </a:cubicBezTo>
                  <a:cubicBezTo>
                    <a:pt x="192" y="34"/>
                    <a:pt x="191" y="36"/>
                    <a:pt x="189" y="3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59" name="Group 58">
            <a:extLst>
              <a:ext uri="{FF2B5EF4-FFF2-40B4-BE49-F238E27FC236}">
                <a16:creationId xmlns:a16="http://schemas.microsoft.com/office/drawing/2014/main" id="{F77860D4-8979-4B33-BB48-C1A12F9D7463}"/>
              </a:ext>
            </a:extLst>
          </p:cNvPr>
          <p:cNvGrpSpPr>
            <a:grpSpLocks noChangeAspect="1"/>
          </p:cNvGrpSpPr>
          <p:nvPr/>
        </p:nvGrpSpPr>
        <p:grpSpPr>
          <a:xfrm>
            <a:off x="2362780" y="2611859"/>
            <a:ext cx="1325880" cy="1329482"/>
            <a:chOff x="2994025" y="1816100"/>
            <a:chExt cx="2032000" cy="2032000"/>
          </a:xfrm>
        </p:grpSpPr>
        <p:sp>
          <p:nvSpPr>
            <p:cNvPr id="124" name="Oval 10">
              <a:extLst>
                <a:ext uri="{FF2B5EF4-FFF2-40B4-BE49-F238E27FC236}">
                  <a16:creationId xmlns:a16="http://schemas.microsoft.com/office/drawing/2014/main" id="{0EBA222C-7226-4E70-B766-EDDC3AE205ED}"/>
                </a:ext>
              </a:extLst>
            </p:cNvPr>
            <p:cNvSpPr>
              <a:spLocks noChangeArrowheads="1"/>
            </p:cNvSpPr>
            <p:nvPr/>
          </p:nvSpPr>
          <p:spPr bwMode="auto">
            <a:xfrm>
              <a:off x="2994025" y="1816100"/>
              <a:ext cx="2032000" cy="2032000"/>
            </a:xfrm>
            <a:prstGeom prst="ellipse">
              <a:avLst/>
            </a:prstGeom>
            <a:solidFill>
              <a:srgbClr val="78A2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5" name="Freeform 11">
              <a:extLst>
                <a:ext uri="{FF2B5EF4-FFF2-40B4-BE49-F238E27FC236}">
                  <a16:creationId xmlns:a16="http://schemas.microsoft.com/office/drawing/2014/main" id="{ECACD31A-F75E-4273-A8C4-12C566B6C6AB}"/>
                </a:ext>
              </a:extLst>
            </p:cNvPr>
            <p:cNvSpPr>
              <a:spLocks/>
            </p:cNvSpPr>
            <p:nvPr/>
          </p:nvSpPr>
          <p:spPr bwMode="auto">
            <a:xfrm>
              <a:off x="3322638" y="2355850"/>
              <a:ext cx="1438275" cy="846138"/>
            </a:xfrm>
            <a:custGeom>
              <a:avLst/>
              <a:gdLst>
                <a:gd name="T0" fmla="*/ 271 w 272"/>
                <a:gd name="T1" fmla="*/ 96 h 160"/>
                <a:gd name="T2" fmla="*/ 246 w 272"/>
                <a:gd name="T3" fmla="*/ 62 h 160"/>
                <a:gd name="T4" fmla="*/ 209 w 272"/>
                <a:gd name="T5" fmla="*/ 38 h 160"/>
                <a:gd name="T6" fmla="*/ 179 w 272"/>
                <a:gd name="T7" fmla="*/ 38 h 160"/>
                <a:gd name="T8" fmla="*/ 179 w 272"/>
                <a:gd name="T9" fmla="*/ 21 h 160"/>
                <a:gd name="T10" fmla="*/ 157 w 272"/>
                <a:gd name="T11" fmla="*/ 0 h 160"/>
                <a:gd name="T12" fmla="*/ 21 w 272"/>
                <a:gd name="T13" fmla="*/ 0 h 160"/>
                <a:gd name="T14" fmla="*/ 0 w 272"/>
                <a:gd name="T15" fmla="*/ 21 h 160"/>
                <a:gd name="T16" fmla="*/ 0 w 272"/>
                <a:gd name="T17" fmla="*/ 139 h 160"/>
                <a:gd name="T18" fmla="*/ 21 w 272"/>
                <a:gd name="T19" fmla="*/ 160 h 160"/>
                <a:gd name="T20" fmla="*/ 60 w 272"/>
                <a:gd name="T21" fmla="*/ 160 h 160"/>
                <a:gd name="T22" fmla="*/ 59 w 272"/>
                <a:gd name="T23" fmla="*/ 156 h 160"/>
                <a:gd name="T24" fmla="*/ 64 w 272"/>
                <a:gd name="T25" fmla="*/ 144 h 160"/>
                <a:gd name="T26" fmla="*/ 21 w 272"/>
                <a:gd name="T27" fmla="*/ 144 h 160"/>
                <a:gd name="T28" fmla="*/ 16 w 272"/>
                <a:gd name="T29" fmla="*/ 139 h 160"/>
                <a:gd name="T30" fmla="*/ 16 w 272"/>
                <a:gd name="T31" fmla="*/ 21 h 160"/>
                <a:gd name="T32" fmla="*/ 21 w 272"/>
                <a:gd name="T33" fmla="*/ 16 h 160"/>
                <a:gd name="T34" fmla="*/ 157 w 272"/>
                <a:gd name="T35" fmla="*/ 16 h 160"/>
                <a:gd name="T36" fmla="*/ 163 w 272"/>
                <a:gd name="T37" fmla="*/ 21 h 160"/>
                <a:gd name="T38" fmla="*/ 163 w 272"/>
                <a:gd name="T39" fmla="*/ 144 h 160"/>
                <a:gd name="T40" fmla="*/ 157 w 272"/>
                <a:gd name="T41" fmla="*/ 144 h 160"/>
                <a:gd name="T42" fmla="*/ 129 w 272"/>
                <a:gd name="T43" fmla="*/ 144 h 160"/>
                <a:gd name="T44" fmla="*/ 85 w 272"/>
                <a:gd name="T45" fmla="*/ 144 h 160"/>
                <a:gd name="T46" fmla="*/ 91 w 272"/>
                <a:gd name="T47" fmla="*/ 156 h 160"/>
                <a:gd name="T48" fmla="*/ 90 w 272"/>
                <a:gd name="T49" fmla="*/ 160 h 160"/>
                <a:gd name="T50" fmla="*/ 129 w 272"/>
                <a:gd name="T51" fmla="*/ 160 h 160"/>
                <a:gd name="T52" fmla="*/ 157 w 272"/>
                <a:gd name="T53" fmla="*/ 160 h 160"/>
                <a:gd name="T54" fmla="*/ 201 w 272"/>
                <a:gd name="T55" fmla="*/ 160 h 160"/>
                <a:gd name="T56" fmla="*/ 200 w 272"/>
                <a:gd name="T57" fmla="*/ 154 h 160"/>
                <a:gd name="T58" fmla="*/ 203 w 272"/>
                <a:gd name="T59" fmla="*/ 144 h 160"/>
                <a:gd name="T60" fmla="*/ 179 w 272"/>
                <a:gd name="T61" fmla="*/ 144 h 160"/>
                <a:gd name="T62" fmla="*/ 179 w 272"/>
                <a:gd name="T63" fmla="*/ 54 h 160"/>
                <a:gd name="T64" fmla="*/ 209 w 272"/>
                <a:gd name="T65" fmla="*/ 54 h 160"/>
                <a:gd name="T66" fmla="*/ 232 w 272"/>
                <a:gd name="T67" fmla="*/ 71 h 160"/>
                <a:gd name="T68" fmla="*/ 233 w 272"/>
                <a:gd name="T69" fmla="*/ 72 h 160"/>
                <a:gd name="T70" fmla="*/ 256 w 272"/>
                <a:gd name="T71" fmla="*/ 103 h 160"/>
                <a:gd name="T72" fmla="*/ 256 w 272"/>
                <a:gd name="T73" fmla="*/ 144 h 160"/>
                <a:gd name="T74" fmla="*/ 228 w 272"/>
                <a:gd name="T75" fmla="*/ 144 h 160"/>
                <a:gd name="T76" fmla="*/ 232 w 272"/>
                <a:gd name="T77" fmla="*/ 154 h 160"/>
                <a:gd name="T78" fmla="*/ 230 w 272"/>
                <a:gd name="T79" fmla="*/ 160 h 160"/>
                <a:gd name="T80" fmla="*/ 264 w 272"/>
                <a:gd name="T81" fmla="*/ 160 h 160"/>
                <a:gd name="T82" fmla="*/ 272 w 272"/>
                <a:gd name="T83" fmla="*/ 152 h 160"/>
                <a:gd name="T84" fmla="*/ 272 w 272"/>
                <a:gd name="T85" fmla="*/ 100 h 160"/>
                <a:gd name="T86" fmla="*/ 271 w 272"/>
                <a:gd name="T87" fmla="*/ 96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72" h="160">
                  <a:moveTo>
                    <a:pt x="271" y="96"/>
                  </a:moveTo>
                  <a:cubicBezTo>
                    <a:pt x="246" y="62"/>
                    <a:pt x="246" y="62"/>
                    <a:pt x="246" y="62"/>
                  </a:cubicBezTo>
                  <a:cubicBezTo>
                    <a:pt x="243" y="59"/>
                    <a:pt x="229" y="38"/>
                    <a:pt x="209" y="38"/>
                  </a:cubicBezTo>
                  <a:cubicBezTo>
                    <a:pt x="179" y="38"/>
                    <a:pt x="179" y="38"/>
                    <a:pt x="179" y="38"/>
                  </a:cubicBezTo>
                  <a:cubicBezTo>
                    <a:pt x="179" y="21"/>
                    <a:pt x="179" y="21"/>
                    <a:pt x="179" y="21"/>
                  </a:cubicBezTo>
                  <a:cubicBezTo>
                    <a:pt x="179" y="9"/>
                    <a:pt x="169" y="0"/>
                    <a:pt x="157" y="0"/>
                  </a:cubicBezTo>
                  <a:cubicBezTo>
                    <a:pt x="21" y="0"/>
                    <a:pt x="21" y="0"/>
                    <a:pt x="21" y="0"/>
                  </a:cubicBezTo>
                  <a:cubicBezTo>
                    <a:pt x="9" y="0"/>
                    <a:pt x="0" y="9"/>
                    <a:pt x="0" y="21"/>
                  </a:cubicBezTo>
                  <a:cubicBezTo>
                    <a:pt x="0" y="139"/>
                    <a:pt x="0" y="139"/>
                    <a:pt x="0" y="139"/>
                  </a:cubicBezTo>
                  <a:cubicBezTo>
                    <a:pt x="0" y="150"/>
                    <a:pt x="9" y="160"/>
                    <a:pt x="21" y="160"/>
                  </a:cubicBezTo>
                  <a:cubicBezTo>
                    <a:pt x="60" y="160"/>
                    <a:pt x="60" y="160"/>
                    <a:pt x="60" y="160"/>
                  </a:cubicBezTo>
                  <a:cubicBezTo>
                    <a:pt x="59" y="158"/>
                    <a:pt x="59" y="157"/>
                    <a:pt x="59" y="156"/>
                  </a:cubicBezTo>
                  <a:cubicBezTo>
                    <a:pt x="59" y="151"/>
                    <a:pt x="61" y="147"/>
                    <a:pt x="64" y="144"/>
                  </a:cubicBezTo>
                  <a:cubicBezTo>
                    <a:pt x="21" y="144"/>
                    <a:pt x="21" y="144"/>
                    <a:pt x="21" y="144"/>
                  </a:cubicBezTo>
                  <a:cubicBezTo>
                    <a:pt x="18" y="144"/>
                    <a:pt x="16" y="141"/>
                    <a:pt x="16" y="139"/>
                  </a:cubicBezTo>
                  <a:cubicBezTo>
                    <a:pt x="16" y="21"/>
                    <a:pt x="16" y="21"/>
                    <a:pt x="16" y="21"/>
                  </a:cubicBezTo>
                  <a:cubicBezTo>
                    <a:pt x="16" y="18"/>
                    <a:pt x="18" y="16"/>
                    <a:pt x="21" y="16"/>
                  </a:cubicBezTo>
                  <a:cubicBezTo>
                    <a:pt x="157" y="16"/>
                    <a:pt x="157" y="16"/>
                    <a:pt x="157" y="16"/>
                  </a:cubicBezTo>
                  <a:cubicBezTo>
                    <a:pt x="160" y="16"/>
                    <a:pt x="163" y="18"/>
                    <a:pt x="163" y="21"/>
                  </a:cubicBezTo>
                  <a:cubicBezTo>
                    <a:pt x="163" y="144"/>
                    <a:pt x="163" y="144"/>
                    <a:pt x="163" y="144"/>
                  </a:cubicBezTo>
                  <a:cubicBezTo>
                    <a:pt x="157" y="144"/>
                    <a:pt x="157" y="144"/>
                    <a:pt x="157" y="144"/>
                  </a:cubicBezTo>
                  <a:cubicBezTo>
                    <a:pt x="129" y="144"/>
                    <a:pt x="129" y="144"/>
                    <a:pt x="129" y="144"/>
                  </a:cubicBezTo>
                  <a:cubicBezTo>
                    <a:pt x="85" y="144"/>
                    <a:pt x="85" y="144"/>
                    <a:pt x="85" y="144"/>
                  </a:cubicBezTo>
                  <a:cubicBezTo>
                    <a:pt x="89" y="147"/>
                    <a:pt x="91" y="151"/>
                    <a:pt x="91" y="156"/>
                  </a:cubicBezTo>
                  <a:cubicBezTo>
                    <a:pt x="91" y="157"/>
                    <a:pt x="91" y="158"/>
                    <a:pt x="90" y="160"/>
                  </a:cubicBezTo>
                  <a:cubicBezTo>
                    <a:pt x="129" y="160"/>
                    <a:pt x="129" y="160"/>
                    <a:pt x="129" y="160"/>
                  </a:cubicBezTo>
                  <a:cubicBezTo>
                    <a:pt x="157" y="160"/>
                    <a:pt x="157" y="160"/>
                    <a:pt x="157" y="160"/>
                  </a:cubicBezTo>
                  <a:cubicBezTo>
                    <a:pt x="201" y="160"/>
                    <a:pt x="201" y="160"/>
                    <a:pt x="201" y="160"/>
                  </a:cubicBezTo>
                  <a:cubicBezTo>
                    <a:pt x="200" y="158"/>
                    <a:pt x="200" y="156"/>
                    <a:pt x="200" y="154"/>
                  </a:cubicBezTo>
                  <a:cubicBezTo>
                    <a:pt x="200" y="150"/>
                    <a:pt x="201" y="146"/>
                    <a:pt x="203" y="144"/>
                  </a:cubicBezTo>
                  <a:cubicBezTo>
                    <a:pt x="179" y="144"/>
                    <a:pt x="179" y="144"/>
                    <a:pt x="179" y="144"/>
                  </a:cubicBezTo>
                  <a:cubicBezTo>
                    <a:pt x="179" y="54"/>
                    <a:pt x="179" y="54"/>
                    <a:pt x="179" y="54"/>
                  </a:cubicBezTo>
                  <a:cubicBezTo>
                    <a:pt x="209" y="54"/>
                    <a:pt x="209" y="54"/>
                    <a:pt x="209" y="54"/>
                  </a:cubicBezTo>
                  <a:cubicBezTo>
                    <a:pt x="219" y="54"/>
                    <a:pt x="229" y="66"/>
                    <a:pt x="232" y="71"/>
                  </a:cubicBezTo>
                  <a:cubicBezTo>
                    <a:pt x="232" y="71"/>
                    <a:pt x="232" y="72"/>
                    <a:pt x="233" y="72"/>
                  </a:cubicBezTo>
                  <a:cubicBezTo>
                    <a:pt x="256" y="103"/>
                    <a:pt x="256" y="103"/>
                    <a:pt x="256" y="103"/>
                  </a:cubicBezTo>
                  <a:cubicBezTo>
                    <a:pt x="256" y="144"/>
                    <a:pt x="256" y="144"/>
                    <a:pt x="256" y="144"/>
                  </a:cubicBezTo>
                  <a:cubicBezTo>
                    <a:pt x="228" y="144"/>
                    <a:pt x="228" y="144"/>
                    <a:pt x="228" y="144"/>
                  </a:cubicBezTo>
                  <a:cubicBezTo>
                    <a:pt x="230" y="146"/>
                    <a:pt x="232" y="150"/>
                    <a:pt x="232" y="154"/>
                  </a:cubicBezTo>
                  <a:cubicBezTo>
                    <a:pt x="232" y="156"/>
                    <a:pt x="231" y="158"/>
                    <a:pt x="230" y="160"/>
                  </a:cubicBezTo>
                  <a:cubicBezTo>
                    <a:pt x="264" y="160"/>
                    <a:pt x="264" y="160"/>
                    <a:pt x="264" y="160"/>
                  </a:cubicBezTo>
                  <a:cubicBezTo>
                    <a:pt x="269" y="160"/>
                    <a:pt x="272" y="156"/>
                    <a:pt x="272" y="152"/>
                  </a:cubicBezTo>
                  <a:cubicBezTo>
                    <a:pt x="272" y="100"/>
                    <a:pt x="272" y="100"/>
                    <a:pt x="272" y="100"/>
                  </a:cubicBezTo>
                  <a:cubicBezTo>
                    <a:pt x="272" y="99"/>
                    <a:pt x="272" y="97"/>
                    <a:pt x="271" y="9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6" name="Freeform 12">
              <a:extLst>
                <a:ext uri="{FF2B5EF4-FFF2-40B4-BE49-F238E27FC236}">
                  <a16:creationId xmlns:a16="http://schemas.microsoft.com/office/drawing/2014/main" id="{0F8E54EC-CA4B-47A0-990F-2E5B5E96B8EB}"/>
                </a:ext>
              </a:extLst>
            </p:cNvPr>
            <p:cNvSpPr>
              <a:spLocks noEditPoints="1"/>
            </p:cNvSpPr>
            <p:nvPr/>
          </p:nvSpPr>
          <p:spPr bwMode="auto">
            <a:xfrm>
              <a:off x="4311650" y="3011488"/>
              <a:ext cx="306388" cy="312738"/>
            </a:xfrm>
            <a:custGeom>
              <a:avLst/>
              <a:gdLst>
                <a:gd name="T0" fmla="*/ 29 w 58"/>
                <a:gd name="T1" fmla="*/ 0 h 59"/>
                <a:gd name="T2" fmla="*/ 0 w 58"/>
                <a:gd name="T3" fmla="*/ 30 h 59"/>
                <a:gd name="T4" fmla="*/ 29 w 58"/>
                <a:gd name="T5" fmla="*/ 59 h 59"/>
                <a:gd name="T6" fmla="*/ 58 w 58"/>
                <a:gd name="T7" fmla="*/ 30 h 59"/>
                <a:gd name="T8" fmla="*/ 29 w 58"/>
                <a:gd name="T9" fmla="*/ 0 h 59"/>
                <a:gd name="T10" fmla="*/ 29 w 58"/>
                <a:gd name="T11" fmla="*/ 45 h 59"/>
                <a:gd name="T12" fmla="*/ 13 w 58"/>
                <a:gd name="T13" fmla="*/ 30 h 59"/>
                <a:gd name="T14" fmla="*/ 29 w 58"/>
                <a:gd name="T15" fmla="*/ 14 h 59"/>
                <a:gd name="T16" fmla="*/ 45 w 58"/>
                <a:gd name="T17" fmla="*/ 30 h 59"/>
                <a:gd name="T18" fmla="*/ 29 w 58"/>
                <a:gd name="T19" fmla="*/ 45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 h="59">
                  <a:moveTo>
                    <a:pt x="29" y="0"/>
                  </a:moveTo>
                  <a:cubicBezTo>
                    <a:pt x="13" y="0"/>
                    <a:pt x="0" y="13"/>
                    <a:pt x="0" y="30"/>
                  </a:cubicBezTo>
                  <a:cubicBezTo>
                    <a:pt x="0" y="46"/>
                    <a:pt x="13" y="59"/>
                    <a:pt x="29" y="59"/>
                  </a:cubicBezTo>
                  <a:cubicBezTo>
                    <a:pt x="45" y="59"/>
                    <a:pt x="58" y="46"/>
                    <a:pt x="58" y="30"/>
                  </a:cubicBezTo>
                  <a:cubicBezTo>
                    <a:pt x="58" y="13"/>
                    <a:pt x="45" y="0"/>
                    <a:pt x="29" y="0"/>
                  </a:cubicBezTo>
                  <a:close/>
                  <a:moveTo>
                    <a:pt x="29" y="45"/>
                  </a:moveTo>
                  <a:cubicBezTo>
                    <a:pt x="20" y="45"/>
                    <a:pt x="13" y="38"/>
                    <a:pt x="13" y="30"/>
                  </a:cubicBezTo>
                  <a:cubicBezTo>
                    <a:pt x="13" y="21"/>
                    <a:pt x="20" y="14"/>
                    <a:pt x="29" y="14"/>
                  </a:cubicBezTo>
                  <a:cubicBezTo>
                    <a:pt x="38" y="14"/>
                    <a:pt x="45" y="21"/>
                    <a:pt x="45" y="30"/>
                  </a:cubicBezTo>
                  <a:cubicBezTo>
                    <a:pt x="45" y="38"/>
                    <a:pt x="38" y="45"/>
                    <a:pt x="29" y="45"/>
                  </a:cubicBezTo>
                  <a:close/>
                </a:path>
              </a:pathLst>
            </a:custGeom>
            <a:solidFill>
              <a:srgbClr val="8100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7" name="Freeform 13">
              <a:extLst>
                <a:ext uri="{FF2B5EF4-FFF2-40B4-BE49-F238E27FC236}">
                  <a16:creationId xmlns:a16="http://schemas.microsoft.com/office/drawing/2014/main" id="{2C4570A9-C687-4128-87C6-725D2C3960E7}"/>
                </a:ext>
              </a:extLst>
            </p:cNvPr>
            <p:cNvSpPr>
              <a:spLocks noEditPoints="1"/>
            </p:cNvSpPr>
            <p:nvPr/>
          </p:nvSpPr>
          <p:spPr bwMode="auto">
            <a:xfrm>
              <a:off x="3565525" y="3022600"/>
              <a:ext cx="306388" cy="312738"/>
            </a:xfrm>
            <a:custGeom>
              <a:avLst/>
              <a:gdLst>
                <a:gd name="T0" fmla="*/ 29 w 58"/>
                <a:gd name="T1" fmla="*/ 0 h 59"/>
                <a:gd name="T2" fmla="*/ 0 w 58"/>
                <a:gd name="T3" fmla="*/ 30 h 59"/>
                <a:gd name="T4" fmla="*/ 29 w 58"/>
                <a:gd name="T5" fmla="*/ 59 h 59"/>
                <a:gd name="T6" fmla="*/ 58 w 58"/>
                <a:gd name="T7" fmla="*/ 30 h 59"/>
                <a:gd name="T8" fmla="*/ 29 w 58"/>
                <a:gd name="T9" fmla="*/ 0 h 59"/>
                <a:gd name="T10" fmla="*/ 29 w 58"/>
                <a:gd name="T11" fmla="*/ 45 h 59"/>
                <a:gd name="T12" fmla="*/ 13 w 58"/>
                <a:gd name="T13" fmla="*/ 30 h 59"/>
                <a:gd name="T14" fmla="*/ 29 w 58"/>
                <a:gd name="T15" fmla="*/ 14 h 59"/>
                <a:gd name="T16" fmla="*/ 45 w 58"/>
                <a:gd name="T17" fmla="*/ 30 h 59"/>
                <a:gd name="T18" fmla="*/ 29 w 58"/>
                <a:gd name="T19" fmla="*/ 45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 h="59">
                  <a:moveTo>
                    <a:pt x="29" y="0"/>
                  </a:moveTo>
                  <a:cubicBezTo>
                    <a:pt x="13" y="0"/>
                    <a:pt x="0" y="13"/>
                    <a:pt x="0" y="30"/>
                  </a:cubicBezTo>
                  <a:cubicBezTo>
                    <a:pt x="0" y="46"/>
                    <a:pt x="13" y="59"/>
                    <a:pt x="29" y="59"/>
                  </a:cubicBezTo>
                  <a:cubicBezTo>
                    <a:pt x="45" y="59"/>
                    <a:pt x="58" y="46"/>
                    <a:pt x="58" y="30"/>
                  </a:cubicBezTo>
                  <a:cubicBezTo>
                    <a:pt x="58" y="13"/>
                    <a:pt x="45" y="0"/>
                    <a:pt x="29" y="0"/>
                  </a:cubicBezTo>
                  <a:close/>
                  <a:moveTo>
                    <a:pt x="29" y="45"/>
                  </a:moveTo>
                  <a:cubicBezTo>
                    <a:pt x="20" y="45"/>
                    <a:pt x="13" y="38"/>
                    <a:pt x="13" y="30"/>
                  </a:cubicBezTo>
                  <a:cubicBezTo>
                    <a:pt x="13" y="21"/>
                    <a:pt x="20" y="14"/>
                    <a:pt x="29" y="14"/>
                  </a:cubicBezTo>
                  <a:cubicBezTo>
                    <a:pt x="38" y="14"/>
                    <a:pt x="45" y="21"/>
                    <a:pt x="45" y="30"/>
                  </a:cubicBezTo>
                  <a:cubicBezTo>
                    <a:pt x="45" y="38"/>
                    <a:pt x="38" y="45"/>
                    <a:pt x="29" y="45"/>
                  </a:cubicBezTo>
                  <a:close/>
                </a:path>
              </a:pathLst>
            </a:custGeom>
            <a:solidFill>
              <a:srgbClr val="8100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60" name="Group 59">
            <a:extLst>
              <a:ext uri="{FF2B5EF4-FFF2-40B4-BE49-F238E27FC236}">
                <a16:creationId xmlns:a16="http://schemas.microsoft.com/office/drawing/2014/main" id="{8775183A-D2F5-4054-830C-905BA18ED982}"/>
              </a:ext>
            </a:extLst>
          </p:cNvPr>
          <p:cNvGrpSpPr>
            <a:grpSpLocks noChangeAspect="1"/>
          </p:cNvGrpSpPr>
          <p:nvPr/>
        </p:nvGrpSpPr>
        <p:grpSpPr>
          <a:xfrm>
            <a:off x="3879740" y="2611859"/>
            <a:ext cx="1325880" cy="1329482"/>
            <a:chOff x="5305425" y="1816100"/>
            <a:chExt cx="2032000" cy="2032000"/>
          </a:xfrm>
        </p:grpSpPr>
        <p:sp>
          <p:nvSpPr>
            <p:cNvPr id="120" name="Oval 17">
              <a:extLst>
                <a:ext uri="{FF2B5EF4-FFF2-40B4-BE49-F238E27FC236}">
                  <a16:creationId xmlns:a16="http://schemas.microsoft.com/office/drawing/2014/main" id="{1E805A56-A25E-44AC-B372-0A76BDF5C403}"/>
                </a:ext>
              </a:extLst>
            </p:cNvPr>
            <p:cNvSpPr>
              <a:spLocks noChangeArrowheads="1"/>
            </p:cNvSpPr>
            <p:nvPr/>
          </p:nvSpPr>
          <p:spPr bwMode="auto">
            <a:xfrm>
              <a:off x="5305425" y="1816100"/>
              <a:ext cx="2032000" cy="2032000"/>
            </a:xfrm>
            <a:prstGeom prst="ellipse">
              <a:avLst/>
            </a:prstGeom>
            <a:solidFill>
              <a:srgbClr val="78A2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1" name="Freeform 18">
              <a:extLst>
                <a:ext uri="{FF2B5EF4-FFF2-40B4-BE49-F238E27FC236}">
                  <a16:creationId xmlns:a16="http://schemas.microsoft.com/office/drawing/2014/main" id="{477C2412-25A4-49C1-8B74-F409BFD4398F}"/>
                </a:ext>
              </a:extLst>
            </p:cNvPr>
            <p:cNvSpPr>
              <a:spLocks noEditPoints="1"/>
            </p:cNvSpPr>
            <p:nvPr/>
          </p:nvSpPr>
          <p:spPr bwMode="auto">
            <a:xfrm>
              <a:off x="5627688" y="2181225"/>
              <a:ext cx="1308100" cy="1281113"/>
            </a:xfrm>
            <a:custGeom>
              <a:avLst/>
              <a:gdLst>
                <a:gd name="T0" fmla="*/ 116 w 247"/>
                <a:gd name="T1" fmla="*/ 74 h 242"/>
                <a:gd name="T2" fmla="*/ 118 w 247"/>
                <a:gd name="T3" fmla="*/ 63 h 242"/>
                <a:gd name="T4" fmla="*/ 107 w 247"/>
                <a:gd name="T5" fmla="*/ 25 h 242"/>
                <a:gd name="T6" fmla="*/ 60 w 247"/>
                <a:gd name="T7" fmla="*/ 0 h 242"/>
                <a:gd name="T8" fmla="*/ 44 w 247"/>
                <a:gd name="T9" fmla="*/ 7 h 242"/>
                <a:gd name="T10" fmla="*/ 68 w 247"/>
                <a:gd name="T11" fmla="*/ 38 h 242"/>
                <a:gd name="T12" fmla="*/ 67 w 247"/>
                <a:gd name="T13" fmla="*/ 49 h 242"/>
                <a:gd name="T14" fmla="*/ 64 w 247"/>
                <a:gd name="T15" fmla="*/ 61 h 242"/>
                <a:gd name="T16" fmla="*/ 55 w 247"/>
                <a:gd name="T17" fmla="*/ 65 h 242"/>
                <a:gd name="T18" fmla="*/ 42 w 247"/>
                <a:gd name="T19" fmla="*/ 68 h 242"/>
                <a:gd name="T20" fmla="*/ 28 w 247"/>
                <a:gd name="T21" fmla="*/ 58 h 242"/>
                <a:gd name="T22" fmla="*/ 8 w 247"/>
                <a:gd name="T23" fmla="*/ 44 h 242"/>
                <a:gd name="T24" fmla="*/ 19 w 247"/>
                <a:gd name="T25" fmla="*/ 100 h 242"/>
                <a:gd name="T26" fmla="*/ 76 w 247"/>
                <a:gd name="T27" fmla="*/ 114 h 242"/>
                <a:gd name="T28" fmla="*/ 190 w 247"/>
                <a:gd name="T29" fmla="*/ 228 h 242"/>
                <a:gd name="T30" fmla="*/ 198 w 247"/>
                <a:gd name="T31" fmla="*/ 236 h 242"/>
                <a:gd name="T32" fmla="*/ 232 w 247"/>
                <a:gd name="T33" fmla="*/ 238 h 242"/>
                <a:gd name="T34" fmla="*/ 236 w 247"/>
                <a:gd name="T35" fmla="*/ 193 h 242"/>
                <a:gd name="T36" fmla="*/ 205 w 247"/>
                <a:gd name="T37" fmla="*/ 227 h 242"/>
                <a:gd name="T38" fmla="*/ 198 w 247"/>
                <a:gd name="T39" fmla="*/ 220 h 242"/>
                <a:gd name="T40" fmla="*/ 81 w 247"/>
                <a:gd name="T41" fmla="*/ 103 h 242"/>
                <a:gd name="T42" fmla="*/ 72 w 247"/>
                <a:gd name="T43" fmla="*/ 104 h 242"/>
                <a:gd name="T44" fmla="*/ 27 w 247"/>
                <a:gd name="T45" fmla="*/ 92 h 242"/>
                <a:gd name="T46" fmla="*/ 20 w 247"/>
                <a:gd name="T47" fmla="*/ 66 h 242"/>
                <a:gd name="T48" fmla="*/ 44 w 247"/>
                <a:gd name="T49" fmla="*/ 80 h 242"/>
                <a:gd name="T50" fmla="*/ 58 w 247"/>
                <a:gd name="T51" fmla="*/ 76 h 242"/>
                <a:gd name="T52" fmla="*/ 75 w 247"/>
                <a:gd name="T53" fmla="*/ 66 h 242"/>
                <a:gd name="T54" fmla="*/ 78 w 247"/>
                <a:gd name="T55" fmla="*/ 52 h 242"/>
                <a:gd name="T56" fmla="*/ 78 w 247"/>
                <a:gd name="T57" fmla="*/ 31 h 242"/>
                <a:gd name="T58" fmla="*/ 60 w 247"/>
                <a:gd name="T59" fmla="*/ 12 h 242"/>
                <a:gd name="T60" fmla="*/ 106 w 247"/>
                <a:gd name="T61" fmla="*/ 50 h 242"/>
                <a:gd name="T62" fmla="*/ 106 w 247"/>
                <a:gd name="T63" fmla="*/ 69 h 242"/>
                <a:gd name="T64" fmla="*/ 105 w 247"/>
                <a:gd name="T65" fmla="*/ 77 h 242"/>
                <a:gd name="T66" fmla="*/ 228 w 247"/>
                <a:gd name="T67" fmla="*/ 201 h 242"/>
                <a:gd name="T68" fmla="*/ 233 w 247"/>
                <a:gd name="T69" fmla="*/ 210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47" h="242">
                  <a:moveTo>
                    <a:pt x="236" y="193"/>
                  </a:moveTo>
                  <a:cubicBezTo>
                    <a:pt x="116" y="74"/>
                    <a:pt x="116" y="74"/>
                    <a:pt x="116" y="74"/>
                  </a:cubicBezTo>
                  <a:cubicBezTo>
                    <a:pt x="117" y="73"/>
                    <a:pt x="117" y="72"/>
                    <a:pt x="117" y="71"/>
                  </a:cubicBezTo>
                  <a:cubicBezTo>
                    <a:pt x="118" y="69"/>
                    <a:pt x="118" y="66"/>
                    <a:pt x="118" y="63"/>
                  </a:cubicBezTo>
                  <a:cubicBezTo>
                    <a:pt x="119" y="58"/>
                    <a:pt x="118" y="53"/>
                    <a:pt x="117" y="48"/>
                  </a:cubicBezTo>
                  <a:cubicBezTo>
                    <a:pt x="116" y="40"/>
                    <a:pt x="112" y="32"/>
                    <a:pt x="107" y="25"/>
                  </a:cubicBezTo>
                  <a:cubicBezTo>
                    <a:pt x="96" y="10"/>
                    <a:pt x="78" y="0"/>
                    <a:pt x="60" y="0"/>
                  </a:cubicBezTo>
                  <a:cubicBezTo>
                    <a:pt x="60" y="0"/>
                    <a:pt x="60" y="0"/>
                    <a:pt x="60" y="0"/>
                  </a:cubicBezTo>
                  <a:cubicBezTo>
                    <a:pt x="57" y="0"/>
                    <a:pt x="54" y="0"/>
                    <a:pt x="51" y="1"/>
                  </a:cubicBezTo>
                  <a:cubicBezTo>
                    <a:pt x="48" y="1"/>
                    <a:pt x="45" y="4"/>
                    <a:pt x="44" y="7"/>
                  </a:cubicBezTo>
                  <a:cubicBezTo>
                    <a:pt x="43" y="10"/>
                    <a:pt x="44" y="13"/>
                    <a:pt x="46" y="15"/>
                  </a:cubicBezTo>
                  <a:cubicBezTo>
                    <a:pt x="55" y="23"/>
                    <a:pt x="67" y="36"/>
                    <a:pt x="68" y="38"/>
                  </a:cubicBezTo>
                  <a:cubicBezTo>
                    <a:pt x="70" y="39"/>
                    <a:pt x="69" y="42"/>
                    <a:pt x="68" y="46"/>
                  </a:cubicBezTo>
                  <a:cubicBezTo>
                    <a:pt x="68" y="47"/>
                    <a:pt x="68" y="48"/>
                    <a:pt x="67" y="49"/>
                  </a:cubicBezTo>
                  <a:cubicBezTo>
                    <a:pt x="67" y="50"/>
                    <a:pt x="67" y="52"/>
                    <a:pt x="66" y="53"/>
                  </a:cubicBezTo>
                  <a:cubicBezTo>
                    <a:pt x="66" y="56"/>
                    <a:pt x="65" y="59"/>
                    <a:pt x="64" y="61"/>
                  </a:cubicBezTo>
                  <a:cubicBezTo>
                    <a:pt x="64" y="63"/>
                    <a:pt x="61" y="64"/>
                    <a:pt x="57" y="65"/>
                  </a:cubicBezTo>
                  <a:cubicBezTo>
                    <a:pt x="55" y="65"/>
                    <a:pt x="55" y="65"/>
                    <a:pt x="55" y="65"/>
                  </a:cubicBezTo>
                  <a:cubicBezTo>
                    <a:pt x="54" y="66"/>
                    <a:pt x="52" y="66"/>
                    <a:pt x="51" y="66"/>
                  </a:cubicBezTo>
                  <a:cubicBezTo>
                    <a:pt x="48" y="67"/>
                    <a:pt x="45" y="68"/>
                    <a:pt x="42" y="68"/>
                  </a:cubicBezTo>
                  <a:cubicBezTo>
                    <a:pt x="40" y="69"/>
                    <a:pt x="38" y="68"/>
                    <a:pt x="35" y="64"/>
                  </a:cubicBezTo>
                  <a:cubicBezTo>
                    <a:pt x="33" y="63"/>
                    <a:pt x="31" y="61"/>
                    <a:pt x="28" y="58"/>
                  </a:cubicBezTo>
                  <a:cubicBezTo>
                    <a:pt x="24" y="54"/>
                    <a:pt x="20" y="50"/>
                    <a:pt x="17" y="46"/>
                  </a:cubicBezTo>
                  <a:cubicBezTo>
                    <a:pt x="14" y="44"/>
                    <a:pt x="11" y="43"/>
                    <a:pt x="8" y="44"/>
                  </a:cubicBezTo>
                  <a:cubicBezTo>
                    <a:pt x="5" y="45"/>
                    <a:pt x="3" y="48"/>
                    <a:pt x="2" y="51"/>
                  </a:cubicBezTo>
                  <a:cubicBezTo>
                    <a:pt x="0" y="69"/>
                    <a:pt x="6" y="87"/>
                    <a:pt x="19" y="100"/>
                  </a:cubicBezTo>
                  <a:cubicBezTo>
                    <a:pt x="33" y="114"/>
                    <a:pt x="54" y="120"/>
                    <a:pt x="74" y="115"/>
                  </a:cubicBezTo>
                  <a:cubicBezTo>
                    <a:pt x="74" y="115"/>
                    <a:pt x="75" y="115"/>
                    <a:pt x="76" y="114"/>
                  </a:cubicBezTo>
                  <a:cubicBezTo>
                    <a:pt x="76" y="114"/>
                    <a:pt x="76" y="114"/>
                    <a:pt x="77" y="114"/>
                  </a:cubicBezTo>
                  <a:cubicBezTo>
                    <a:pt x="190" y="228"/>
                    <a:pt x="190" y="228"/>
                    <a:pt x="190" y="228"/>
                  </a:cubicBezTo>
                  <a:cubicBezTo>
                    <a:pt x="191" y="228"/>
                    <a:pt x="191" y="229"/>
                    <a:pt x="192" y="230"/>
                  </a:cubicBezTo>
                  <a:cubicBezTo>
                    <a:pt x="194" y="232"/>
                    <a:pt x="196" y="234"/>
                    <a:pt x="198" y="236"/>
                  </a:cubicBezTo>
                  <a:cubicBezTo>
                    <a:pt x="203" y="240"/>
                    <a:pt x="210" y="242"/>
                    <a:pt x="217" y="242"/>
                  </a:cubicBezTo>
                  <a:cubicBezTo>
                    <a:pt x="222" y="242"/>
                    <a:pt x="227" y="241"/>
                    <a:pt x="232" y="238"/>
                  </a:cubicBezTo>
                  <a:cubicBezTo>
                    <a:pt x="242" y="231"/>
                    <a:pt x="247" y="219"/>
                    <a:pt x="244" y="208"/>
                  </a:cubicBezTo>
                  <a:cubicBezTo>
                    <a:pt x="243" y="202"/>
                    <a:pt x="240" y="197"/>
                    <a:pt x="236" y="193"/>
                  </a:cubicBezTo>
                  <a:close/>
                  <a:moveTo>
                    <a:pt x="226" y="228"/>
                  </a:moveTo>
                  <a:cubicBezTo>
                    <a:pt x="220" y="232"/>
                    <a:pt x="211" y="232"/>
                    <a:pt x="205" y="227"/>
                  </a:cubicBezTo>
                  <a:cubicBezTo>
                    <a:pt x="204" y="226"/>
                    <a:pt x="202" y="224"/>
                    <a:pt x="200" y="222"/>
                  </a:cubicBezTo>
                  <a:cubicBezTo>
                    <a:pt x="200" y="221"/>
                    <a:pt x="199" y="220"/>
                    <a:pt x="198" y="220"/>
                  </a:cubicBezTo>
                  <a:cubicBezTo>
                    <a:pt x="83" y="105"/>
                    <a:pt x="83" y="105"/>
                    <a:pt x="83" y="105"/>
                  </a:cubicBezTo>
                  <a:cubicBezTo>
                    <a:pt x="83" y="105"/>
                    <a:pt x="82" y="103"/>
                    <a:pt x="81" y="103"/>
                  </a:cubicBezTo>
                  <a:cubicBezTo>
                    <a:pt x="80" y="102"/>
                    <a:pt x="79" y="102"/>
                    <a:pt x="78" y="102"/>
                  </a:cubicBezTo>
                  <a:cubicBezTo>
                    <a:pt x="76" y="102"/>
                    <a:pt x="74" y="103"/>
                    <a:pt x="72" y="104"/>
                  </a:cubicBezTo>
                  <a:cubicBezTo>
                    <a:pt x="72" y="104"/>
                    <a:pt x="71" y="104"/>
                    <a:pt x="71" y="104"/>
                  </a:cubicBezTo>
                  <a:cubicBezTo>
                    <a:pt x="55" y="108"/>
                    <a:pt x="38" y="103"/>
                    <a:pt x="27" y="92"/>
                  </a:cubicBezTo>
                  <a:cubicBezTo>
                    <a:pt x="18" y="83"/>
                    <a:pt x="13" y="71"/>
                    <a:pt x="13" y="59"/>
                  </a:cubicBezTo>
                  <a:cubicBezTo>
                    <a:pt x="16" y="61"/>
                    <a:pt x="18" y="64"/>
                    <a:pt x="20" y="66"/>
                  </a:cubicBezTo>
                  <a:cubicBezTo>
                    <a:pt x="23" y="69"/>
                    <a:pt x="25" y="71"/>
                    <a:pt x="27" y="72"/>
                  </a:cubicBezTo>
                  <a:cubicBezTo>
                    <a:pt x="30" y="76"/>
                    <a:pt x="36" y="81"/>
                    <a:pt x="44" y="80"/>
                  </a:cubicBezTo>
                  <a:cubicBezTo>
                    <a:pt x="47" y="79"/>
                    <a:pt x="50" y="78"/>
                    <a:pt x="53" y="77"/>
                  </a:cubicBezTo>
                  <a:cubicBezTo>
                    <a:pt x="55" y="77"/>
                    <a:pt x="56" y="77"/>
                    <a:pt x="58" y="76"/>
                  </a:cubicBezTo>
                  <a:cubicBezTo>
                    <a:pt x="59" y="76"/>
                    <a:pt x="59" y="76"/>
                    <a:pt x="59" y="76"/>
                  </a:cubicBezTo>
                  <a:cubicBezTo>
                    <a:pt x="64" y="75"/>
                    <a:pt x="71" y="73"/>
                    <a:pt x="75" y="66"/>
                  </a:cubicBezTo>
                  <a:cubicBezTo>
                    <a:pt x="76" y="62"/>
                    <a:pt x="77" y="59"/>
                    <a:pt x="78" y="55"/>
                  </a:cubicBezTo>
                  <a:cubicBezTo>
                    <a:pt x="78" y="54"/>
                    <a:pt x="78" y="53"/>
                    <a:pt x="78" y="52"/>
                  </a:cubicBezTo>
                  <a:cubicBezTo>
                    <a:pt x="79" y="51"/>
                    <a:pt x="79" y="50"/>
                    <a:pt x="79" y="49"/>
                  </a:cubicBezTo>
                  <a:cubicBezTo>
                    <a:pt x="80" y="44"/>
                    <a:pt x="82" y="37"/>
                    <a:pt x="78" y="31"/>
                  </a:cubicBezTo>
                  <a:cubicBezTo>
                    <a:pt x="76" y="29"/>
                    <a:pt x="65" y="18"/>
                    <a:pt x="59" y="12"/>
                  </a:cubicBezTo>
                  <a:cubicBezTo>
                    <a:pt x="59" y="12"/>
                    <a:pt x="60" y="12"/>
                    <a:pt x="60" y="12"/>
                  </a:cubicBezTo>
                  <a:cubicBezTo>
                    <a:pt x="75" y="12"/>
                    <a:pt x="89" y="19"/>
                    <a:pt x="98" y="32"/>
                  </a:cubicBezTo>
                  <a:cubicBezTo>
                    <a:pt x="102" y="37"/>
                    <a:pt x="105" y="44"/>
                    <a:pt x="106" y="50"/>
                  </a:cubicBezTo>
                  <a:cubicBezTo>
                    <a:pt x="107" y="54"/>
                    <a:pt x="107" y="58"/>
                    <a:pt x="107" y="62"/>
                  </a:cubicBezTo>
                  <a:cubicBezTo>
                    <a:pt x="107" y="64"/>
                    <a:pt x="106" y="67"/>
                    <a:pt x="106" y="69"/>
                  </a:cubicBezTo>
                  <a:cubicBezTo>
                    <a:pt x="106" y="69"/>
                    <a:pt x="106" y="69"/>
                    <a:pt x="106" y="70"/>
                  </a:cubicBezTo>
                  <a:cubicBezTo>
                    <a:pt x="105" y="72"/>
                    <a:pt x="104" y="75"/>
                    <a:pt x="105" y="77"/>
                  </a:cubicBezTo>
                  <a:cubicBezTo>
                    <a:pt x="105" y="79"/>
                    <a:pt x="107" y="80"/>
                    <a:pt x="107" y="81"/>
                  </a:cubicBezTo>
                  <a:cubicBezTo>
                    <a:pt x="228" y="201"/>
                    <a:pt x="228" y="201"/>
                    <a:pt x="228" y="201"/>
                  </a:cubicBezTo>
                  <a:cubicBezTo>
                    <a:pt x="228" y="201"/>
                    <a:pt x="228" y="201"/>
                    <a:pt x="228" y="201"/>
                  </a:cubicBezTo>
                  <a:cubicBezTo>
                    <a:pt x="230" y="204"/>
                    <a:pt x="232" y="207"/>
                    <a:pt x="233" y="210"/>
                  </a:cubicBezTo>
                  <a:cubicBezTo>
                    <a:pt x="235" y="217"/>
                    <a:pt x="232" y="225"/>
                    <a:pt x="226" y="2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2" name="Freeform 19">
              <a:extLst>
                <a:ext uri="{FF2B5EF4-FFF2-40B4-BE49-F238E27FC236}">
                  <a16:creationId xmlns:a16="http://schemas.microsoft.com/office/drawing/2014/main" id="{2EE6200C-BACC-49F1-A386-E81E9F0C1A1E}"/>
                </a:ext>
              </a:extLst>
            </p:cNvPr>
            <p:cNvSpPr>
              <a:spLocks noEditPoints="1"/>
            </p:cNvSpPr>
            <p:nvPr/>
          </p:nvSpPr>
          <p:spPr bwMode="auto">
            <a:xfrm>
              <a:off x="6405563" y="2228850"/>
              <a:ext cx="603250" cy="598488"/>
            </a:xfrm>
            <a:custGeom>
              <a:avLst/>
              <a:gdLst>
                <a:gd name="T0" fmla="*/ 108 w 114"/>
                <a:gd name="T1" fmla="*/ 21 h 113"/>
                <a:gd name="T2" fmla="*/ 93 w 114"/>
                <a:gd name="T3" fmla="*/ 7 h 113"/>
                <a:gd name="T4" fmla="*/ 78 w 114"/>
                <a:gd name="T5" fmla="*/ 0 h 113"/>
                <a:gd name="T6" fmla="*/ 63 w 114"/>
                <a:gd name="T7" fmla="*/ 7 h 113"/>
                <a:gd name="T8" fmla="*/ 8 w 114"/>
                <a:gd name="T9" fmla="*/ 62 h 113"/>
                <a:gd name="T10" fmla="*/ 8 w 114"/>
                <a:gd name="T11" fmla="*/ 92 h 113"/>
                <a:gd name="T12" fmla="*/ 23 w 114"/>
                <a:gd name="T13" fmla="*/ 106 h 113"/>
                <a:gd name="T14" fmla="*/ 38 w 114"/>
                <a:gd name="T15" fmla="*/ 113 h 113"/>
                <a:gd name="T16" fmla="*/ 53 w 114"/>
                <a:gd name="T17" fmla="*/ 106 h 113"/>
                <a:gd name="T18" fmla="*/ 108 w 114"/>
                <a:gd name="T19" fmla="*/ 51 h 113"/>
                <a:gd name="T20" fmla="*/ 114 w 114"/>
                <a:gd name="T21" fmla="*/ 36 h 113"/>
                <a:gd name="T22" fmla="*/ 108 w 114"/>
                <a:gd name="T23" fmla="*/ 21 h 113"/>
                <a:gd name="T24" fmla="*/ 100 w 114"/>
                <a:gd name="T25" fmla="*/ 43 h 113"/>
                <a:gd name="T26" fmla="*/ 45 w 114"/>
                <a:gd name="T27" fmla="*/ 98 h 113"/>
                <a:gd name="T28" fmla="*/ 31 w 114"/>
                <a:gd name="T29" fmla="*/ 98 h 113"/>
                <a:gd name="T30" fmla="*/ 16 w 114"/>
                <a:gd name="T31" fmla="*/ 84 h 113"/>
                <a:gd name="T32" fmla="*/ 16 w 114"/>
                <a:gd name="T33" fmla="*/ 70 h 113"/>
                <a:gd name="T34" fmla="*/ 71 w 114"/>
                <a:gd name="T35" fmla="*/ 15 h 113"/>
                <a:gd name="T36" fmla="*/ 78 w 114"/>
                <a:gd name="T37" fmla="*/ 12 h 113"/>
                <a:gd name="T38" fmla="*/ 85 w 114"/>
                <a:gd name="T39" fmla="*/ 15 h 113"/>
                <a:gd name="T40" fmla="*/ 100 w 114"/>
                <a:gd name="T41" fmla="*/ 29 h 113"/>
                <a:gd name="T42" fmla="*/ 103 w 114"/>
                <a:gd name="T43" fmla="*/ 36 h 113"/>
                <a:gd name="T44" fmla="*/ 100 w 114"/>
                <a:gd name="T45" fmla="*/ 43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14" h="113">
                  <a:moveTo>
                    <a:pt x="108" y="21"/>
                  </a:moveTo>
                  <a:cubicBezTo>
                    <a:pt x="93" y="7"/>
                    <a:pt x="93" y="7"/>
                    <a:pt x="93" y="7"/>
                  </a:cubicBezTo>
                  <a:cubicBezTo>
                    <a:pt x="89" y="3"/>
                    <a:pt x="84" y="0"/>
                    <a:pt x="78" y="0"/>
                  </a:cubicBezTo>
                  <a:cubicBezTo>
                    <a:pt x="72" y="0"/>
                    <a:pt x="67" y="3"/>
                    <a:pt x="63" y="7"/>
                  </a:cubicBezTo>
                  <a:cubicBezTo>
                    <a:pt x="8" y="62"/>
                    <a:pt x="8" y="62"/>
                    <a:pt x="8" y="62"/>
                  </a:cubicBezTo>
                  <a:cubicBezTo>
                    <a:pt x="0" y="70"/>
                    <a:pt x="0" y="83"/>
                    <a:pt x="8" y="92"/>
                  </a:cubicBezTo>
                  <a:cubicBezTo>
                    <a:pt x="23" y="106"/>
                    <a:pt x="23" y="106"/>
                    <a:pt x="23" y="106"/>
                  </a:cubicBezTo>
                  <a:cubicBezTo>
                    <a:pt x="27" y="111"/>
                    <a:pt x="32" y="113"/>
                    <a:pt x="38" y="113"/>
                  </a:cubicBezTo>
                  <a:cubicBezTo>
                    <a:pt x="43" y="113"/>
                    <a:pt x="49" y="111"/>
                    <a:pt x="53" y="106"/>
                  </a:cubicBezTo>
                  <a:cubicBezTo>
                    <a:pt x="108" y="51"/>
                    <a:pt x="108" y="51"/>
                    <a:pt x="108" y="51"/>
                  </a:cubicBezTo>
                  <a:cubicBezTo>
                    <a:pt x="112" y="47"/>
                    <a:pt x="114" y="42"/>
                    <a:pt x="114" y="36"/>
                  </a:cubicBezTo>
                  <a:cubicBezTo>
                    <a:pt x="114" y="31"/>
                    <a:pt x="112" y="25"/>
                    <a:pt x="108" y="21"/>
                  </a:cubicBezTo>
                  <a:close/>
                  <a:moveTo>
                    <a:pt x="100" y="43"/>
                  </a:moveTo>
                  <a:cubicBezTo>
                    <a:pt x="45" y="98"/>
                    <a:pt x="45" y="98"/>
                    <a:pt x="45" y="98"/>
                  </a:cubicBezTo>
                  <a:cubicBezTo>
                    <a:pt x="41" y="102"/>
                    <a:pt x="35" y="102"/>
                    <a:pt x="31" y="98"/>
                  </a:cubicBezTo>
                  <a:cubicBezTo>
                    <a:pt x="16" y="84"/>
                    <a:pt x="16" y="84"/>
                    <a:pt x="16" y="84"/>
                  </a:cubicBezTo>
                  <a:cubicBezTo>
                    <a:pt x="12" y="80"/>
                    <a:pt x="12" y="74"/>
                    <a:pt x="16" y="70"/>
                  </a:cubicBezTo>
                  <a:cubicBezTo>
                    <a:pt x="71" y="15"/>
                    <a:pt x="71" y="15"/>
                    <a:pt x="71" y="15"/>
                  </a:cubicBezTo>
                  <a:cubicBezTo>
                    <a:pt x="73" y="13"/>
                    <a:pt x="75" y="12"/>
                    <a:pt x="78" y="12"/>
                  </a:cubicBezTo>
                  <a:cubicBezTo>
                    <a:pt x="81" y="12"/>
                    <a:pt x="83" y="13"/>
                    <a:pt x="85" y="15"/>
                  </a:cubicBezTo>
                  <a:cubicBezTo>
                    <a:pt x="100" y="29"/>
                    <a:pt x="100" y="29"/>
                    <a:pt x="100" y="29"/>
                  </a:cubicBezTo>
                  <a:cubicBezTo>
                    <a:pt x="102" y="31"/>
                    <a:pt x="103" y="34"/>
                    <a:pt x="103" y="36"/>
                  </a:cubicBezTo>
                  <a:cubicBezTo>
                    <a:pt x="103" y="39"/>
                    <a:pt x="102" y="42"/>
                    <a:pt x="100" y="43"/>
                  </a:cubicBezTo>
                  <a:close/>
                </a:path>
              </a:pathLst>
            </a:custGeom>
            <a:solidFill>
              <a:srgbClr val="8100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3" name="Freeform 20">
              <a:extLst>
                <a:ext uri="{FF2B5EF4-FFF2-40B4-BE49-F238E27FC236}">
                  <a16:creationId xmlns:a16="http://schemas.microsoft.com/office/drawing/2014/main" id="{308A0877-9082-4637-960B-23745C469AF5}"/>
                </a:ext>
              </a:extLst>
            </p:cNvPr>
            <p:cNvSpPr>
              <a:spLocks/>
            </p:cNvSpPr>
            <p:nvPr/>
          </p:nvSpPr>
          <p:spPr bwMode="auto">
            <a:xfrm>
              <a:off x="5749925" y="3006725"/>
              <a:ext cx="471488" cy="471488"/>
            </a:xfrm>
            <a:custGeom>
              <a:avLst/>
              <a:gdLst>
                <a:gd name="T0" fmla="*/ 85 w 89"/>
                <a:gd name="T1" fmla="*/ 2 h 89"/>
                <a:gd name="T2" fmla="*/ 77 w 89"/>
                <a:gd name="T3" fmla="*/ 2 h 89"/>
                <a:gd name="T4" fmla="*/ 38 w 89"/>
                <a:gd name="T5" fmla="*/ 40 h 89"/>
                <a:gd name="T6" fmla="*/ 37 w 89"/>
                <a:gd name="T7" fmla="*/ 41 h 89"/>
                <a:gd name="T8" fmla="*/ 29 w 89"/>
                <a:gd name="T9" fmla="*/ 42 h 89"/>
                <a:gd name="T10" fmla="*/ 25 w 89"/>
                <a:gd name="T11" fmla="*/ 44 h 89"/>
                <a:gd name="T12" fmla="*/ 6 w 89"/>
                <a:gd name="T13" fmla="*/ 73 h 89"/>
                <a:gd name="T14" fmla="*/ 5 w 89"/>
                <a:gd name="T15" fmla="*/ 74 h 89"/>
                <a:gd name="T16" fmla="*/ 5 w 89"/>
                <a:gd name="T17" fmla="*/ 74 h 89"/>
                <a:gd name="T18" fmla="*/ 1 w 89"/>
                <a:gd name="T19" fmla="*/ 80 h 89"/>
                <a:gd name="T20" fmla="*/ 2 w 89"/>
                <a:gd name="T21" fmla="*/ 87 h 89"/>
                <a:gd name="T22" fmla="*/ 2 w 89"/>
                <a:gd name="T23" fmla="*/ 87 h 89"/>
                <a:gd name="T24" fmla="*/ 6 w 89"/>
                <a:gd name="T25" fmla="*/ 89 h 89"/>
                <a:gd name="T26" fmla="*/ 10 w 89"/>
                <a:gd name="T27" fmla="*/ 88 h 89"/>
                <a:gd name="T28" fmla="*/ 45 w 89"/>
                <a:gd name="T29" fmla="*/ 64 h 89"/>
                <a:gd name="T30" fmla="*/ 48 w 89"/>
                <a:gd name="T31" fmla="*/ 60 h 89"/>
                <a:gd name="T32" fmla="*/ 48 w 89"/>
                <a:gd name="T33" fmla="*/ 53 h 89"/>
                <a:gd name="T34" fmla="*/ 49 w 89"/>
                <a:gd name="T35" fmla="*/ 51 h 89"/>
                <a:gd name="T36" fmla="*/ 87 w 89"/>
                <a:gd name="T37" fmla="*/ 13 h 89"/>
                <a:gd name="T38" fmla="*/ 89 w 89"/>
                <a:gd name="T39" fmla="*/ 9 h 89"/>
                <a:gd name="T40" fmla="*/ 87 w 89"/>
                <a:gd name="T41" fmla="*/ 5 h 89"/>
                <a:gd name="T42" fmla="*/ 85 w 89"/>
                <a:gd name="T43" fmla="*/ 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9" h="89">
                  <a:moveTo>
                    <a:pt x="85" y="2"/>
                  </a:moveTo>
                  <a:cubicBezTo>
                    <a:pt x="83" y="0"/>
                    <a:pt x="79" y="0"/>
                    <a:pt x="77" y="2"/>
                  </a:cubicBezTo>
                  <a:cubicBezTo>
                    <a:pt x="38" y="40"/>
                    <a:pt x="38" y="40"/>
                    <a:pt x="38" y="40"/>
                  </a:cubicBezTo>
                  <a:cubicBezTo>
                    <a:pt x="38" y="41"/>
                    <a:pt x="37" y="41"/>
                    <a:pt x="37" y="41"/>
                  </a:cubicBezTo>
                  <a:cubicBezTo>
                    <a:pt x="29" y="42"/>
                    <a:pt x="29" y="42"/>
                    <a:pt x="29" y="42"/>
                  </a:cubicBezTo>
                  <a:cubicBezTo>
                    <a:pt x="28" y="42"/>
                    <a:pt x="26" y="43"/>
                    <a:pt x="25" y="44"/>
                  </a:cubicBezTo>
                  <a:cubicBezTo>
                    <a:pt x="6" y="73"/>
                    <a:pt x="6" y="73"/>
                    <a:pt x="6" y="73"/>
                  </a:cubicBezTo>
                  <a:cubicBezTo>
                    <a:pt x="5" y="74"/>
                    <a:pt x="5" y="74"/>
                    <a:pt x="5" y="74"/>
                  </a:cubicBezTo>
                  <a:cubicBezTo>
                    <a:pt x="5" y="74"/>
                    <a:pt x="5" y="74"/>
                    <a:pt x="5" y="74"/>
                  </a:cubicBezTo>
                  <a:cubicBezTo>
                    <a:pt x="1" y="80"/>
                    <a:pt x="1" y="80"/>
                    <a:pt x="1" y="80"/>
                  </a:cubicBezTo>
                  <a:cubicBezTo>
                    <a:pt x="0" y="82"/>
                    <a:pt x="0" y="85"/>
                    <a:pt x="2" y="87"/>
                  </a:cubicBezTo>
                  <a:cubicBezTo>
                    <a:pt x="2" y="87"/>
                    <a:pt x="2" y="87"/>
                    <a:pt x="2" y="87"/>
                  </a:cubicBezTo>
                  <a:cubicBezTo>
                    <a:pt x="3" y="89"/>
                    <a:pt x="5" y="89"/>
                    <a:pt x="6" y="89"/>
                  </a:cubicBezTo>
                  <a:cubicBezTo>
                    <a:pt x="7" y="89"/>
                    <a:pt x="9" y="89"/>
                    <a:pt x="10" y="88"/>
                  </a:cubicBezTo>
                  <a:cubicBezTo>
                    <a:pt x="45" y="64"/>
                    <a:pt x="45" y="64"/>
                    <a:pt x="45" y="64"/>
                  </a:cubicBezTo>
                  <a:cubicBezTo>
                    <a:pt x="47" y="63"/>
                    <a:pt x="48" y="62"/>
                    <a:pt x="48" y="60"/>
                  </a:cubicBezTo>
                  <a:cubicBezTo>
                    <a:pt x="48" y="53"/>
                    <a:pt x="48" y="53"/>
                    <a:pt x="48" y="53"/>
                  </a:cubicBezTo>
                  <a:cubicBezTo>
                    <a:pt x="48" y="52"/>
                    <a:pt x="49" y="51"/>
                    <a:pt x="49" y="51"/>
                  </a:cubicBezTo>
                  <a:cubicBezTo>
                    <a:pt x="87" y="13"/>
                    <a:pt x="87" y="13"/>
                    <a:pt x="87" y="13"/>
                  </a:cubicBezTo>
                  <a:cubicBezTo>
                    <a:pt x="88" y="12"/>
                    <a:pt x="89" y="10"/>
                    <a:pt x="89" y="9"/>
                  </a:cubicBezTo>
                  <a:cubicBezTo>
                    <a:pt x="89" y="7"/>
                    <a:pt x="88" y="6"/>
                    <a:pt x="87" y="5"/>
                  </a:cubicBezTo>
                  <a:lnTo>
                    <a:pt x="85" y="2"/>
                  </a:lnTo>
                  <a:close/>
                </a:path>
              </a:pathLst>
            </a:custGeom>
            <a:solidFill>
              <a:srgbClr val="8100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61" name="Group 60">
            <a:extLst>
              <a:ext uri="{FF2B5EF4-FFF2-40B4-BE49-F238E27FC236}">
                <a16:creationId xmlns:a16="http://schemas.microsoft.com/office/drawing/2014/main" id="{358C9D6B-74C7-4755-AAEE-2B123D21C71B}"/>
              </a:ext>
            </a:extLst>
          </p:cNvPr>
          <p:cNvGrpSpPr>
            <a:grpSpLocks noChangeAspect="1"/>
          </p:cNvGrpSpPr>
          <p:nvPr/>
        </p:nvGrpSpPr>
        <p:grpSpPr>
          <a:xfrm>
            <a:off x="5396700" y="2611859"/>
            <a:ext cx="1325880" cy="1329482"/>
            <a:chOff x="7616825" y="1816100"/>
            <a:chExt cx="2032000" cy="2032000"/>
          </a:xfrm>
        </p:grpSpPr>
        <p:sp>
          <p:nvSpPr>
            <p:cNvPr id="117" name="Oval 24">
              <a:extLst>
                <a:ext uri="{FF2B5EF4-FFF2-40B4-BE49-F238E27FC236}">
                  <a16:creationId xmlns:a16="http://schemas.microsoft.com/office/drawing/2014/main" id="{ED6A3442-0BCD-4D3A-B32E-73244B4423E0}"/>
                </a:ext>
              </a:extLst>
            </p:cNvPr>
            <p:cNvSpPr>
              <a:spLocks noChangeArrowheads="1"/>
            </p:cNvSpPr>
            <p:nvPr/>
          </p:nvSpPr>
          <p:spPr bwMode="auto">
            <a:xfrm>
              <a:off x="7616825" y="1816100"/>
              <a:ext cx="2032000" cy="2032000"/>
            </a:xfrm>
            <a:prstGeom prst="ellipse">
              <a:avLst/>
            </a:prstGeom>
            <a:solidFill>
              <a:srgbClr val="78A2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8" name="Freeform 25">
              <a:extLst>
                <a:ext uri="{FF2B5EF4-FFF2-40B4-BE49-F238E27FC236}">
                  <a16:creationId xmlns:a16="http://schemas.microsoft.com/office/drawing/2014/main" id="{43868315-C7CF-4CD9-97F5-6E2866873AE7}"/>
                </a:ext>
              </a:extLst>
            </p:cNvPr>
            <p:cNvSpPr>
              <a:spLocks/>
            </p:cNvSpPr>
            <p:nvPr/>
          </p:nvSpPr>
          <p:spPr bwMode="auto">
            <a:xfrm>
              <a:off x="8104188" y="2439988"/>
              <a:ext cx="1063625" cy="958850"/>
            </a:xfrm>
            <a:custGeom>
              <a:avLst/>
              <a:gdLst>
                <a:gd name="T0" fmla="*/ 95 w 201"/>
                <a:gd name="T1" fmla="*/ 181 h 181"/>
                <a:gd name="T2" fmla="*/ 91 w 201"/>
                <a:gd name="T3" fmla="*/ 180 h 181"/>
                <a:gd name="T4" fmla="*/ 62 w 201"/>
                <a:gd name="T5" fmla="*/ 173 h 181"/>
                <a:gd name="T6" fmla="*/ 38 w 201"/>
                <a:gd name="T7" fmla="*/ 159 h 181"/>
                <a:gd name="T8" fmla="*/ 24 w 201"/>
                <a:gd name="T9" fmla="*/ 145 h 181"/>
                <a:gd name="T10" fmla="*/ 12 w 201"/>
                <a:gd name="T11" fmla="*/ 127 h 181"/>
                <a:gd name="T12" fmla="*/ 5 w 201"/>
                <a:gd name="T13" fmla="*/ 111 h 181"/>
                <a:gd name="T14" fmla="*/ 2 w 201"/>
                <a:gd name="T15" fmla="*/ 95 h 181"/>
                <a:gd name="T16" fmla="*/ 1 w 201"/>
                <a:gd name="T17" fmla="*/ 72 h 181"/>
                <a:gd name="T18" fmla="*/ 4 w 201"/>
                <a:gd name="T19" fmla="*/ 53 h 181"/>
                <a:gd name="T20" fmla="*/ 15 w 201"/>
                <a:gd name="T21" fmla="*/ 29 h 181"/>
                <a:gd name="T22" fmla="*/ 33 w 201"/>
                <a:gd name="T23" fmla="*/ 7 h 181"/>
                <a:gd name="T24" fmla="*/ 56 w 201"/>
                <a:gd name="T25" fmla="*/ 10 h 181"/>
                <a:gd name="T26" fmla="*/ 54 w 201"/>
                <a:gd name="T27" fmla="*/ 26 h 181"/>
                <a:gd name="T28" fmla="*/ 47 w 201"/>
                <a:gd name="T29" fmla="*/ 34 h 181"/>
                <a:gd name="T30" fmla="*/ 35 w 201"/>
                <a:gd name="T31" fmla="*/ 51 h 181"/>
                <a:gd name="T32" fmla="*/ 29 w 201"/>
                <a:gd name="T33" fmla="*/ 77 h 181"/>
                <a:gd name="T34" fmla="*/ 30 w 201"/>
                <a:gd name="T35" fmla="*/ 94 h 181"/>
                <a:gd name="T36" fmla="*/ 36 w 201"/>
                <a:gd name="T37" fmla="*/ 111 h 181"/>
                <a:gd name="T38" fmla="*/ 45 w 201"/>
                <a:gd name="T39" fmla="*/ 125 h 181"/>
                <a:gd name="T40" fmla="*/ 52 w 201"/>
                <a:gd name="T41" fmla="*/ 133 h 181"/>
                <a:gd name="T42" fmla="*/ 66 w 201"/>
                <a:gd name="T43" fmla="*/ 143 h 181"/>
                <a:gd name="T44" fmla="*/ 90 w 201"/>
                <a:gd name="T45" fmla="*/ 151 h 181"/>
                <a:gd name="T46" fmla="*/ 126 w 201"/>
                <a:gd name="T47" fmla="*/ 147 h 181"/>
                <a:gd name="T48" fmla="*/ 146 w 201"/>
                <a:gd name="T49" fmla="*/ 135 h 181"/>
                <a:gd name="T50" fmla="*/ 160 w 201"/>
                <a:gd name="T51" fmla="*/ 120 h 181"/>
                <a:gd name="T52" fmla="*/ 170 w 201"/>
                <a:gd name="T53" fmla="*/ 97 h 181"/>
                <a:gd name="T54" fmla="*/ 172 w 201"/>
                <a:gd name="T55" fmla="*/ 81 h 181"/>
                <a:gd name="T56" fmla="*/ 167 w 201"/>
                <a:gd name="T57" fmla="*/ 55 h 181"/>
                <a:gd name="T58" fmla="*/ 162 w 201"/>
                <a:gd name="T59" fmla="*/ 45 h 181"/>
                <a:gd name="T60" fmla="*/ 150 w 201"/>
                <a:gd name="T61" fmla="*/ 29 h 181"/>
                <a:gd name="T62" fmla="*/ 145 w 201"/>
                <a:gd name="T63" fmla="*/ 23 h 181"/>
                <a:gd name="T64" fmla="*/ 155 w 201"/>
                <a:gd name="T65" fmla="*/ 3 h 181"/>
                <a:gd name="T66" fmla="*/ 167 w 201"/>
                <a:gd name="T67" fmla="*/ 7 h 181"/>
                <a:gd name="T68" fmla="*/ 187 w 201"/>
                <a:gd name="T69" fmla="*/ 31 h 181"/>
                <a:gd name="T70" fmla="*/ 198 w 201"/>
                <a:gd name="T71" fmla="*/ 60 h 181"/>
                <a:gd name="T72" fmla="*/ 200 w 201"/>
                <a:gd name="T73" fmla="*/ 87 h 181"/>
                <a:gd name="T74" fmla="*/ 195 w 201"/>
                <a:gd name="T75" fmla="*/ 113 h 181"/>
                <a:gd name="T76" fmla="*/ 179 w 201"/>
                <a:gd name="T77" fmla="*/ 142 h 181"/>
                <a:gd name="T78" fmla="*/ 157 w 201"/>
                <a:gd name="T79" fmla="*/ 163 h 181"/>
                <a:gd name="T80" fmla="*/ 128 w 201"/>
                <a:gd name="T81" fmla="*/ 177 h 181"/>
                <a:gd name="T82" fmla="*/ 108 w 201"/>
                <a:gd name="T83" fmla="*/ 180 h 181"/>
                <a:gd name="T84" fmla="*/ 106 w 201"/>
                <a:gd name="T85" fmla="*/ 181 h 181"/>
                <a:gd name="T86" fmla="*/ 95 w 201"/>
                <a:gd name="T87"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01" h="181">
                  <a:moveTo>
                    <a:pt x="95" y="181"/>
                  </a:moveTo>
                  <a:cubicBezTo>
                    <a:pt x="93" y="180"/>
                    <a:pt x="92" y="180"/>
                    <a:pt x="91" y="180"/>
                  </a:cubicBezTo>
                  <a:cubicBezTo>
                    <a:pt x="81" y="179"/>
                    <a:pt x="71" y="177"/>
                    <a:pt x="62" y="173"/>
                  </a:cubicBezTo>
                  <a:cubicBezTo>
                    <a:pt x="53" y="169"/>
                    <a:pt x="46" y="165"/>
                    <a:pt x="38" y="159"/>
                  </a:cubicBezTo>
                  <a:cubicBezTo>
                    <a:pt x="33" y="155"/>
                    <a:pt x="28" y="150"/>
                    <a:pt x="24" y="145"/>
                  </a:cubicBezTo>
                  <a:cubicBezTo>
                    <a:pt x="19" y="139"/>
                    <a:pt x="15" y="133"/>
                    <a:pt x="12" y="127"/>
                  </a:cubicBezTo>
                  <a:cubicBezTo>
                    <a:pt x="9" y="121"/>
                    <a:pt x="7" y="116"/>
                    <a:pt x="5" y="111"/>
                  </a:cubicBezTo>
                  <a:cubicBezTo>
                    <a:pt x="4" y="106"/>
                    <a:pt x="2" y="100"/>
                    <a:pt x="2" y="95"/>
                  </a:cubicBezTo>
                  <a:cubicBezTo>
                    <a:pt x="0" y="87"/>
                    <a:pt x="0" y="80"/>
                    <a:pt x="1" y="72"/>
                  </a:cubicBezTo>
                  <a:cubicBezTo>
                    <a:pt x="2" y="66"/>
                    <a:pt x="3" y="59"/>
                    <a:pt x="4" y="53"/>
                  </a:cubicBezTo>
                  <a:cubicBezTo>
                    <a:pt x="7" y="45"/>
                    <a:pt x="11" y="37"/>
                    <a:pt x="15" y="29"/>
                  </a:cubicBezTo>
                  <a:cubicBezTo>
                    <a:pt x="20" y="21"/>
                    <a:pt x="26" y="13"/>
                    <a:pt x="33" y="7"/>
                  </a:cubicBezTo>
                  <a:cubicBezTo>
                    <a:pt x="40" y="0"/>
                    <a:pt x="51" y="2"/>
                    <a:pt x="56" y="10"/>
                  </a:cubicBezTo>
                  <a:cubicBezTo>
                    <a:pt x="59" y="15"/>
                    <a:pt x="58" y="22"/>
                    <a:pt x="54" y="26"/>
                  </a:cubicBezTo>
                  <a:cubicBezTo>
                    <a:pt x="52" y="29"/>
                    <a:pt x="49" y="31"/>
                    <a:pt x="47" y="34"/>
                  </a:cubicBezTo>
                  <a:cubicBezTo>
                    <a:pt x="42" y="39"/>
                    <a:pt x="38" y="45"/>
                    <a:pt x="35" y="51"/>
                  </a:cubicBezTo>
                  <a:cubicBezTo>
                    <a:pt x="32" y="60"/>
                    <a:pt x="30" y="68"/>
                    <a:pt x="29" y="77"/>
                  </a:cubicBezTo>
                  <a:cubicBezTo>
                    <a:pt x="29" y="83"/>
                    <a:pt x="29" y="88"/>
                    <a:pt x="30" y="94"/>
                  </a:cubicBezTo>
                  <a:cubicBezTo>
                    <a:pt x="32" y="100"/>
                    <a:pt x="33" y="106"/>
                    <a:pt x="36" y="111"/>
                  </a:cubicBezTo>
                  <a:cubicBezTo>
                    <a:pt x="38" y="116"/>
                    <a:pt x="41" y="121"/>
                    <a:pt x="45" y="125"/>
                  </a:cubicBezTo>
                  <a:cubicBezTo>
                    <a:pt x="47" y="128"/>
                    <a:pt x="49" y="130"/>
                    <a:pt x="52" y="133"/>
                  </a:cubicBezTo>
                  <a:cubicBezTo>
                    <a:pt x="56" y="137"/>
                    <a:pt x="61" y="140"/>
                    <a:pt x="66" y="143"/>
                  </a:cubicBezTo>
                  <a:cubicBezTo>
                    <a:pt x="73" y="147"/>
                    <a:pt x="81" y="150"/>
                    <a:pt x="90" y="151"/>
                  </a:cubicBezTo>
                  <a:cubicBezTo>
                    <a:pt x="102" y="153"/>
                    <a:pt x="114" y="152"/>
                    <a:pt x="126" y="147"/>
                  </a:cubicBezTo>
                  <a:cubicBezTo>
                    <a:pt x="134" y="144"/>
                    <a:pt x="140" y="140"/>
                    <a:pt x="146" y="135"/>
                  </a:cubicBezTo>
                  <a:cubicBezTo>
                    <a:pt x="152" y="131"/>
                    <a:pt x="156" y="126"/>
                    <a:pt x="160" y="120"/>
                  </a:cubicBezTo>
                  <a:cubicBezTo>
                    <a:pt x="164" y="113"/>
                    <a:pt x="168" y="105"/>
                    <a:pt x="170" y="97"/>
                  </a:cubicBezTo>
                  <a:cubicBezTo>
                    <a:pt x="171" y="92"/>
                    <a:pt x="172" y="87"/>
                    <a:pt x="172" y="81"/>
                  </a:cubicBezTo>
                  <a:cubicBezTo>
                    <a:pt x="172" y="72"/>
                    <a:pt x="170" y="63"/>
                    <a:pt x="167" y="55"/>
                  </a:cubicBezTo>
                  <a:cubicBezTo>
                    <a:pt x="165" y="51"/>
                    <a:pt x="164" y="48"/>
                    <a:pt x="162" y="45"/>
                  </a:cubicBezTo>
                  <a:cubicBezTo>
                    <a:pt x="158" y="39"/>
                    <a:pt x="154" y="34"/>
                    <a:pt x="150" y="29"/>
                  </a:cubicBezTo>
                  <a:cubicBezTo>
                    <a:pt x="148" y="27"/>
                    <a:pt x="146" y="26"/>
                    <a:pt x="145" y="23"/>
                  </a:cubicBezTo>
                  <a:cubicBezTo>
                    <a:pt x="140" y="15"/>
                    <a:pt x="145" y="5"/>
                    <a:pt x="155" y="3"/>
                  </a:cubicBezTo>
                  <a:cubicBezTo>
                    <a:pt x="160" y="2"/>
                    <a:pt x="164" y="4"/>
                    <a:pt x="167" y="7"/>
                  </a:cubicBezTo>
                  <a:cubicBezTo>
                    <a:pt x="175" y="14"/>
                    <a:pt x="181" y="22"/>
                    <a:pt x="187" y="31"/>
                  </a:cubicBezTo>
                  <a:cubicBezTo>
                    <a:pt x="192" y="40"/>
                    <a:pt x="196" y="50"/>
                    <a:pt x="198" y="60"/>
                  </a:cubicBezTo>
                  <a:cubicBezTo>
                    <a:pt x="200" y="69"/>
                    <a:pt x="201" y="78"/>
                    <a:pt x="200" y="87"/>
                  </a:cubicBezTo>
                  <a:cubicBezTo>
                    <a:pt x="199" y="96"/>
                    <a:pt x="198" y="104"/>
                    <a:pt x="195" y="113"/>
                  </a:cubicBezTo>
                  <a:cubicBezTo>
                    <a:pt x="191" y="124"/>
                    <a:pt x="186" y="133"/>
                    <a:pt x="179" y="142"/>
                  </a:cubicBezTo>
                  <a:cubicBezTo>
                    <a:pt x="173" y="150"/>
                    <a:pt x="166" y="157"/>
                    <a:pt x="157" y="163"/>
                  </a:cubicBezTo>
                  <a:cubicBezTo>
                    <a:pt x="148" y="169"/>
                    <a:pt x="139" y="174"/>
                    <a:pt x="128" y="177"/>
                  </a:cubicBezTo>
                  <a:cubicBezTo>
                    <a:pt x="122" y="179"/>
                    <a:pt x="115" y="180"/>
                    <a:pt x="108" y="180"/>
                  </a:cubicBezTo>
                  <a:cubicBezTo>
                    <a:pt x="107" y="180"/>
                    <a:pt x="107" y="180"/>
                    <a:pt x="106" y="181"/>
                  </a:cubicBezTo>
                  <a:cubicBezTo>
                    <a:pt x="102" y="181"/>
                    <a:pt x="98" y="181"/>
                    <a:pt x="95" y="18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9" name="Freeform 26">
              <a:extLst>
                <a:ext uri="{FF2B5EF4-FFF2-40B4-BE49-F238E27FC236}">
                  <a16:creationId xmlns:a16="http://schemas.microsoft.com/office/drawing/2014/main" id="{5B976824-3418-4491-B021-708869BB5AC6}"/>
                </a:ext>
              </a:extLst>
            </p:cNvPr>
            <p:cNvSpPr>
              <a:spLocks/>
            </p:cNvSpPr>
            <p:nvPr/>
          </p:nvSpPr>
          <p:spPr bwMode="auto">
            <a:xfrm>
              <a:off x="8558213" y="2255838"/>
              <a:ext cx="153988" cy="539750"/>
            </a:xfrm>
            <a:custGeom>
              <a:avLst/>
              <a:gdLst>
                <a:gd name="T0" fmla="*/ 29 w 29"/>
                <a:gd name="T1" fmla="*/ 52 h 102"/>
                <a:gd name="T2" fmla="*/ 29 w 29"/>
                <a:gd name="T3" fmla="*/ 86 h 102"/>
                <a:gd name="T4" fmla="*/ 28 w 29"/>
                <a:gd name="T5" fmla="*/ 92 h 102"/>
                <a:gd name="T6" fmla="*/ 13 w 29"/>
                <a:gd name="T7" fmla="*/ 101 h 102"/>
                <a:gd name="T8" fmla="*/ 0 w 29"/>
                <a:gd name="T9" fmla="*/ 88 h 102"/>
                <a:gd name="T10" fmla="*/ 0 w 29"/>
                <a:gd name="T11" fmla="*/ 85 h 102"/>
                <a:gd name="T12" fmla="*/ 0 w 29"/>
                <a:gd name="T13" fmla="*/ 18 h 102"/>
                <a:gd name="T14" fmla="*/ 2 w 29"/>
                <a:gd name="T15" fmla="*/ 9 h 102"/>
                <a:gd name="T16" fmla="*/ 20 w 29"/>
                <a:gd name="T17" fmla="*/ 3 h 102"/>
                <a:gd name="T18" fmla="*/ 28 w 29"/>
                <a:gd name="T19" fmla="*/ 15 h 102"/>
                <a:gd name="T20" fmla="*/ 29 w 29"/>
                <a:gd name="T21" fmla="*/ 19 h 102"/>
                <a:gd name="T22" fmla="*/ 29 w 29"/>
                <a:gd name="T23" fmla="*/ 5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9" h="102">
                  <a:moveTo>
                    <a:pt x="29" y="52"/>
                  </a:moveTo>
                  <a:cubicBezTo>
                    <a:pt x="29" y="63"/>
                    <a:pt x="29" y="74"/>
                    <a:pt x="29" y="86"/>
                  </a:cubicBezTo>
                  <a:cubicBezTo>
                    <a:pt x="29" y="88"/>
                    <a:pt x="28" y="90"/>
                    <a:pt x="28" y="92"/>
                  </a:cubicBezTo>
                  <a:cubicBezTo>
                    <a:pt x="26" y="98"/>
                    <a:pt x="19" y="102"/>
                    <a:pt x="13" y="101"/>
                  </a:cubicBezTo>
                  <a:cubicBezTo>
                    <a:pt x="6" y="101"/>
                    <a:pt x="1" y="95"/>
                    <a:pt x="0" y="88"/>
                  </a:cubicBezTo>
                  <a:cubicBezTo>
                    <a:pt x="0" y="87"/>
                    <a:pt x="0" y="86"/>
                    <a:pt x="0" y="85"/>
                  </a:cubicBezTo>
                  <a:cubicBezTo>
                    <a:pt x="0" y="63"/>
                    <a:pt x="0" y="40"/>
                    <a:pt x="0" y="18"/>
                  </a:cubicBezTo>
                  <a:cubicBezTo>
                    <a:pt x="0" y="15"/>
                    <a:pt x="1" y="12"/>
                    <a:pt x="2" y="9"/>
                  </a:cubicBezTo>
                  <a:cubicBezTo>
                    <a:pt x="5" y="3"/>
                    <a:pt x="13" y="0"/>
                    <a:pt x="20" y="3"/>
                  </a:cubicBezTo>
                  <a:cubicBezTo>
                    <a:pt x="25" y="5"/>
                    <a:pt x="28" y="9"/>
                    <a:pt x="28" y="15"/>
                  </a:cubicBezTo>
                  <a:cubicBezTo>
                    <a:pt x="29" y="16"/>
                    <a:pt x="29" y="18"/>
                    <a:pt x="29" y="19"/>
                  </a:cubicBezTo>
                  <a:cubicBezTo>
                    <a:pt x="29" y="30"/>
                    <a:pt x="29" y="41"/>
                    <a:pt x="29" y="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62" name="Group 61">
            <a:extLst>
              <a:ext uri="{FF2B5EF4-FFF2-40B4-BE49-F238E27FC236}">
                <a16:creationId xmlns:a16="http://schemas.microsoft.com/office/drawing/2014/main" id="{4D028A96-A36F-4661-95B6-4FD3BE49875F}"/>
              </a:ext>
            </a:extLst>
          </p:cNvPr>
          <p:cNvGrpSpPr>
            <a:grpSpLocks noChangeAspect="1"/>
          </p:cNvGrpSpPr>
          <p:nvPr/>
        </p:nvGrpSpPr>
        <p:grpSpPr>
          <a:xfrm>
            <a:off x="6913660" y="2611859"/>
            <a:ext cx="1325880" cy="1329482"/>
            <a:chOff x="9928225" y="1816100"/>
            <a:chExt cx="2032000" cy="2032000"/>
          </a:xfrm>
        </p:grpSpPr>
        <p:sp>
          <p:nvSpPr>
            <p:cNvPr id="113" name="Oval 30">
              <a:extLst>
                <a:ext uri="{FF2B5EF4-FFF2-40B4-BE49-F238E27FC236}">
                  <a16:creationId xmlns:a16="http://schemas.microsoft.com/office/drawing/2014/main" id="{27CAE8B7-4D86-4308-B20B-B4B4C81789F3}"/>
                </a:ext>
              </a:extLst>
            </p:cNvPr>
            <p:cNvSpPr>
              <a:spLocks noChangeArrowheads="1"/>
            </p:cNvSpPr>
            <p:nvPr/>
          </p:nvSpPr>
          <p:spPr bwMode="auto">
            <a:xfrm>
              <a:off x="9928225" y="1816100"/>
              <a:ext cx="2032000" cy="2032000"/>
            </a:xfrm>
            <a:prstGeom prst="ellipse">
              <a:avLst/>
            </a:prstGeom>
            <a:solidFill>
              <a:srgbClr val="78A2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4" name="Freeform 31">
              <a:extLst>
                <a:ext uri="{FF2B5EF4-FFF2-40B4-BE49-F238E27FC236}">
                  <a16:creationId xmlns:a16="http://schemas.microsoft.com/office/drawing/2014/main" id="{54113706-CB63-48E6-BCE3-81E1501EFD25}"/>
                </a:ext>
              </a:extLst>
            </p:cNvPr>
            <p:cNvSpPr>
              <a:spLocks/>
            </p:cNvSpPr>
            <p:nvPr/>
          </p:nvSpPr>
          <p:spPr bwMode="auto">
            <a:xfrm>
              <a:off x="10250488" y="2224088"/>
              <a:ext cx="650875" cy="936625"/>
            </a:xfrm>
            <a:custGeom>
              <a:avLst/>
              <a:gdLst>
                <a:gd name="T0" fmla="*/ 12 w 123"/>
                <a:gd name="T1" fmla="*/ 165 h 177"/>
                <a:gd name="T2" fmla="*/ 61 w 123"/>
                <a:gd name="T3" fmla="*/ 101 h 177"/>
                <a:gd name="T4" fmla="*/ 75 w 123"/>
                <a:gd name="T5" fmla="*/ 104 h 177"/>
                <a:gd name="T6" fmla="*/ 72 w 123"/>
                <a:gd name="T7" fmla="*/ 91 h 177"/>
                <a:gd name="T8" fmla="*/ 38 w 123"/>
                <a:gd name="T9" fmla="*/ 52 h 177"/>
                <a:gd name="T10" fmla="*/ 78 w 123"/>
                <a:gd name="T11" fmla="*/ 13 h 177"/>
                <a:gd name="T12" fmla="*/ 110 w 123"/>
                <a:gd name="T13" fmla="*/ 30 h 177"/>
                <a:gd name="T14" fmla="*/ 123 w 123"/>
                <a:gd name="T15" fmla="*/ 26 h 177"/>
                <a:gd name="T16" fmla="*/ 78 w 123"/>
                <a:gd name="T17" fmla="*/ 0 h 177"/>
                <a:gd name="T18" fmla="*/ 26 w 123"/>
                <a:gd name="T19" fmla="*/ 52 h 177"/>
                <a:gd name="T20" fmla="*/ 46 w 123"/>
                <a:gd name="T21" fmla="*/ 93 h 177"/>
                <a:gd name="T22" fmla="*/ 0 w 123"/>
                <a:gd name="T23" fmla="*/ 166 h 177"/>
                <a:gd name="T24" fmla="*/ 0 w 123"/>
                <a:gd name="T25" fmla="*/ 171 h 177"/>
                <a:gd name="T26" fmla="*/ 0 w 123"/>
                <a:gd name="T27" fmla="*/ 177 h 177"/>
                <a:gd name="T28" fmla="*/ 51 w 123"/>
                <a:gd name="T29" fmla="*/ 177 h 177"/>
                <a:gd name="T30" fmla="*/ 58 w 123"/>
                <a:gd name="T31" fmla="*/ 165 h 177"/>
                <a:gd name="T32" fmla="*/ 12 w 123"/>
                <a:gd name="T33" fmla="*/ 165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3" h="177">
                  <a:moveTo>
                    <a:pt x="12" y="165"/>
                  </a:moveTo>
                  <a:cubicBezTo>
                    <a:pt x="13" y="134"/>
                    <a:pt x="33" y="109"/>
                    <a:pt x="61" y="101"/>
                  </a:cubicBezTo>
                  <a:cubicBezTo>
                    <a:pt x="65" y="103"/>
                    <a:pt x="70" y="104"/>
                    <a:pt x="75" y="104"/>
                  </a:cubicBezTo>
                  <a:cubicBezTo>
                    <a:pt x="73" y="100"/>
                    <a:pt x="72" y="96"/>
                    <a:pt x="72" y="91"/>
                  </a:cubicBezTo>
                  <a:cubicBezTo>
                    <a:pt x="53" y="88"/>
                    <a:pt x="38" y="72"/>
                    <a:pt x="38" y="52"/>
                  </a:cubicBezTo>
                  <a:cubicBezTo>
                    <a:pt x="38" y="30"/>
                    <a:pt x="56" y="13"/>
                    <a:pt x="78" y="13"/>
                  </a:cubicBezTo>
                  <a:cubicBezTo>
                    <a:pt x="91" y="13"/>
                    <a:pt x="103" y="19"/>
                    <a:pt x="110" y="30"/>
                  </a:cubicBezTo>
                  <a:cubicBezTo>
                    <a:pt x="114" y="28"/>
                    <a:pt x="118" y="27"/>
                    <a:pt x="123" y="26"/>
                  </a:cubicBezTo>
                  <a:cubicBezTo>
                    <a:pt x="114" y="11"/>
                    <a:pt x="97" y="0"/>
                    <a:pt x="78" y="0"/>
                  </a:cubicBezTo>
                  <a:cubicBezTo>
                    <a:pt x="49" y="0"/>
                    <a:pt x="26" y="23"/>
                    <a:pt x="26" y="52"/>
                  </a:cubicBezTo>
                  <a:cubicBezTo>
                    <a:pt x="26" y="69"/>
                    <a:pt x="34" y="84"/>
                    <a:pt x="46" y="93"/>
                  </a:cubicBezTo>
                  <a:cubicBezTo>
                    <a:pt x="19" y="106"/>
                    <a:pt x="0" y="133"/>
                    <a:pt x="0" y="166"/>
                  </a:cubicBezTo>
                  <a:cubicBezTo>
                    <a:pt x="0" y="167"/>
                    <a:pt x="0" y="169"/>
                    <a:pt x="0" y="171"/>
                  </a:cubicBezTo>
                  <a:cubicBezTo>
                    <a:pt x="0" y="177"/>
                    <a:pt x="0" y="177"/>
                    <a:pt x="0" y="177"/>
                  </a:cubicBezTo>
                  <a:cubicBezTo>
                    <a:pt x="51" y="177"/>
                    <a:pt x="51" y="177"/>
                    <a:pt x="51" y="177"/>
                  </a:cubicBezTo>
                  <a:cubicBezTo>
                    <a:pt x="53" y="173"/>
                    <a:pt x="55" y="168"/>
                    <a:pt x="58" y="165"/>
                  </a:cubicBezTo>
                  <a:lnTo>
                    <a:pt x="12" y="16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5" name="Freeform 32">
              <a:extLst>
                <a:ext uri="{FF2B5EF4-FFF2-40B4-BE49-F238E27FC236}">
                  <a16:creationId xmlns:a16="http://schemas.microsoft.com/office/drawing/2014/main" id="{C2D224F2-107B-4009-A528-646C41E85AAF}"/>
                </a:ext>
              </a:extLst>
            </p:cNvPr>
            <p:cNvSpPr>
              <a:spLocks/>
            </p:cNvSpPr>
            <p:nvPr/>
          </p:nvSpPr>
          <p:spPr bwMode="auto">
            <a:xfrm>
              <a:off x="10991850" y="2224088"/>
              <a:ext cx="650875" cy="936625"/>
            </a:xfrm>
            <a:custGeom>
              <a:avLst/>
              <a:gdLst>
                <a:gd name="T0" fmla="*/ 77 w 123"/>
                <a:gd name="T1" fmla="*/ 93 h 177"/>
                <a:gd name="T2" fmla="*/ 97 w 123"/>
                <a:gd name="T3" fmla="*/ 52 h 177"/>
                <a:gd name="T4" fmla="*/ 45 w 123"/>
                <a:gd name="T5" fmla="*/ 0 h 177"/>
                <a:gd name="T6" fmla="*/ 0 w 123"/>
                <a:gd name="T7" fmla="*/ 26 h 177"/>
                <a:gd name="T8" fmla="*/ 12 w 123"/>
                <a:gd name="T9" fmla="*/ 30 h 177"/>
                <a:gd name="T10" fmla="*/ 45 w 123"/>
                <a:gd name="T11" fmla="*/ 13 h 177"/>
                <a:gd name="T12" fmla="*/ 85 w 123"/>
                <a:gd name="T13" fmla="*/ 52 h 177"/>
                <a:gd name="T14" fmla="*/ 51 w 123"/>
                <a:gd name="T15" fmla="*/ 91 h 177"/>
                <a:gd name="T16" fmla="*/ 48 w 123"/>
                <a:gd name="T17" fmla="*/ 104 h 177"/>
                <a:gd name="T18" fmla="*/ 62 w 123"/>
                <a:gd name="T19" fmla="*/ 101 h 177"/>
                <a:gd name="T20" fmla="*/ 111 w 123"/>
                <a:gd name="T21" fmla="*/ 165 h 177"/>
                <a:gd name="T22" fmla="*/ 65 w 123"/>
                <a:gd name="T23" fmla="*/ 165 h 177"/>
                <a:gd name="T24" fmla="*/ 72 w 123"/>
                <a:gd name="T25" fmla="*/ 177 h 177"/>
                <a:gd name="T26" fmla="*/ 122 w 123"/>
                <a:gd name="T27" fmla="*/ 177 h 177"/>
                <a:gd name="T28" fmla="*/ 123 w 123"/>
                <a:gd name="T29" fmla="*/ 171 h 177"/>
                <a:gd name="T30" fmla="*/ 123 w 123"/>
                <a:gd name="T31" fmla="*/ 166 h 177"/>
                <a:gd name="T32" fmla="*/ 77 w 123"/>
                <a:gd name="T33" fmla="*/ 93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3" h="177">
                  <a:moveTo>
                    <a:pt x="77" y="93"/>
                  </a:moveTo>
                  <a:cubicBezTo>
                    <a:pt x="89" y="84"/>
                    <a:pt x="97" y="69"/>
                    <a:pt x="97" y="52"/>
                  </a:cubicBezTo>
                  <a:cubicBezTo>
                    <a:pt x="97" y="23"/>
                    <a:pt x="74" y="0"/>
                    <a:pt x="45" y="0"/>
                  </a:cubicBezTo>
                  <a:cubicBezTo>
                    <a:pt x="26" y="0"/>
                    <a:pt x="9" y="11"/>
                    <a:pt x="0" y="26"/>
                  </a:cubicBezTo>
                  <a:cubicBezTo>
                    <a:pt x="4" y="27"/>
                    <a:pt x="8" y="28"/>
                    <a:pt x="12" y="30"/>
                  </a:cubicBezTo>
                  <a:cubicBezTo>
                    <a:pt x="20" y="19"/>
                    <a:pt x="32" y="13"/>
                    <a:pt x="45" y="13"/>
                  </a:cubicBezTo>
                  <a:cubicBezTo>
                    <a:pt x="67" y="13"/>
                    <a:pt x="85" y="30"/>
                    <a:pt x="85" y="52"/>
                  </a:cubicBezTo>
                  <a:cubicBezTo>
                    <a:pt x="85" y="72"/>
                    <a:pt x="70" y="88"/>
                    <a:pt x="51" y="91"/>
                  </a:cubicBezTo>
                  <a:cubicBezTo>
                    <a:pt x="50" y="96"/>
                    <a:pt x="50" y="100"/>
                    <a:pt x="48" y="104"/>
                  </a:cubicBezTo>
                  <a:cubicBezTo>
                    <a:pt x="53" y="104"/>
                    <a:pt x="58" y="103"/>
                    <a:pt x="62" y="101"/>
                  </a:cubicBezTo>
                  <a:cubicBezTo>
                    <a:pt x="90" y="109"/>
                    <a:pt x="110" y="134"/>
                    <a:pt x="111" y="165"/>
                  </a:cubicBezTo>
                  <a:cubicBezTo>
                    <a:pt x="65" y="165"/>
                    <a:pt x="65" y="165"/>
                    <a:pt x="65" y="165"/>
                  </a:cubicBezTo>
                  <a:cubicBezTo>
                    <a:pt x="68" y="168"/>
                    <a:pt x="70" y="173"/>
                    <a:pt x="72" y="177"/>
                  </a:cubicBezTo>
                  <a:cubicBezTo>
                    <a:pt x="122" y="177"/>
                    <a:pt x="122" y="177"/>
                    <a:pt x="122" y="177"/>
                  </a:cubicBezTo>
                  <a:cubicBezTo>
                    <a:pt x="123" y="171"/>
                    <a:pt x="123" y="171"/>
                    <a:pt x="123" y="171"/>
                  </a:cubicBezTo>
                  <a:cubicBezTo>
                    <a:pt x="123" y="169"/>
                    <a:pt x="123" y="167"/>
                    <a:pt x="123" y="166"/>
                  </a:cubicBezTo>
                  <a:cubicBezTo>
                    <a:pt x="123" y="133"/>
                    <a:pt x="104" y="106"/>
                    <a:pt x="77" y="9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6" name="Freeform 33">
              <a:extLst>
                <a:ext uri="{FF2B5EF4-FFF2-40B4-BE49-F238E27FC236}">
                  <a16:creationId xmlns:a16="http://schemas.microsoft.com/office/drawing/2014/main" id="{FAD73EAB-216F-47D7-B28E-5B5282318D60}"/>
                </a:ext>
              </a:extLst>
            </p:cNvPr>
            <p:cNvSpPr>
              <a:spLocks noEditPoints="1"/>
            </p:cNvSpPr>
            <p:nvPr/>
          </p:nvSpPr>
          <p:spPr bwMode="auto">
            <a:xfrm>
              <a:off x="10472738" y="2360613"/>
              <a:ext cx="947738" cy="1074738"/>
            </a:xfrm>
            <a:custGeom>
              <a:avLst/>
              <a:gdLst>
                <a:gd name="T0" fmla="*/ 170 w 179"/>
                <a:gd name="T1" fmla="*/ 151 h 203"/>
                <a:gd name="T2" fmla="*/ 163 w 179"/>
                <a:gd name="T3" fmla="*/ 139 h 203"/>
                <a:gd name="T4" fmla="*/ 126 w 179"/>
                <a:gd name="T5" fmla="*/ 107 h 203"/>
                <a:gd name="T6" fmla="*/ 146 w 179"/>
                <a:gd name="T7" fmla="*/ 78 h 203"/>
                <a:gd name="T8" fmla="*/ 149 w 179"/>
                <a:gd name="T9" fmla="*/ 65 h 203"/>
                <a:gd name="T10" fmla="*/ 149 w 179"/>
                <a:gd name="T11" fmla="*/ 60 h 203"/>
                <a:gd name="T12" fmla="*/ 110 w 179"/>
                <a:gd name="T13" fmla="*/ 4 h 203"/>
                <a:gd name="T14" fmla="*/ 98 w 179"/>
                <a:gd name="T15" fmla="*/ 0 h 203"/>
                <a:gd name="T16" fmla="*/ 89 w 179"/>
                <a:gd name="T17" fmla="*/ 0 h 203"/>
                <a:gd name="T18" fmla="*/ 81 w 179"/>
                <a:gd name="T19" fmla="*/ 0 h 203"/>
                <a:gd name="T20" fmla="*/ 68 w 179"/>
                <a:gd name="T21" fmla="*/ 4 h 203"/>
                <a:gd name="T22" fmla="*/ 30 w 179"/>
                <a:gd name="T23" fmla="*/ 60 h 203"/>
                <a:gd name="T24" fmla="*/ 30 w 179"/>
                <a:gd name="T25" fmla="*/ 65 h 203"/>
                <a:gd name="T26" fmla="*/ 33 w 179"/>
                <a:gd name="T27" fmla="*/ 78 h 203"/>
                <a:gd name="T28" fmla="*/ 53 w 179"/>
                <a:gd name="T29" fmla="*/ 107 h 203"/>
                <a:gd name="T30" fmla="*/ 16 w 179"/>
                <a:gd name="T31" fmla="*/ 139 h 203"/>
                <a:gd name="T32" fmla="*/ 9 w 179"/>
                <a:gd name="T33" fmla="*/ 151 h 203"/>
                <a:gd name="T34" fmla="*/ 0 w 179"/>
                <a:gd name="T35" fmla="*/ 190 h 203"/>
                <a:gd name="T36" fmla="*/ 0 w 179"/>
                <a:gd name="T37" fmla="*/ 197 h 203"/>
                <a:gd name="T38" fmla="*/ 0 w 179"/>
                <a:gd name="T39" fmla="*/ 203 h 203"/>
                <a:gd name="T40" fmla="*/ 178 w 179"/>
                <a:gd name="T41" fmla="*/ 203 h 203"/>
                <a:gd name="T42" fmla="*/ 179 w 179"/>
                <a:gd name="T43" fmla="*/ 197 h 203"/>
                <a:gd name="T44" fmla="*/ 179 w 179"/>
                <a:gd name="T45" fmla="*/ 190 h 203"/>
                <a:gd name="T46" fmla="*/ 170 w 179"/>
                <a:gd name="T47" fmla="*/ 151 h 203"/>
                <a:gd name="T48" fmla="*/ 44 w 179"/>
                <a:gd name="T49" fmla="*/ 60 h 203"/>
                <a:gd name="T50" fmla="*/ 89 w 179"/>
                <a:gd name="T51" fmla="*/ 14 h 203"/>
                <a:gd name="T52" fmla="*/ 135 w 179"/>
                <a:gd name="T53" fmla="*/ 60 h 203"/>
                <a:gd name="T54" fmla="*/ 89 w 179"/>
                <a:gd name="T55" fmla="*/ 105 h 203"/>
                <a:gd name="T56" fmla="*/ 44 w 179"/>
                <a:gd name="T57" fmla="*/ 60 h 203"/>
                <a:gd name="T58" fmla="*/ 14 w 179"/>
                <a:gd name="T59" fmla="*/ 189 h 203"/>
                <a:gd name="T60" fmla="*/ 70 w 179"/>
                <a:gd name="T61" fmla="*/ 116 h 203"/>
                <a:gd name="T62" fmla="*/ 89 w 179"/>
                <a:gd name="T63" fmla="*/ 119 h 203"/>
                <a:gd name="T64" fmla="*/ 109 w 179"/>
                <a:gd name="T65" fmla="*/ 116 h 203"/>
                <a:gd name="T66" fmla="*/ 165 w 179"/>
                <a:gd name="T67" fmla="*/ 189 h 203"/>
                <a:gd name="T68" fmla="*/ 14 w 179"/>
                <a:gd name="T69" fmla="*/ 189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9" h="203">
                  <a:moveTo>
                    <a:pt x="170" y="151"/>
                  </a:moveTo>
                  <a:cubicBezTo>
                    <a:pt x="168" y="147"/>
                    <a:pt x="166" y="142"/>
                    <a:pt x="163" y="139"/>
                  </a:cubicBezTo>
                  <a:cubicBezTo>
                    <a:pt x="154" y="125"/>
                    <a:pt x="141" y="114"/>
                    <a:pt x="126" y="107"/>
                  </a:cubicBezTo>
                  <a:cubicBezTo>
                    <a:pt x="135" y="100"/>
                    <a:pt x="142" y="89"/>
                    <a:pt x="146" y="78"/>
                  </a:cubicBezTo>
                  <a:cubicBezTo>
                    <a:pt x="148" y="74"/>
                    <a:pt x="148" y="70"/>
                    <a:pt x="149" y="65"/>
                  </a:cubicBezTo>
                  <a:cubicBezTo>
                    <a:pt x="149" y="63"/>
                    <a:pt x="149" y="61"/>
                    <a:pt x="149" y="60"/>
                  </a:cubicBezTo>
                  <a:cubicBezTo>
                    <a:pt x="149" y="34"/>
                    <a:pt x="133" y="12"/>
                    <a:pt x="110" y="4"/>
                  </a:cubicBezTo>
                  <a:cubicBezTo>
                    <a:pt x="106" y="2"/>
                    <a:pt x="102" y="1"/>
                    <a:pt x="98" y="0"/>
                  </a:cubicBezTo>
                  <a:cubicBezTo>
                    <a:pt x="95" y="0"/>
                    <a:pt x="92" y="0"/>
                    <a:pt x="89" y="0"/>
                  </a:cubicBezTo>
                  <a:cubicBezTo>
                    <a:pt x="86" y="0"/>
                    <a:pt x="84" y="0"/>
                    <a:pt x="81" y="0"/>
                  </a:cubicBezTo>
                  <a:cubicBezTo>
                    <a:pt x="76" y="1"/>
                    <a:pt x="72" y="2"/>
                    <a:pt x="68" y="4"/>
                  </a:cubicBezTo>
                  <a:cubicBezTo>
                    <a:pt x="46" y="12"/>
                    <a:pt x="30" y="34"/>
                    <a:pt x="30" y="60"/>
                  </a:cubicBezTo>
                  <a:cubicBezTo>
                    <a:pt x="30" y="61"/>
                    <a:pt x="30" y="63"/>
                    <a:pt x="30" y="65"/>
                  </a:cubicBezTo>
                  <a:cubicBezTo>
                    <a:pt x="30" y="70"/>
                    <a:pt x="31" y="74"/>
                    <a:pt x="33" y="78"/>
                  </a:cubicBezTo>
                  <a:cubicBezTo>
                    <a:pt x="36" y="89"/>
                    <a:pt x="44" y="100"/>
                    <a:pt x="53" y="107"/>
                  </a:cubicBezTo>
                  <a:cubicBezTo>
                    <a:pt x="38" y="114"/>
                    <a:pt x="25" y="125"/>
                    <a:pt x="16" y="139"/>
                  </a:cubicBezTo>
                  <a:cubicBezTo>
                    <a:pt x="13" y="142"/>
                    <a:pt x="11" y="147"/>
                    <a:pt x="9" y="151"/>
                  </a:cubicBezTo>
                  <a:cubicBezTo>
                    <a:pt x="3" y="163"/>
                    <a:pt x="0" y="176"/>
                    <a:pt x="0" y="190"/>
                  </a:cubicBezTo>
                  <a:cubicBezTo>
                    <a:pt x="0" y="192"/>
                    <a:pt x="0" y="194"/>
                    <a:pt x="0" y="197"/>
                  </a:cubicBezTo>
                  <a:cubicBezTo>
                    <a:pt x="0" y="203"/>
                    <a:pt x="0" y="203"/>
                    <a:pt x="0" y="203"/>
                  </a:cubicBezTo>
                  <a:cubicBezTo>
                    <a:pt x="178" y="203"/>
                    <a:pt x="178" y="203"/>
                    <a:pt x="178" y="203"/>
                  </a:cubicBezTo>
                  <a:cubicBezTo>
                    <a:pt x="179" y="197"/>
                    <a:pt x="179" y="197"/>
                    <a:pt x="179" y="197"/>
                  </a:cubicBezTo>
                  <a:cubicBezTo>
                    <a:pt x="179" y="194"/>
                    <a:pt x="179" y="192"/>
                    <a:pt x="179" y="190"/>
                  </a:cubicBezTo>
                  <a:cubicBezTo>
                    <a:pt x="179" y="176"/>
                    <a:pt x="176" y="163"/>
                    <a:pt x="170" y="151"/>
                  </a:cubicBezTo>
                  <a:close/>
                  <a:moveTo>
                    <a:pt x="44" y="60"/>
                  </a:moveTo>
                  <a:cubicBezTo>
                    <a:pt x="44" y="34"/>
                    <a:pt x="64" y="14"/>
                    <a:pt x="89" y="14"/>
                  </a:cubicBezTo>
                  <a:cubicBezTo>
                    <a:pt x="114" y="14"/>
                    <a:pt x="135" y="34"/>
                    <a:pt x="135" y="60"/>
                  </a:cubicBezTo>
                  <a:cubicBezTo>
                    <a:pt x="135" y="85"/>
                    <a:pt x="114" y="105"/>
                    <a:pt x="89" y="105"/>
                  </a:cubicBezTo>
                  <a:cubicBezTo>
                    <a:pt x="64" y="105"/>
                    <a:pt x="44" y="85"/>
                    <a:pt x="44" y="60"/>
                  </a:cubicBezTo>
                  <a:close/>
                  <a:moveTo>
                    <a:pt x="14" y="189"/>
                  </a:moveTo>
                  <a:cubicBezTo>
                    <a:pt x="15" y="154"/>
                    <a:pt x="38" y="125"/>
                    <a:pt x="70" y="116"/>
                  </a:cubicBezTo>
                  <a:cubicBezTo>
                    <a:pt x="76" y="118"/>
                    <a:pt x="83" y="119"/>
                    <a:pt x="89" y="119"/>
                  </a:cubicBezTo>
                  <a:cubicBezTo>
                    <a:pt x="96" y="119"/>
                    <a:pt x="103" y="118"/>
                    <a:pt x="109" y="116"/>
                  </a:cubicBezTo>
                  <a:cubicBezTo>
                    <a:pt x="141" y="125"/>
                    <a:pt x="164" y="154"/>
                    <a:pt x="165" y="189"/>
                  </a:cubicBezTo>
                  <a:lnTo>
                    <a:pt x="14" y="189"/>
                  </a:lnTo>
                  <a:close/>
                </a:path>
              </a:pathLst>
            </a:custGeom>
            <a:solidFill>
              <a:srgbClr val="8100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63" name="Group 62">
            <a:extLst>
              <a:ext uri="{FF2B5EF4-FFF2-40B4-BE49-F238E27FC236}">
                <a16:creationId xmlns:a16="http://schemas.microsoft.com/office/drawing/2014/main" id="{5E957A70-0614-4D23-B938-BBC0E83F55F9}"/>
              </a:ext>
            </a:extLst>
          </p:cNvPr>
          <p:cNvGrpSpPr>
            <a:grpSpLocks noChangeAspect="1"/>
          </p:cNvGrpSpPr>
          <p:nvPr/>
        </p:nvGrpSpPr>
        <p:grpSpPr>
          <a:xfrm>
            <a:off x="8430620" y="2611859"/>
            <a:ext cx="1325880" cy="1329482"/>
            <a:chOff x="682625" y="4178300"/>
            <a:chExt cx="2032001" cy="2032000"/>
          </a:xfrm>
        </p:grpSpPr>
        <p:pic>
          <p:nvPicPr>
            <p:cNvPr id="104" name="Picture 103">
              <a:extLst>
                <a:ext uri="{FF2B5EF4-FFF2-40B4-BE49-F238E27FC236}">
                  <a16:creationId xmlns:a16="http://schemas.microsoft.com/office/drawing/2014/main" id="{B86BF666-2C3F-428D-8820-9D2D5C881C7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2626" y="4178300"/>
              <a:ext cx="2032000" cy="2032000"/>
            </a:xfrm>
            <a:prstGeom prst="rect">
              <a:avLst/>
            </a:prstGeom>
          </p:spPr>
        </p:pic>
        <p:pic>
          <p:nvPicPr>
            <p:cNvPr id="105" name="Picture 104">
              <a:extLst>
                <a:ext uri="{FF2B5EF4-FFF2-40B4-BE49-F238E27FC236}">
                  <a16:creationId xmlns:a16="http://schemas.microsoft.com/office/drawing/2014/main" id="{19C2065D-C42E-48F0-8AA4-C31C5432184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2626" y="4178300"/>
              <a:ext cx="2032000" cy="2032000"/>
            </a:xfrm>
            <a:prstGeom prst="rect">
              <a:avLst/>
            </a:prstGeom>
          </p:spPr>
        </p:pic>
        <p:sp>
          <p:nvSpPr>
            <p:cNvPr id="106" name="Oval 37">
              <a:extLst>
                <a:ext uri="{FF2B5EF4-FFF2-40B4-BE49-F238E27FC236}">
                  <a16:creationId xmlns:a16="http://schemas.microsoft.com/office/drawing/2014/main" id="{78595625-9981-4FC9-958D-6F9DC1EBCBD9}"/>
                </a:ext>
              </a:extLst>
            </p:cNvPr>
            <p:cNvSpPr>
              <a:spLocks noChangeArrowheads="1"/>
            </p:cNvSpPr>
            <p:nvPr/>
          </p:nvSpPr>
          <p:spPr bwMode="auto">
            <a:xfrm>
              <a:off x="682625" y="4178300"/>
              <a:ext cx="2032000" cy="2032000"/>
            </a:xfrm>
            <a:prstGeom prst="ellipse">
              <a:avLst/>
            </a:prstGeom>
            <a:solidFill>
              <a:srgbClr val="78A2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7" name="Freeform 38">
              <a:extLst>
                <a:ext uri="{FF2B5EF4-FFF2-40B4-BE49-F238E27FC236}">
                  <a16:creationId xmlns:a16="http://schemas.microsoft.com/office/drawing/2014/main" id="{251C94C7-00B8-4469-B66D-7B401759490F}"/>
                </a:ext>
              </a:extLst>
            </p:cNvPr>
            <p:cNvSpPr>
              <a:spLocks noEditPoints="1"/>
            </p:cNvSpPr>
            <p:nvPr/>
          </p:nvSpPr>
          <p:spPr bwMode="auto">
            <a:xfrm>
              <a:off x="1127125" y="4659313"/>
              <a:ext cx="1143000" cy="1063625"/>
            </a:xfrm>
            <a:custGeom>
              <a:avLst/>
              <a:gdLst>
                <a:gd name="T0" fmla="*/ 214 w 216"/>
                <a:gd name="T1" fmla="*/ 42 h 201"/>
                <a:gd name="T2" fmla="*/ 173 w 216"/>
                <a:gd name="T3" fmla="*/ 2 h 201"/>
                <a:gd name="T4" fmla="*/ 168 w 216"/>
                <a:gd name="T5" fmla="*/ 0 h 201"/>
                <a:gd name="T6" fmla="*/ 7 w 216"/>
                <a:gd name="T7" fmla="*/ 0 h 201"/>
                <a:gd name="T8" fmla="*/ 0 w 216"/>
                <a:gd name="T9" fmla="*/ 7 h 201"/>
                <a:gd name="T10" fmla="*/ 0 w 216"/>
                <a:gd name="T11" fmla="*/ 195 h 201"/>
                <a:gd name="T12" fmla="*/ 7 w 216"/>
                <a:gd name="T13" fmla="*/ 201 h 201"/>
                <a:gd name="T14" fmla="*/ 210 w 216"/>
                <a:gd name="T15" fmla="*/ 201 h 201"/>
                <a:gd name="T16" fmla="*/ 216 w 216"/>
                <a:gd name="T17" fmla="*/ 195 h 201"/>
                <a:gd name="T18" fmla="*/ 216 w 216"/>
                <a:gd name="T19" fmla="*/ 47 h 201"/>
                <a:gd name="T20" fmla="*/ 214 w 216"/>
                <a:gd name="T21" fmla="*/ 42 h 201"/>
                <a:gd name="T22" fmla="*/ 198 w 216"/>
                <a:gd name="T23" fmla="*/ 45 h 201"/>
                <a:gd name="T24" fmla="*/ 168 w 216"/>
                <a:gd name="T25" fmla="*/ 45 h 201"/>
                <a:gd name="T26" fmla="*/ 168 w 216"/>
                <a:gd name="T27" fmla="*/ 16 h 201"/>
                <a:gd name="T28" fmla="*/ 198 w 216"/>
                <a:gd name="T29" fmla="*/ 45 h 201"/>
                <a:gd name="T30" fmla="*/ 13 w 216"/>
                <a:gd name="T31" fmla="*/ 188 h 201"/>
                <a:gd name="T32" fmla="*/ 13 w 216"/>
                <a:gd name="T33" fmla="*/ 13 h 201"/>
                <a:gd name="T34" fmla="*/ 155 w 216"/>
                <a:gd name="T35" fmla="*/ 13 h 201"/>
                <a:gd name="T36" fmla="*/ 155 w 216"/>
                <a:gd name="T37" fmla="*/ 51 h 201"/>
                <a:gd name="T38" fmla="*/ 162 w 216"/>
                <a:gd name="T39" fmla="*/ 58 h 201"/>
                <a:gd name="T40" fmla="*/ 203 w 216"/>
                <a:gd name="T41" fmla="*/ 58 h 201"/>
                <a:gd name="T42" fmla="*/ 203 w 216"/>
                <a:gd name="T43" fmla="*/ 58 h 201"/>
                <a:gd name="T44" fmla="*/ 203 w 216"/>
                <a:gd name="T45" fmla="*/ 188 h 201"/>
                <a:gd name="T46" fmla="*/ 13 w 216"/>
                <a:gd name="T47" fmla="*/ 18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16" h="201">
                  <a:moveTo>
                    <a:pt x="214" y="42"/>
                  </a:moveTo>
                  <a:cubicBezTo>
                    <a:pt x="173" y="2"/>
                    <a:pt x="173" y="2"/>
                    <a:pt x="173" y="2"/>
                  </a:cubicBezTo>
                  <a:cubicBezTo>
                    <a:pt x="171" y="1"/>
                    <a:pt x="170" y="0"/>
                    <a:pt x="168" y="0"/>
                  </a:cubicBezTo>
                  <a:cubicBezTo>
                    <a:pt x="7" y="0"/>
                    <a:pt x="7" y="0"/>
                    <a:pt x="7" y="0"/>
                  </a:cubicBezTo>
                  <a:cubicBezTo>
                    <a:pt x="3" y="0"/>
                    <a:pt x="0" y="3"/>
                    <a:pt x="0" y="7"/>
                  </a:cubicBezTo>
                  <a:cubicBezTo>
                    <a:pt x="0" y="195"/>
                    <a:pt x="0" y="195"/>
                    <a:pt x="0" y="195"/>
                  </a:cubicBezTo>
                  <a:cubicBezTo>
                    <a:pt x="0" y="198"/>
                    <a:pt x="3" y="201"/>
                    <a:pt x="7" y="201"/>
                  </a:cubicBezTo>
                  <a:cubicBezTo>
                    <a:pt x="210" y="201"/>
                    <a:pt x="210" y="201"/>
                    <a:pt x="210" y="201"/>
                  </a:cubicBezTo>
                  <a:cubicBezTo>
                    <a:pt x="213" y="201"/>
                    <a:pt x="216" y="198"/>
                    <a:pt x="216" y="195"/>
                  </a:cubicBezTo>
                  <a:cubicBezTo>
                    <a:pt x="216" y="47"/>
                    <a:pt x="216" y="47"/>
                    <a:pt x="216" y="47"/>
                  </a:cubicBezTo>
                  <a:cubicBezTo>
                    <a:pt x="216" y="45"/>
                    <a:pt x="216" y="44"/>
                    <a:pt x="214" y="42"/>
                  </a:cubicBezTo>
                  <a:close/>
                  <a:moveTo>
                    <a:pt x="198" y="45"/>
                  </a:moveTo>
                  <a:cubicBezTo>
                    <a:pt x="168" y="45"/>
                    <a:pt x="168" y="45"/>
                    <a:pt x="168" y="45"/>
                  </a:cubicBezTo>
                  <a:cubicBezTo>
                    <a:pt x="168" y="16"/>
                    <a:pt x="168" y="16"/>
                    <a:pt x="168" y="16"/>
                  </a:cubicBezTo>
                  <a:lnTo>
                    <a:pt x="198" y="45"/>
                  </a:lnTo>
                  <a:close/>
                  <a:moveTo>
                    <a:pt x="13" y="188"/>
                  </a:moveTo>
                  <a:cubicBezTo>
                    <a:pt x="13" y="13"/>
                    <a:pt x="13" y="13"/>
                    <a:pt x="13" y="13"/>
                  </a:cubicBezTo>
                  <a:cubicBezTo>
                    <a:pt x="155" y="13"/>
                    <a:pt x="155" y="13"/>
                    <a:pt x="155" y="13"/>
                  </a:cubicBezTo>
                  <a:cubicBezTo>
                    <a:pt x="155" y="51"/>
                    <a:pt x="155" y="51"/>
                    <a:pt x="155" y="51"/>
                  </a:cubicBezTo>
                  <a:cubicBezTo>
                    <a:pt x="155" y="55"/>
                    <a:pt x="158" y="58"/>
                    <a:pt x="162" y="58"/>
                  </a:cubicBezTo>
                  <a:cubicBezTo>
                    <a:pt x="203" y="58"/>
                    <a:pt x="203" y="58"/>
                    <a:pt x="203" y="58"/>
                  </a:cubicBezTo>
                  <a:cubicBezTo>
                    <a:pt x="203" y="58"/>
                    <a:pt x="203" y="58"/>
                    <a:pt x="203" y="58"/>
                  </a:cubicBezTo>
                  <a:cubicBezTo>
                    <a:pt x="203" y="188"/>
                    <a:pt x="203" y="188"/>
                    <a:pt x="203" y="188"/>
                  </a:cubicBezTo>
                  <a:lnTo>
                    <a:pt x="13" y="18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8" name="Freeform 39">
              <a:extLst>
                <a:ext uri="{FF2B5EF4-FFF2-40B4-BE49-F238E27FC236}">
                  <a16:creationId xmlns:a16="http://schemas.microsoft.com/office/drawing/2014/main" id="{920636C2-98D1-449E-B3F3-55075E29B214}"/>
                </a:ext>
              </a:extLst>
            </p:cNvPr>
            <p:cNvSpPr>
              <a:spLocks/>
            </p:cNvSpPr>
            <p:nvPr/>
          </p:nvSpPr>
          <p:spPr bwMode="auto">
            <a:xfrm>
              <a:off x="1306513" y="4935538"/>
              <a:ext cx="539750" cy="68263"/>
            </a:xfrm>
            <a:custGeom>
              <a:avLst/>
              <a:gdLst>
                <a:gd name="T0" fmla="*/ 7 w 102"/>
                <a:gd name="T1" fmla="*/ 13 h 13"/>
                <a:gd name="T2" fmla="*/ 96 w 102"/>
                <a:gd name="T3" fmla="*/ 13 h 13"/>
                <a:gd name="T4" fmla="*/ 102 w 102"/>
                <a:gd name="T5" fmla="*/ 7 h 13"/>
                <a:gd name="T6" fmla="*/ 96 w 102"/>
                <a:gd name="T7" fmla="*/ 0 h 13"/>
                <a:gd name="T8" fmla="*/ 7 w 102"/>
                <a:gd name="T9" fmla="*/ 0 h 13"/>
                <a:gd name="T10" fmla="*/ 0 w 102"/>
                <a:gd name="T11" fmla="*/ 7 h 13"/>
                <a:gd name="T12" fmla="*/ 7 w 102"/>
                <a:gd name="T13" fmla="*/ 13 h 13"/>
              </a:gdLst>
              <a:ahLst/>
              <a:cxnLst>
                <a:cxn ang="0">
                  <a:pos x="T0" y="T1"/>
                </a:cxn>
                <a:cxn ang="0">
                  <a:pos x="T2" y="T3"/>
                </a:cxn>
                <a:cxn ang="0">
                  <a:pos x="T4" y="T5"/>
                </a:cxn>
                <a:cxn ang="0">
                  <a:pos x="T6" y="T7"/>
                </a:cxn>
                <a:cxn ang="0">
                  <a:pos x="T8" y="T9"/>
                </a:cxn>
                <a:cxn ang="0">
                  <a:pos x="T10" y="T11"/>
                </a:cxn>
                <a:cxn ang="0">
                  <a:pos x="T12" y="T13"/>
                </a:cxn>
              </a:cxnLst>
              <a:rect l="0" t="0" r="r" b="b"/>
              <a:pathLst>
                <a:path w="102" h="13">
                  <a:moveTo>
                    <a:pt x="7" y="13"/>
                  </a:moveTo>
                  <a:cubicBezTo>
                    <a:pt x="96" y="13"/>
                    <a:pt x="96" y="13"/>
                    <a:pt x="96" y="13"/>
                  </a:cubicBezTo>
                  <a:cubicBezTo>
                    <a:pt x="99" y="13"/>
                    <a:pt x="102" y="10"/>
                    <a:pt x="102" y="7"/>
                  </a:cubicBezTo>
                  <a:cubicBezTo>
                    <a:pt x="102" y="3"/>
                    <a:pt x="99" y="0"/>
                    <a:pt x="96" y="0"/>
                  </a:cubicBezTo>
                  <a:cubicBezTo>
                    <a:pt x="7" y="0"/>
                    <a:pt x="7" y="0"/>
                    <a:pt x="7" y="0"/>
                  </a:cubicBezTo>
                  <a:cubicBezTo>
                    <a:pt x="3" y="0"/>
                    <a:pt x="0" y="3"/>
                    <a:pt x="0" y="7"/>
                  </a:cubicBezTo>
                  <a:cubicBezTo>
                    <a:pt x="0" y="10"/>
                    <a:pt x="3" y="13"/>
                    <a:pt x="7" y="13"/>
                  </a:cubicBezTo>
                  <a:close/>
                </a:path>
              </a:pathLst>
            </a:custGeom>
            <a:solidFill>
              <a:srgbClr val="8100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9" name="Freeform 40">
              <a:extLst>
                <a:ext uri="{FF2B5EF4-FFF2-40B4-BE49-F238E27FC236}">
                  <a16:creationId xmlns:a16="http://schemas.microsoft.com/office/drawing/2014/main" id="{BB65A5EC-9FF8-4CC0-9B47-343F642541B4}"/>
                </a:ext>
              </a:extLst>
            </p:cNvPr>
            <p:cNvSpPr>
              <a:spLocks/>
            </p:cNvSpPr>
            <p:nvPr/>
          </p:nvSpPr>
          <p:spPr bwMode="auto">
            <a:xfrm>
              <a:off x="1306513" y="5459413"/>
              <a:ext cx="539750" cy="68263"/>
            </a:xfrm>
            <a:custGeom>
              <a:avLst/>
              <a:gdLst>
                <a:gd name="T0" fmla="*/ 96 w 102"/>
                <a:gd name="T1" fmla="*/ 0 h 13"/>
                <a:gd name="T2" fmla="*/ 7 w 102"/>
                <a:gd name="T3" fmla="*/ 0 h 13"/>
                <a:gd name="T4" fmla="*/ 0 w 102"/>
                <a:gd name="T5" fmla="*/ 7 h 13"/>
                <a:gd name="T6" fmla="*/ 7 w 102"/>
                <a:gd name="T7" fmla="*/ 13 h 13"/>
                <a:gd name="T8" fmla="*/ 96 w 102"/>
                <a:gd name="T9" fmla="*/ 13 h 13"/>
                <a:gd name="T10" fmla="*/ 102 w 102"/>
                <a:gd name="T11" fmla="*/ 7 h 13"/>
                <a:gd name="T12" fmla="*/ 96 w 102"/>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102" h="13">
                  <a:moveTo>
                    <a:pt x="96" y="0"/>
                  </a:moveTo>
                  <a:cubicBezTo>
                    <a:pt x="7" y="0"/>
                    <a:pt x="7" y="0"/>
                    <a:pt x="7" y="0"/>
                  </a:cubicBezTo>
                  <a:cubicBezTo>
                    <a:pt x="3" y="0"/>
                    <a:pt x="0" y="3"/>
                    <a:pt x="0" y="7"/>
                  </a:cubicBezTo>
                  <a:cubicBezTo>
                    <a:pt x="0" y="10"/>
                    <a:pt x="3" y="13"/>
                    <a:pt x="7" y="13"/>
                  </a:cubicBezTo>
                  <a:cubicBezTo>
                    <a:pt x="96" y="13"/>
                    <a:pt x="96" y="13"/>
                    <a:pt x="96" y="13"/>
                  </a:cubicBezTo>
                  <a:cubicBezTo>
                    <a:pt x="99" y="13"/>
                    <a:pt x="102" y="10"/>
                    <a:pt x="102" y="7"/>
                  </a:cubicBezTo>
                  <a:cubicBezTo>
                    <a:pt x="102" y="3"/>
                    <a:pt x="99" y="0"/>
                    <a:pt x="96" y="0"/>
                  </a:cubicBezTo>
                  <a:close/>
                </a:path>
              </a:pathLst>
            </a:custGeom>
            <a:solidFill>
              <a:srgbClr val="8100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0" name="Freeform 41">
              <a:extLst>
                <a:ext uri="{FF2B5EF4-FFF2-40B4-BE49-F238E27FC236}">
                  <a16:creationId xmlns:a16="http://schemas.microsoft.com/office/drawing/2014/main" id="{C0303AFA-0B24-41C2-8289-ED16D05FD946}"/>
                </a:ext>
              </a:extLst>
            </p:cNvPr>
            <p:cNvSpPr>
              <a:spLocks/>
            </p:cNvSpPr>
            <p:nvPr/>
          </p:nvSpPr>
          <p:spPr bwMode="auto">
            <a:xfrm>
              <a:off x="1306513" y="5067300"/>
              <a:ext cx="788988" cy="68263"/>
            </a:xfrm>
            <a:custGeom>
              <a:avLst/>
              <a:gdLst>
                <a:gd name="T0" fmla="*/ 142 w 149"/>
                <a:gd name="T1" fmla="*/ 0 h 13"/>
                <a:gd name="T2" fmla="*/ 7 w 149"/>
                <a:gd name="T3" fmla="*/ 0 h 13"/>
                <a:gd name="T4" fmla="*/ 0 w 149"/>
                <a:gd name="T5" fmla="*/ 6 h 13"/>
                <a:gd name="T6" fmla="*/ 7 w 149"/>
                <a:gd name="T7" fmla="*/ 13 h 13"/>
                <a:gd name="T8" fmla="*/ 142 w 149"/>
                <a:gd name="T9" fmla="*/ 13 h 13"/>
                <a:gd name="T10" fmla="*/ 149 w 149"/>
                <a:gd name="T11" fmla="*/ 6 h 13"/>
                <a:gd name="T12" fmla="*/ 142 w 149"/>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149" h="13">
                  <a:moveTo>
                    <a:pt x="142" y="0"/>
                  </a:moveTo>
                  <a:cubicBezTo>
                    <a:pt x="7" y="0"/>
                    <a:pt x="7" y="0"/>
                    <a:pt x="7" y="0"/>
                  </a:cubicBezTo>
                  <a:cubicBezTo>
                    <a:pt x="3" y="0"/>
                    <a:pt x="0" y="3"/>
                    <a:pt x="0" y="6"/>
                  </a:cubicBezTo>
                  <a:cubicBezTo>
                    <a:pt x="0" y="10"/>
                    <a:pt x="3" y="13"/>
                    <a:pt x="7" y="13"/>
                  </a:cubicBezTo>
                  <a:cubicBezTo>
                    <a:pt x="142" y="13"/>
                    <a:pt x="142" y="13"/>
                    <a:pt x="142" y="13"/>
                  </a:cubicBezTo>
                  <a:cubicBezTo>
                    <a:pt x="146" y="13"/>
                    <a:pt x="149" y="10"/>
                    <a:pt x="149" y="6"/>
                  </a:cubicBezTo>
                  <a:cubicBezTo>
                    <a:pt x="149" y="3"/>
                    <a:pt x="146" y="0"/>
                    <a:pt x="142" y="0"/>
                  </a:cubicBezTo>
                  <a:close/>
                </a:path>
              </a:pathLst>
            </a:custGeom>
            <a:solidFill>
              <a:srgbClr val="8100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1" name="Freeform 42">
              <a:extLst>
                <a:ext uri="{FF2B5EF4-FFF2-40B4-BE49-F238E27FC236}">
                  <a16:creationId xmlns:a16="http://schemas.microsoft.com/office/drawing/2014/main" id="{31F30EF7-A7AF-484D-B363-9CCC5042946F}"/>
                </a:ext>
              </a:extLst>
            </p:cNvPr>
            <p:cNvSpPr>
              <a:spLocks/>
            </p:cNvSpPr>
            <p:nvPr/>
          </p:nvSpPr>
          <p:spPr bwMode="auto">
            <a:xfrm>
              <a:off x="1306513" y="5199063"/>
              <a:ext cx="788988" cy="69850"/>
            </a:xfrm>
            <a:custGeom>
              <a:avLst/>
              <a:gdLst>
                <a:gd name="T0" fmla="*/ 142 w 149"/>
                <a:gd name="T1" fmla="*/ 0 h 13"/>
                <a:gd name="T2" fmla="*/ 7 w 149"/>
                <a:gd name="T3" fmla="*/ 0 h 13"/>
                <a:gd name="T4" fmla="*/ 0 w 149"/>
                <a:gd name="T5" fmla="*/ 6 h 13"/>
                <a:gd name="T6" fmla="*/ 7 w 149"/>
                <a:gd name="T7" fmla="*/ 13 h 13"/>
                <a:gd name="T8" fmla="*/ 142 w 149"/>
                <a:gd name="T9" fmla="*/ 13 h 13"/>
                <a:gd name="T10" fmla="*/ 149 w 149"/>
                <a:gd name="T11" fmla="*/ 6 h 13"/>
                <a:gd name="T12" fmla="*/ 142 w 149"/>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149" h="13">
                  <a:moveTo>
                    <a:pt x="142" y="0"/>
                  </a:moveTo>
                  <a:cubicBezTo>
                    <a:pt x="7" y="0"/>
                    <a:pt x="7" y="0"/>
                    <a:pt x="7" y="0"/>
                  </a:cubicBezTo>
                  <a:cubicBezTo>
                    <a:pt x="3" y="0"/>
                    <a:pt x="0" y="3"/>
                    <a:pt x="0" y="6"/>
                  </a:cubicBezTo>
                  <a:cubicBezTo>
                    <a:pt x="0" y="10"/>
                    <a:pt x="3" y="13"/>
                    <a:pt x="7" y="13"/>
                  </a:cubicBezTo>
                  <a:cubicBezTo>
                    <a:pt x="142" y="13"/>
                    <a:pt x="142" y="13"/>
                    <a:pt x="142" y="13"/>
                  </a:cubicBezTo>
                  <a:cubicBezTo>
                    <a:pt x="146" y="13"/>
                    <a:pt x="149" y="10"/>
                    <a:pt x="149" y="6"/>
                  </a:cubicBezTo>
                  <a:cubicBezTo>
                    <a:pt x="149" y="3"/>
                    <a:pt x="146" y="0"/>
                    <a:pt x="142" y="0"/>
                  </a:cubicBezTo>
                  <a:close/>
                </a:path>
              </a:pathLst>
            </a:custGeom>
            <a:solidFill>
              <a:srgbClr val="8100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2" name="Freeform 43">
              <a:extLst>
                <a:ext uri="{FF2B5EF4-FFF2-40B4-BE49-F238E27FC236}">
                  <a16:creationId xmlns:a16="http://schemas.microsoft.com/office/drawing/2014/main" id="{649B0ECA-0495-4FFA-AA41-A7F83A786165}"/>
                </a:ext>
              </a:extLst>
            </p:cNvPr>
            <p:cNvSpPr>
              <a:spLocks/>
            </p:cNvSpPr>
            <p:nvPr/>
          </p:nvSpPr>
          <p:spPr bwMode="auto">
            <a:xfrm>
              <a:off x="1306513" y="5326063"/>
              <a:ext cx="788988" cy="69850"/>
            </a:xfrm>
            <a:custGeom>
              <a:avLst/>
              <a:gdLst>
                <a:gd name="T0" fmla="*/ 142 w 149"/>
                <a:gd name="T1" fmla="*/ 0 h 13"/>
                <a:gd name="T2" fmla="*/ 7 w 149"/>
                <a:gd name="T3" fmla="*/ 0 h 13"/>
                <a:gd name="T4" fmla="*/ 0 w 149"/>
                <a:gd name="T5" fmla="*/ 7 h 13"/>
                <a:gd name="T6" fmla="*/ 7 w 149"/>
                <a:gd name="T7" fmla="*/ 13 h 13"/>
                <a:gd name="T8" fmla="*/ 142 w 149"/>
                <a:gd name="T9" fmla="*/ 13 h 13"/>
                <a:gd name="T10" fmla="*/ 149 w 149"/>
                <a:gd name="T11" fmla="*/ 7 h 13"/>
                <a:gd name="T12" fmla="*/ 142 w 149"/>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149" h="13">
                  <a:moveTo>
                    <a:pt x="142" y="0"/>
                  </a:moveTo>
                  <a:cubicBezTo>
                    <a:pt x="7" y="0"/>
                    <a:pt x="7" y="0"/>
                    <a:pt x="7" y="0"/>
                  </a:cubicBezTo>
                  <a:cubicBezTo>
                    <a:pt x="3" y="0"/>
                    <a:pt x="0" y="3"/>
                    <a:pt x="0" y="7"/>
                  </a:cubicBezTo>
                  <a:cubicBezTo>
                    <a:pt x="0" y="11"/>
                    <a:pt x="3" y="13"/>
                    <a:pt x="7" y="13"/>
                  </a:cubicBezTo>
                  <a:cubicBezTo>
                    <a:pt x="142" y="13"/>
                    <a:pt x="142" y="13"/>
                    <a:pt x="142" y="13"/>
                  </a:cubicBezTo>
                  <a:cubicBezTo>
                    <a:pt x="146" y="13"/>
                    <a:pt x="149" y="11"/>
                    <a:pt x="149" y="7"/>
                  </a:cubicBezTo>
                  <a:cubicBezTo>
                    <a:pt x="149" y="3"/>
                    <a:pt x="146" y="0"/>
                    <a:pt x="142" y="0"/>
                  </a:cubicBezTo>
                  <a:close/>
                </a:path>
              </a:pathLst>
            </a:custGeom>
            <a:solidFill>
              <a:srgbClr val="8100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64" name="Group 63">
            <a:extLst>
              <a:ext uri="{FF2B5EF4-FFF2-40B4-BE49-F238E27FC236}">
                <a16:creationId xmlns:a16="http://schemas.microsoft.com/office/drawing/2014/main" id="{7AF99021-9E6D-43F4-9355-D700071088C7}"/>
              </a:ext>
            </a:extLst>
          </p:cNvPr>
          <p:cNvGrpSpPr>
            <a:grpSpLocks noChangeAspect="1"/>
          </p:cNvGrpSpPr>
          <p:nvPr/>
        </p:nvGrpSpPr>
        <p:grpSpPr>
          <a:xfrm>
            <a:off x="9947581" y="2611859"/>
            <a:ext cx="1325880" cy="1329482"/>
            <a:chOff x="2994025" y="4178300"/>
            <a:chExt cx="2032000" cy="2032000"/>
          </a:xfrm>
        </p:grpSpPr>
        <p:sp>
          <p:nvSpPr>
            <p:cNvPr id="100" name="Oval 47">
              <a:extLst>
                <a:ext uri="{FF2B5EF4-FFF2-40B4-BE49-F238E27FC236}">
                  <a16:creationId xmlns:a16="http://schemas.microsoft.com/office/drawing/2014/main" id="{6669F6D7-F4B5-4DE0-9E55-B084F3835CF2}"/>
                </a:ext>
              </a:extLst>
            </p:cNvPr>
            <p:cNvSpPr>
              <a:spLocks noChangeArrowheads="1"/>
            </p:cNvSpPr>
            <p:nvPr/>
          </p:nvSpPr>
          <p:spPr bwMode="auto">
            <a:xfrm>
              <a:off x="2994025" y="4178300"/>
              <a:ext cx="2032000" cy="2032000"/>
            </a:xfrm>
            <a:prstGeom prst="ellipse">
              <a:avLst/>
            </a:prstGeom>
            <a:solidFill>
              <a:srgbClr val="78A2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1" name="Freeform 48">
              <a:extLst>
                <a:ext uri="{FF2B5EF4-FFF2-40B4-BE49-F238E27FC236}">
                  <a16:creationId xmlns:a16="http://schemas.microsoft.com/office/drawing/2014/main" id="{BE82101C-877B-41D2-A332-602F33C7E1C9}"/>
                </a:ext>
              </a:extLst>
            </p:cNvPr>
            <p:cNvSpPr>
              <a:spLocks noEditPoints="1"/>
            </p:cNvSpPr>
            <p:nvPr/>
          </p:nvSpPr>
          <p:spPr bwMode="auto">
            <a:xfrm>
              <a:off x="3275013" y="4765675"/>
              <a:ext cx="1031875" cy="936625"/>
            </a:xfrm>
            <a:custGeom>
              <a:avLst/>
              <a:gdLst>
                <a:gd name="T0" fmla="*/ 131 w 195"/>
                <a:gd name="T1" fmla="*/ 149 h 177"/>
                <a:gd name="T2" fmla="*/ 130 w 195"/>
                <a:gd name="T3" fmla="*/ 158 h 177"/>
                <a:gd name="T4" fmla="*/ 107 w 195"/>
                <a:gd name="T5" fmla="*/ 177 h 177"/>
                <a:gd name="T6" fmla="*/ 66 w 195"/>
                <a:gd name="T7" fmla="*/ 177 h 177"/>
                <a:gd name="T8" fmla="*/ 43 w 195"/>
                <a:gd name="T9" fmla="*/ 154 h 177"/>
                <a:gd name="T10" fmla="*/ 43 w 195"/>
                <a:gd name="T11" fmla="*/ 124 h 177"/>
                <a:gd name="T12" fmla="*/ 40 w 195"/>
                <a:gd name="T13" fmla="*/ 120 h 177"/>
                <a:gd name="T14" fmla="*/ 18 w 195"/>
                <a:gd name="T15" fmla="*/ 113 h 177"/>
                <a:gd name="T16" fmla="*/ 10 w 195"/>
                <a:gd name="T17" fmla="*/ 107 h 177"/>
                <a:gd name="T18" fmla="*/ 10 w 195"/>
                <a:gd name="T19" fmla="*/ 54 h 177"/>
                <a:gd name="T20" fmla="*/ 19 w 195"/>
                <a:gd name="T21" fmla="*/ 48 h 177"/>
                <a:gd name="T22" fmla="*/ 161 w 195"/>
                <a:gd name="T23" fmla="*/ 3 h 177"/>
                <a:gd name="T24" fmla="*/ 168 w 195"/>
                <a:gd name="T25" fmla="*/ 1 h 177"/>
                <a:gd name="T26" fmla="*/ 183 w 195"/>
                <a:gd name="T27" fmla="*/ 8 h 177"/>
                <a:gd name="T28" fmla="*/ 191 w 195"/>
                <a:gd name="T29" fmla="*/ 28 h 177"/>
                <a:gd name="T30" fmla="*/ 195 w 195"/>
                <a:gd name="T31" fmla="*/ 73 h 177"/>
                <a:gd name="T32" fmla="*/ 192 w 195"/>
                <a:gd name="T33" fmla="*/ 125 h 177"/>
                <a:gd name="T34" fmla="*/ 187 w 195"/>
                <a:gd name="T35" fmla="*/ 145 h 177"/>
                <a:gd name="T36" fmla="*/ 183 w 195"/>
                <a:gd name="T37" fmla="*/ 154 h 177"/>
                <a:gd name="T38" fmla="*/ 164 w 195"/>
                <a:gd name="T39" fmla="*/ 159 h 177"/>
                <a:gd name="T40" fmla="*/ 131 w 195"/>
                <a:gd name="T41" fmla="*/ 149 h 177"/>
                <a:gd name="T42" fmla="*/ 151 w 195"/>
                <a:gd name="T43" fmla="*/ 138 h 177"/>
                <a:gd name="T44" fmla="*/ 151 w 195"/>
                <a:gd name="T45" fmla="*/ 23 h 177"/>
                <a:gd name="T46" fmla="*/ 120 w 195"/>
                <a:gd name="T47" fmla="*/ 33 h 177"/>
                <a:gd name="T48" fmla="*/ 26 w 195"/>
                <a:gd name="T49" fmla="*/ 63 h 177"/>
                <a:gd name="T50" fmla="*/ 22 w 195"/>
                <a:gd name="T51" fmla="*/ 67 h 177"/>
                <a:gd name="T52" fmla="*/ 22 w 195"/>
                <a:gd name="T53" fmla="*/ 94 h 177"/>
                <a:gd name="T54" fmla="*/ 26 w 195"/>
                <a:gd name="T55" fmla="*/ 99 h 177"/>
                <a:gd name="T56" fmla="*/ 132 w 195"/>
                <a:gd name="T57" fmla="*/ 132 h 177"/>
                <a:gd name="T58" fmla="*/ 151 w 195"/>
                <a:gd name="T59" fmla="*/ 138 h 177"/>
                <a:gd name="T60" fmla="*/ 171 w 195"/>
                <a:gd name="T61" fmla="*/ 19 h 177"/>
                <a:gd name="T62" fmla="*/ 170 w 195"/>
                <a:gd name="T63" fmla="*/ 19 h 177"/>
                <a:gd name="T64" fmla="*/ 167 w 195"/>
                <a:gd name="T65" fmla="*/ 30 h 177"/>
                <a:gd name="T66" fmla="*/ 163 w 195"/>
                <a:gd name="T67" fmla="*/ 72 h 177"/>
                <a:gd name="T68" fmla="*/ 166 w 195"/>
                <a:gd name="T69" fmla="*/ 127 h 177"/>
                <a:gd name="T70" fmla="*/ 171 w 195"/>
                <a:gd name="T71" fmla="*/ 143 h 177"/>
                <a:gd name="T72" fmla="*/ 173 w 195"/>
                <a:gd name="T73" fmla="*/ 138 h 177"/>
                <a:gd name="T74" fmla="*/ 176 w 195"/>
                <a:gd name="T75" fmla="*/ 122 h 177"/>
                <a:gd name="T76" fmla="*/ 176 w 195"/>
                <a:gd name="T77" fmla="*/ 40 h 177"/>
                <a:gd name="T78" fmla="*/ 171 w 195"/>
                <a:gd name="T79" fmla="*/ 19 h 177"/>
                <a:gd name="T80" fmla="*/ 59 w 195"/>
                <a:gd name="T81" fmla="*/ 126 h 177"/>
                <a:gd name="T82" fmla="*/ 59 w 195"/>
                <a:gd name="T83" fmla="*/ 153 h 177"/>
                <a:gd name="T84" fmla="*/ 67 w 195"/>
                <a:gd name="T85" fmla="*/ 161 h 177"/>
                <a:gd name="T86" fmla="*/ 106 w 195"/>
                <a:gd name="T87" fmla="*/ 161 h 177"/>
                <a:gd name="T88" fmla="*/ 115 w 195"/>
                <a:gd name="T89" fmla="*/ 152 h 177"/>
                <a:gd name="T90" fmla="*/ 115 w 195"/>
                <a:gd name="T91" fmla="*/ 144 h 177"/>
                <a:gd name="T92" fmla="*/ 59 w 195"/>
                <a:gd name="T93" fmla="*/ 12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5" h="177">
                  <a:moveTo>
                    <a:pt x="131" y="149"/>
                  </a:moveTo>
                  <a:cubicBezTo>
                    <a:pt x="131" y="152"/>
                    <a:pt x="131" y="155"/>
                    <a:pt x="130" y="158"/>
                  </a:cubicBezTo>
                  <a:cubicBezTo>
                    <a:pt x="128" y="169"/>
                    <a:pt x="119" y="177"/>
                    <a:pt x="107" y="177"/>
                  </a:cubicBezTo>
                  <a:cubicBezTo>
                    <a:pt x="93" y="177"/>
                    <a:pt x="80" y="177"/>
                    <a:pt x="66" y="177"/>
                  </a:cubicBezTo>
                  <a:cubicBezTo>
                    <a:pt x="53" y="177"/>
                    <a:pt x="43" y="166"/>
                    <a:pt x="43" y="154"/>
                  </a:cubicBezTo>
                  <a:cubicBezTo>
                    <a:pt x="43" y="144"/>
                    <a:pt x="43" y="134"/>
                    <a:pt x="43" y="124"/>
                  </a:cubicBezTo>
                  <a:cubicBezTo>
                    <a:pt x="43" y="122"/>
                    <a:pt x="42" y="120"/>
                    <a:pt x="40" y="120"/>
                  </a:cubicBezTo>
                  <a:cubicBezTo>
                    <a:pt x="32" y="118"/>
                    <a:pt x="25" y="115"/>
                    <a:pt x="18" y="113"/>
                  </a:cubicBezTo>
                  <a:cubicBezTo>
                    <a:pt x="15" y="112"/>
                    <a:pt x="12" y="110"/>
                    <a:pt x="10" y="107"/>
                  </a:cubicBezTo>
                  <a:cubicBezTo>
                    <a:pt x="0" y="93"/>
                    <a:pt x="0" y="69"/>
                    <a:pt x="10" y="54"/>
                  </a:cubicBezTo>
                  <a:cubicBezTo>
                    <a:pt x="12" y="51"/>
                    <a:pt x="15" y="49"/>
                    <a:pt x="19" y="48"/>
                  </a:cubicBezTo>
                  <a:cubicBezTo>
                    <a:pt x="66" y="33"/>
                    <a:pt x="114" y="18"/>
                    <a:pt x="161" y="3"/>
                  </a:cubicBezTo>
                  <a:cubicBezTo>
                    <a:pt x="163" y="2"/>
                    <a:pt x="165" y="1"/>
                    <a:pt x="168" y="1"/>
                  </a:cubicBezTo>
                  <a:cubicBezTo>
                    <a:pt x="174" y="0"/>
                    <a:pt x="180" y="2"/>
                    <a:pt x="183" y="8"/>
                  </a:cubicBezTo>
                  <a:cubicBezTo>
                    <a:pt x="187" y="14"/>
                    <a:pt x="189" y="21"/>
                    <a:pt x="191" y="28"/>
                  </a:cubicBezTo>
                  <a:cubicBezTo>
                    <a:pt x="194" y="43"/>
                    <a:pt x="195" y="58"/>
                    <a:pt x="195" y="73"/>
                  </a:cubicBezTo>
                  <a:cubicBezTo>
                    <a:pt x="195" y="90"/>
                    <a:pt x="195" y="107"/>
                    <a:pt x="192" y="125"/>
                  </a:cubicBezTo>
                  <a:cubicBezTo>
                    <a:pt x="191" y="132"/>
                    <a:pt x="189" y="139"/>
                    <a:pt x="187" y="145"/>
                  </a:cubicBezTo>
                  <a:cubicBezTo>
                    <a:pt x="186" y="149"/>
                    <a:pt x="185" y="152"/>
                    <a:pt x="183" y="154"/>
                  </a:cubicBezTo>
                  <a:cubicBezTo>
                    <a:pt x="178" y="161"/>
                    <a:pt x="172" y="162"/>
                    <a:pt x="164" y="159"/>
                  </a:cubicBezTo>
                  <a:cubicBezTo>
                    <a:pt x="153" y="156"/>
                    <a:pt x="142" y="152"/>
                    <a:pt x="131" y="149"/>
                  </a:cubicBezTo>
                  <a:close/>
                  <a:moveTo>
                    <a:pt x="151" y="138"/>
                  </a:moveTo>
                  <a:cubicBezTo>
                    <a:pt x="145" y="100"/>
                    <a:pt x="145" y="62"/>
                    <a:pt x="151" y="23"/>
                  </a:cubicBezTo>
                  <a:cubicBezTo>
                    <a:pt x="141" y="27"/>
                    <a:pt x="130" y="30"/>
                    <a:pt x="120" y="33"/>
                  </a:cubicBezTo>
                  <a:cubicBezTo>
                    <a:pt x="89" y="43"/>
                    <a:pt x="58" y="53"/>
                    <a:pt x="26" y="63"/>
                  </a:cubicBezTo>
                  <a:cubicBezTo>
                    <a:pt x="24" y="63"/>
                    <a:pt x="22" y="64"/>
                    <a:pt x="22" y="67"/>
                  </a:cubicBezTo>
                  <a:cubicBezTo>
                    <a:pt x="18" y="76"/>
                    <a:pt x="18" y="85"/>
                    <a:pt x="22" y="94"/>
                  </a:cubicBezTo>
                  <a:cubicBezTo>
                    <a:pt x="22" y="97"/>
                    <a:pt x="24" y="98"/>
                    <a:pt x="26" y="99"/>
                  </a:cubicBezTo>
                  <a:cubicBezTo>
                    <a:pt x="62" y="110"/>
                    <a:pt x="97" y="121"/>
                    <a:pt x="132" y="132"/>
                  </a:cubicBezTo>
                  <a:cubicBezTo>
                    <a:pt x="139" y="134"/>
                    <a:pt x="145" y="136"/>
                    <a:pt x="151" y="138"/>
                  </a:cubicBezTo>
                  <a:close/>
                  <a:moveTo>
                    <a:pt x="171" y="19"/>
                  </a:moveTo>
                  <a:cubicBezTo>
                    <a:pt x="171" y="19"/>
                    <a:pt x="170" y="19"/>
                    <a:pt x="170" y="19"/>
                  </a:cubicBezTo>
                  <a:cubicBezTo>
                    <a:pt x="169" y="23"/>
                    <a:pt x="168" y="27"/>
                    <a:pt x="167" y="30"/>
                  </a:cubicBezTo>
                  <a:cubicBezTo>
                    <a:pt x="164" y="44"/>
                    <a:pt x="163" y="58"/>
                    <a:pt x="163" y="72"/>
                  </a:cubicBezTo>
                  <a:cubicBezTo>
                    <a:pt x="163" y="91"/>
                    <a:pt x="163" y="109"/>
                    <a:pt x="166" y="127"/>
                  </a:cubicBezTo>
                  <a:cubicBezTo>
                    <a:pt x="167" y="132"/>
                    <a:pt x="168" y="138"/>
                    <a:pt x="171" y="143"/>
                  </a:cubicBezTo>
                  <a:cubicBezTo>
                    <a:pt x="172" y="141"/>
                    <a:pt x="172" y="140"/>
                    <a:pt x="173" y="138"/>
                  </a:cubicBezTo>
                  <a:cubicBezTo>
                    <a:pt x="174" y="133"/>
                    <a:pt x="176" y="127"/>
                    <a:pt x="176" y="122"/>
                  </a:cubicBezTo>
                  <a:cubicBezTo>
                    <a:pt x="180" y="94"/>
                    <a:pt x="180" y="67"/>
                    <a:pt x="176" y="40"/>
                  </a:cubicBezTo>
                  <a:cubicBezTo>
                    <a:pt x="175" y="33"/>
                    <a:pt x="174" y="26"/>
                    <a:pt x="171" y="19"/>
                  </a:cubicBezTo>
                  <a:close/>
                  <a:moveTo>
                    <a:pt x="59" y="126"/>
                  </a:moveTo>
                  <a:cubicBezTo>
                    <a:pt x="59" y="135"/>
                    <a:pt x="59" y="144"/>
                    <a:pt x="59" y="153"/>
                  </a:cubicBezTo>
                  <a:cubicBezTo>
                    <a:pt x="59" y="158"/>
                    <a:pt x="62" y="161"/>
                    <a:pt x="67" y="161"/>
                  </a:cubicBezTo>
                  <a:cubicBezTo>
                    <a:pt x="80" y="161"/>
                    <a:pt x="93" y="161"/>
                    <a:pt x="106" y="161"/>
                  </a:cubicBezTo>
                  <a:cubicBezTo>
                    <a:pt x="111" y="161"/>
                    <a:pt x="114" y="157"/>
                    <a:pt x="115" y="152"/>
                  </a:cubicBezTo>
                  <a:cubicBezTo>
                    <a:pt x="115" y="150"/>
                    <a:pt x="115" y="147"/>
                    <a:pt x="115" y="144"/>
                  </a:cubicBezTo>
                  <a:cubicBezTo>
                    <a:pt x="96" y="138"/>
                    <a:pt x="78" y="132"/>
                    <a:pt x="59" y="1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2" name="Freeform 49">
              <a:extLst>
                <a:ext uri="{FF2B5EF4-FFF2-40B4-BE49-F238E27FC236}">
                  <a16:creationId xmlns:a16="http://schemas.microsoft.com/office/drawing/2014/main" id="{388427E5-C41B-4F12-A100-C4ACA93EAAEA}"/>
                </a:ext>
              </a:extLst>
            </p:cNvPr>
            <p:cNvSpPr>
              <a:spLocks/>
            </p:cNvSpPr>
            <p:nvPr/>
          </p:nvSpPr>
          <p:spPr bwMode="auto">
            <a:xfrm>
              <a:off x="4449763" y="4638675"/>
              <a:ext cx="285750" cy="1111250"/>
            </a:xfrm>
            <a:custGeom>
              <a:avLst/>
              <a:gdLst>
                <a:gd name="T0" fmla="*/ 54 w 54"/>
                <a:gd name="T1" fmla="*/ 105 h 210"/>
                <a:gd name="T2" fmla="*/ 40 w 54"/>
                <a:gd name="T3" fmla="*/ 172 h 210"/>
                <a:gd name="T4" fmla="*/ 17 w 54"/>
                <a:gd name="T5" fmla="*/ 205 h 210"/>
                <a:gd name="T6" fmla="*/ 14 w 54"/>
                <a:gd name="T7" fmla="*/ 207 h 210"/>
                <a:gd name="T8" fmla="*/ 3 w 54"/>
                <a:gd name="T9" fmla="*/ 206 h 210"/>
                <a:gd name="T10" fmla="*/ 3 w 54"/>
                <a:gd name="T11" fmla="*/ 195 h 210"/>
                <a:gd name="T12" fmla="*/ 12 w 54"/>
                <a:gd name="T13" fmla="*/ 186 h 210"/>
                <a:gd name="T14" fmla="*/ 34 w 54"/>
                <a:gd name="T15" fmla="*/ 137 h 210"/>
                <a:gd name="T16" fmla="*/ 27 w 54"/>
                <a:gd name="T17" fmla="*/ 49 h 210"/>
                <a:gd name="T18" fmla="*/ 5 w 54"/>
                <a:gd name="T19" fmla="*/ 16 h 210"/>
                <a:gd name="T20" fmla="*/ 1 w 54"/>
                <a:gd name="T21" fmla="*/ 8 h 210"/>
                <a:gd name="T22" fmla="*/ 6 w 54"/>
                <a:gd name="T23" fmla="*/ 1 h 210"/>
                <a:gd name="T24" fmla="*/ 14 w 54"/>
                <a:gd name="T25" fmla="*/ 3 h 210"/>
                <a:gd name="T26" fmla="*/ 28 w 54"/>
                <a:gd name="T27" fmla="*/ 18 h 210"/>
                <a:gd name="T28" fmla="*/ 51 w 54"/>
                <a:gd name="T29" fmla="*/ 74 h 210"/>
                <a:gd name="T30" fmla="*/ 54 w 54"/>
                <a:gd name="T31" fmla="*/ 105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4" h="210">
                  <a:moveTo>
                    <a:pt x="54" y="105"/>
                  </a:moveTo>
                  <a:cubicBezTo>
                    <a:pt x="54" y="130"/>
                    <a:pt x="49" y="152"/>
                    <a:pt x="40" y="172"/>
                  </a:cubicBezTo>
                  <a:cubicBezTo>
                    <a:pt x="34" y="184"/>
                    <a:pt x="27" y="195"/>
                    <a:pt x="17" y="205"/>
                  </a:cubicBezTo>
                  <a:cubicBezTo>
                    <a:pt x="16" y="206"/>
                    <a:pt x="15" y="206"/>
                    <a:pt x="14" y="207"/>
                  </a:cubicBezTo>
                  <a:cubicBezTo>
                    <a:pt x="11" y="210"/>
                    <a:pt x="6" y="209"/>
                    <a:pt x="3" y="206"/>
                  </a:cubicBezTo>
                  <a:cubicBezTo>
                    <a:pt x="0" y="203"/>
                    <a:pt x="0" y="199"/>
                    <a:pt x="3" y="195"/>
                  </a:cubicBezTo>
                  <a:cubicBezTo>
                    <a:pt x="6" y="192"/>
                    <a:pt x="9" y="189"/>
                    <a:pt x="12" y="186"/>
                  </a:cubicBezTo>
                  <a:cubicBezTo>
                    <a:pt x="24" y="172"/>
                    <a:pt x="31" y="155"/>
                    <a:pt x="34" y="137"/>
                  </a:cubicBezTo>
                  <a:cubicBezTo>
                    <a:pt x="41" y="107"/>
                    <a:pt x="39" y="78"/>
                    <a:pt x="27" y="49"/>
                  </a:cubicBezTo>
                  <a:cubicBezTo>
                    <a:pt x="22" y="36"/>
                    <a:pt x="15" y="25"/>
                    <a:pt x="5" y="16"/>
                  </a:cubicBezTo>
                  <a:cubicBezTo>
                    <a:pt x="2" y="14"/>
                    <a:pt x="1" y="11"/>
                    <a:pt x="1" y="8"/>
                  </a:cubicBezTo>
                  <a:cubicBezTo>
                    <a:pt x="1" y="5"/>
                    <a:pt x="3" y="3"/>
                    <a:pt x="6" y="1"/>
                  </a:cubicBezTo>
                  <a:cubicBezTo>
                    <a:pt x="9" y="0"/>
                    <a:pt x="12" y="0"/>
                    <a:pt x="14" y="3"/>
                  </a:cubicBezTo>
                  <a:cubicBezTo>
                    <a:pt x="19" y="8"/>
                    <a:pt x="24" y="12"/>
                    <a:pt x="28" y="18"/>
                  </a:cubicBezTo>
                  <a:cubicBezTo>
                    <a:pt x="41" y="35"/>
                    <a:pt x="48" y="54"/>
                    <a:pt x="51" y="74"/>
                  </a:cubicBezTo>
                  <a:cubicBezTo>
                    <a:pt x="54" y="85"/>
                    <a:pt x="54" y="97"/>
                    <a:pt x="54" y="105"/>
                  </a:cubicBezTo>
                  <a:close/>
                </a:path>
              </a:pathLst>
            </a:custGeom>
            <a:solidFill>
              <a:srgbClr val="8100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3" name="Freeform 50">
              <a:extLst>
                <a:ext uri="{FF2B5EF4-FFF2-40B4-BE49-F238E27FC236}">
                  <a16:creationId xmlns:a16="http://schemas.microsoft.com/office/drawing/2014/main" id="{0A9B9561-1E66-4AFC-876A-78C5389D0C98}"/>
                </a:ext>
              </a:extLst>
            </p:cNvPr>
            <p:cNvSpPr>
              <a:spLocks/>
            </p:cNvSpPr>
            <p:nvPr/>
          </p:nvSpPr>
          <p:spPr bwMode="auto">
            <a:xfrm>
              <a:off x="4354513" y="4808538"/>
              <a:ext cx="158750" cy="766763"/>
            </a:xfrm>
            <a:custGeom>
              <a:avLst/>
              <a:gdLst>
                <a:gd name="T0" fmla="*/ 30 w 30"/>
                <a:gd name="T1" fmla="*/ 75 h 145"/>
                <a:gd name="T2" fmla="*/ 17 w 30"/>
                <a:gd name="T3" fmla="*/ 139 h 145"/>
                <a:gd name="T4" fmla="*/ 10 w 30"/>
                <a:gd name="T5" fmla="*/ 145 h 145"/>
                <a:gd name="T6" fmla="*/ 2 w 30"/>
                <a:gd name="T7" fmla="*/ 142 h 145"/>
                <a:gd name="T8" fmla="*/ 1 w 30"/>
                <a:gd name="T9" fmla="*/ 133 h 145"/>
                <a:gd name="T10" fmla="*/ 7 w 30"/>
                <a:gd name="T11" fmla="*/ 117 h 145"/>
                <a:gd name="T12" fmla="*/ 14 w 30"/>
                <a:gd name="T13" fmla="*/ 62 h 145"/>
                <a:gd name="T14" fmla="*/ 2 w 30"/>
                <a:gd name="T15" fmla="*/ 13 h 145"/>
                <a:gd name="T16" fmla="*/ 1 w 30"/>
                <a:gd name="T17" fmla="*/ 11 h 145"/>
                <a:gd name="T18" fmla="*/ 5 w 30"/>
                <a:gd name="T19" fmla="*/ 1 h 145"/>
                <a:gd name="T20" fmla="*/ 16 w 30"/>
                <a:gd name="T21" fmla="*/ 5 h 145"/>
                <a:gd name="T22" fmla="*/ 23 w 30"/>
                <a:gd name="T23" fmla="*/ 23 h 145"/>
                <a:gd name="T24" fmla="*/ 30 w 30"/>
                <a:gd name="T25" fmla="*/ 7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145">
                  <a:moveTo>
                    <a:pt x="30" y="75"/>
                  </a:moveTo>
                  <a:cubicBezTo>
                    <a:pt x="30" y="96"/>
                    <a:pt x="26" y="118"/>
                    <a:pt x="17" y="139"/>
                  </a:cubicBezTo>
                  <a:cubicBezTo>
                    <a:pt x="15" y="142"/>
                    <a:pt x="13" y="144"/>
                    <a:pt x="10" y="145"/>
                  </a:cubicBezTo>
                  <a:cubicBezTo>
                    <a:pt x="7" y="145"/>
                    <a:pt x="4" y="144"/>
                    <a:pt x="2" y="142"/>
                  </a:cubicBezTo>
                  <a:cubicBezTo>
                    <a:pt x="0" y="139"/>
                    <a:pt x="0" y="136"/>
                    <a:pt x="1" y="133"/>
                  </a:cubicBezTo>
                  <a:cubicBezTo>
                    <a:pt x="3" y="128"/>
                    <a:pt x="6" y="123"/>
                    <a:pt x="7" y="117"/>
                  </a:cubicBezTo>
                  <a:cubicBezTo>
                    <a:pt x="13" y="99"/>
                    <a:pt x="15" y="81"/>
                    <a:pt x="14" y="62"/>
                  </a:cubicBezTo>
                  <a:cubicBezTo>
                    <a:pt x="12" y="45"/>
                    <a:pt x="9" y="29"/>
                    <a:pt x="2" y="13"/>
                  </a:cubicBezTo>
                  <a:cubicBezTo>
                    <a:pt x="1" y="13"/>
                    <a:pt x="1" y="12"/>
                    <a:pt x="1" y="11"/>
                  </a:cubicBezTo>
                  <a:cubicBezTo>
                    <a:pt x="0" y="7"/>
                    <a:pt x="1" y="3"/>
                    <a:pt x="5" y="1"/>
                  </a:cubicBezTo>
                  <a:cubicBezTo>
                    <a:pt x="9" y="0"/>
                    <a:pt x="14" y="1"/>
                    <a:pt x="16" y="5"/>
                  </a:cubicBezTo>
                  <a:cubicBezTo>
                    <a:pt x="18" y="11"/>
                    <a:pt x="21" y="17"/>
                    <a:pt x="23" y="23"/>
                  </a:cubicBezTo>
                  <a:cubicBezTo>
                    <a:pt x="28" y="39"/>
                    <a:pt x="30" y="56"/>
                    <a:pt x="30" y="75"/>
                  </a:cubicBezTo>
                  <a:close/>
                </a:path>
              </a:pathLst>
            </a:custGeom>
            <a:solidFill>
              <a:srgbClr val="8100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65" name="Group 64">
            <a:extLst>
              <a:ext uri="{FF2B5EF4-FFF2-40B4-BE49-F238E27FC236}">
                <a16:creationId xmlns:a16="http://schemas.microsoft.com/office/drawing/2014/main" id="{398CE565-F817-4C93-8410-0B36C9C0E049}"/>
              </a:ext>
            </a:extLst>
          </p:cNvPr>
          <p:cNvGrpSpPr>
            <a:grpSpLocks noChangeAspect="1"/>
          </p:cNvGrpSpPr>
          <p:nvPr/>
        </p:nvGrpSpPr>
        <p:grpSpPr>
          <a:xfrm>
            <a:off x="845820" y="4165130"/>
            <a:ext cx="1325880" cy="1325880"/>
            <a:chOff x="5305425" y="4178300"/>
            <a:chExt cx="2032000" cy="2032000"/>
          </a:xfrm>
        </p:grpSpPr>
        <p:sp>
          <p:nvSpPr>
            <p:cNvPr id="98" name="Oval 54">
              <a:extLst>
                <a:ext uri="{FF2B5EF4-FFF2-40B4-BE49-F238E27FC236}">
                  <a16:creationId xmlns:a16="http://schemas.microsoft.com/office/drawing/2014/main" id="{3F7F7175-05F1-4810-AD7B-D04960F6851F}"/>
                </a:ext>
              </a:extLst>
            </p:cNvPr>
            <p:cNvSpPr>
              <a:spLocks noChangeArrowheads="1"/>
            </p:cNvSpPr>
            <p:nvPr/>
          </p:nvSpPr>
          <p:spPr bwMode="auto">
            <a:xfrm>
              <a:off x="5305425" y="4178300"/>
              <a:ext cx="2032000" cy="2032000"/>
            </a:xfrm>
            <a:prstGeom prst="ellipse">
              <a:avLst/>
            </a:prstGeom>
            <a:solidFill>
              <a:srgbClr val="78A2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55">
              <a:extLst>
                <a:ext uri="{FF2B5EF4-FFF2-40B4-BE49-F238E27FC236}">
                  <a16:creationId xmlns:a16="http://schemas.microsoft.com/office/drawing/2014/main" id="{FB94C8F4-B75D-4619-A51F-A2B901550529}"/>
                </a:ext>
              </a:extLst>
            </p:cNvPr>
            <p:cNvSpPr>
              <a:spLocks noEditPoints="1"/>
            </p:cNvSpPr>
            <p:nvPr/>
          </p:nvSpPr>
          <p:spPr bwMode="auto">
            <a:xfrm>
              <a:off x="5654675" y="4691063"/>
              <a:ext cx="1338263" cy="1000125"/>
            </a:xfrm>
            <a:custGeom>
              <a:avLst/>
              <a:gdLst>
                <a:gd name="T0" fmla="*/ 253 w 253"/>
                <a:gd name="T1" fmla="*/ 21 h 189"/>
                <a:gd name="T2" fmla="*/ 252 w 253"/>
                <a:gd name="T3" fmla="*/ 17 h 189"/>
                <a:gd name="T4" fmla="*/ 251 w 253"/>
                <a:gd name="T5" fmla="*/ 14 h 189"/>
                <a:gd name="T6" fmla="*/ 250 w 253"/>
                <a:gd name="T7" fmla="*/ 12 h 189"/>
                <a:gd name="T8" fmla="*/ 249 w 253"/>
                <a:gd name="T9" fmla="*/ 11 h 189"/>
                <a:gd name="T10" fmla="*/ 247 w 253"/>
                <a:gd name="T11" fmla="*/ 9 h 189"/>
                <a:gd name="T12" fmla="*/ 245 w 253"/>
                <a:gd name="T13" fmla="*/ 6 h 189"/>
                <a:gd name="T14" fmla="*/ 242 w 253"/>
                <a:gd name="T15" fmla="*/ 4 h 189"/>
                <a:gd name="T16" fmla="*/ 239 w 253"/>
                <a:gd name="T17" fmla="*/ 3 h 189"/>
                <a:gd name="T18" fmla="*/ 236 w 253"/>
                <a:gd name="T19" fmla="*/ 1 h 189"/>
                <a:gd name="T20" fmla="*/ 233 w 253"/>
                <a:gd name="T21" fmla="*/ 0 h 189"/>
                <a:gd name="T22" fmla="*/ 228 w 253"/>
                <a:gd name="T23" fmla="*/ 0 h 189"/>
                <a:gd name="T24" fmla="*/ 21 w 253"/>
                <a:gd name="T25" fmla="*/ 0 h 189"/>
                <a:gd name="T26" fmla="*/ 18 w 253"/>
                <a:gd name="T27" fmla="*/ 1 h 189"/>
                <a:gd name="T28" fmla="*/ 15 w 253"/>
                <a:gd name="T29" fmla="*/ 2 h 189"/>
                <a:gd name="T30" fmla="*/ 12 w 253"/>
                <a:gd name="T31" fmla="*/ 3 h 189"/>
                <a:gd name="T32" fmla="*/ 9 w 253"/>
                <a:gd name="T33" fmla="*/ 5 h 189"/>
                <a:gd name="T34" fmla="*/ 7 w 253"/>
                <a:gd name="T35" fmla="*/ 7 h 189"/>
                <a:gd name="T36" fmla="*/ 5 w 253"/>
                <a:gd name="T37" fmla="*/ 10 h 189"/>
                <a:gd name="T38" fmla="*/ 3 w 253"/>
                <a:gd name="T39" fmla="*/ 12 h 189"/>
                <a:gd name="T40" fmla="*/ 3 w 253"/>
                <a:gd name="T41" fmla="*/ 13 h 189"/>
                <a:gd name="T42" fmla="*/ 2 w 253"/>
                <a:gd name="T43" fmla="*/ 15 h 189"/>
                <a:gd name="T44" fmla="*/ 1 w 253"/>
                <a:gd name="T45" fmla="*/ 18 h 189"/>
                <a:gd name="T46" fmla="*/ 0 w 253"/>
                <a:gd name="T47" fmla="*/ 22 h 189"/>
                <a:gd name="T48" fmla="*/ 0 w 253"/>
                <a:gd name="T49" fmla="*/ 32 h 189"/>
                <a:gd name="T50" fmla="*/ 0 w 253"/>
                <a:gd name="T51" fmla="*/ 165 h 189"/>
                <a:gd name="T52" fmla="*/ 228 w 253"/>
                <a:gd name="T53" fmla="*/ 189 h 189"/>
                <a:gd name="T54" fmla="*/ 253 w 253"/>
                <a:gd name="T55" fmla="*/ 33 h 189"/>
                <a:gd name="T56" fmla="*/ 253 w 253"/>
                <a:gd name="T57" fmla="*/ 25 h 189"/>
                <a:gd name="T58" fmla="*/ 228 w 253"/>
                <a:gd name="T59" fmla="*/ 16 h 189"/>
                <a:gd name="T60" fmla="*/ 231 w 253"/>
                <a:gd name="T61" fmla="*/ 17 h 189"/>
                <a:gd name="T62" fmla="*/ 234 w 253"/>
                <a:gd name="T63" fmla="*/ 19 h 189"/>
                <a:gd name="T64" fmla="*/ 237 w 253"/>
                <a:gd name="T65" fmla="*/ 25 h 189"/>
                <a:gd name="T66" fmla="*/ 126 w 253"/>
                <a:gd name="T67" fmla="*/ 121 h 189"/>
                <a:gd name="T68" fmla="*/ 16 w 253"/>
                <a:gd name="T69" fmla="*/ 25 h 189"/>
                <a:gd name="T70" fmla="*/ 19 w 253"/>
                <a:gd name="T71" fmla="*/ 19 h 189"/>
                <a:gd name="T72" fmla="*/ 21 w 253"/>
                <a:gd name="T73" fmla="*/ 17 h 189"/>
                <a:gd name="T74" fmla="*/ 25 w 253"/>
                <a:gd name="T75" fmla="*/ 16 h 189"/>
                <a:gd name="T76" fmla="*/ 237 w 253"/>
                <a:gd name="T77" fmla="*/ 165 h 189"/>
                <a:gd name="T78" fmla="*/ 25 w 253"/>
                <a:gd name="T79" fmla="*/ 173 h 189"/>
                <a:gd name="T80" fmla="*/ 16 w 253"/>
                <a:gd name="T81" fmla="*/ 50 h 189"/>
                <a:gd name="T82" fmla="*/ 38 w 253"/>
                <a:gd name="T83" fmla="*/ 137 h 189"/>
                <a:gd name="T84" fmla="*/ 43 w 253"/>
                <a:gd name="T85" fmla="*/ 150 h 189"/>
                <a:gd name="T86" fmla="*/ 81 w 253"/>
                <a:gd name="T87" fmla="*/ 115 h 189"/>
                <a:gd name="T88" fmla="*/ 125 w 253"/>
                <a:gd name="T89" fmla="*/ 137 h 189"/>
                <a:gd name="T90" fmla="*/ 127 w 253"/>
                <a:gd name="T91" fmla="*/ 137 h 189"/>
                <a:gd name="T92" fmla="*/ 172 w 253"/>
                <a:gd name="T93" fmla="*/ 115 h 189"/>
                <a:gd name="T94" fmla="*/ 210 w 253"/>
                <a:gd name="T95" fmla="*/ 150 h 189"/>
                <a:gd name="T96" fmla="*/ 215 w 253"/>
                <a:gd name="T97" fmla="*/ 137 h 189"/>
                <a:gd name="T98" fmla="*/ 237 w 253"/>
                <a:gd name="T99" fmla="*/ 50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53" h="189">
                  <a:moveTo>
                    <a:pt x="253" y="22"/>
                  </a:moveTo>
                  <a:cubicBezTo>
                    <a:pt x="253" y="21"/>
                    <a:pt x="253" y="21"/>
                    <a:pt x="253" y="21"/>
                  </a:cubicBezTo>
                  <a:cubicBezTo>
                    <a:pt x="252" y="20"/>
                    <a:pt x="252" y="19"/>
                    <a:pt x="252" y="18"/>
                  </a:cubicBezTo>
                  <a:cubicBezTo>
                    <a:pt x="252" y="18"/>
                    <a:pt x="252" y="18"/>
                    <a:pt x="252" y="17"/>
                  </a:cubicBezTo>
                  <a:cubicBezTo>
                    <a:pt x="252" y="17"/>
                    <a:pt x="251" y="16"/>
                    <a:pt x="251" y="15"/>
                  </a:cubicBezTo>
                  <a:cubicBezTo>
                    <a:pt x="251" y="15"/>
                    <a:pt x="251" y="15"/>
                    <a:pt x="251" y="14"/>
                  </a:cubicBezTo>
                  <a:cubicBezTo>
                    <a:pt x="250" y="14"/>
                    <a:pt x="250" y="14"/>
                    <a:pt x="250" y="13"/>
                  </a:cubicBezTo>
                  <a:cubicBezTo>
                    <a:pt x="250" y="13"/>
                    <a:pt x="250" y="13"/>
                    <a:pt x="250" y="12"/>
                  </a:cubicBezTo>
                  <a:cubicBezTo>
                    <a:pt x="250" y="12"/>
                    <a:pt x="249" y="12"/>
                    <a:pt x="249" y="12"/>
                  </a:cubicBezTo>
                  <a:cubicBezTo>
                    <a:pt x="249" y="12"/>
                    <a:pt x="249" y="12"/>
                    <a:pt x="249" y="11"/>
                  </a:cubicBezTo>
                  <a:cubicBezTo>
                    <a:pt x="249" y="11"/>
                    <a:pt x="248" y="10"/>
                    <a:pt x="248" y="10"/>
                  </a:cubicBezTo>
                  <a:cubicBezTo>
                    <a:pt x="248" y="9"/>
                    <a:pt x="247" y="9"/>
                    <a:pt x="247" y="9"/>
                  </a:cubicBezTo>
                  <a:cubicBezTo>
                    <a:pt x="247" y="8"/>
                    <a:pt x="246" y="8"/>
                    <a:pt x="246" y="7"/>
                  </a:cubicBezTo>
                  <a:cubicBezTo>
                    <a:pt x="245" y="7"/>
                    <a:pt x="245" y="7"/>
                    <a:pt x="245" y="6"/>
                  </a:cubicBezTo>
                  <a:cubicBezTo>
                    <a:pt x="244" y="6"/>
                    <a:pt x="244" y="6"/>
                    <a:pt x="243" y="5"/>
                  </a:cubicBezTo>
                  <a:cubicBezTo>
                    <a:pt x="243" y="5"/>
                    <a:pt x="243" y="5"/>
                    <a:pt x="242" y="4"/>
                  </a:cubicBezTo>
                  <a:cubicBezTo>
                    <a:pt x="242" y="4"/>
                    <a:pt x="241" y="4"/>
                    <a:pt x="241" y="3"/>
                  </a:cubicBezTo>
                  <a:cubicBezTo>
                    <a:pt x="240" y="3"/>
                    <a:pt x="240" y="3"/>
                    <a:pt x="239" y="3"/>
                  </a:cubicBezTo>
                  <a:cubicBezTo>
                    <a:pt x="239" y="2"/>
                    <a:pt x="238" y="2"/>
                    <a:pt x="238" y="2"/>
                  </a:cubicBezTo>
                  <a:cubicBezTo>
                    <a:pt x="237" y="2"/>
                    <a:pt x="237" y="1"/>
                    <a:pt x="236" y="1"/>
                  </a:cubicBezTo>
                  <a:cubicBezTo>
                    <a:pt x="236" y="1"/>
                    <a:pt x="235" y="1"/>
                    <a:pt x="235" y="1"/>
                  </a:cubicBezTo>
                  <a:cubicBezTo>
                    <a:pt x="234" y="1"/>
                    <a:pt x="233" y="0"/>
                    <a:pt x="233" y="0"/>
                  </a:cubicBezTo>
                  <a:cubicBezTo>
                    <a:pt x="232" y="0"/>
                    <a:pt x="232" y="0"/>
                    <a:pt x="231" y="0"/>
                  </a:cubicBezTo>
                  <a:cubicBezTo>
                    <a:pt x="230" y="0"/>
                    <a:pt x="229" y="0"/>
                    <a:pt x="228" y="0"/>
                  </a:cubicBezTo>
                  <a:cubicBezTo>
                    <a:pt x="25" y="0"/>
                    <a:pt x="25" y="0"/>
                    <a:pt x="25" y="0"/>
                  </a:cubicBezTo>
                  <a:cubicBezTo>
                    <a:pt x="24" y="0"/>
                    <a:pt x="22" y="0"/>
                    <a:pt x="21" y="0"/>
                  </a:cubicBezTo>
                  <a:cubicBezTo>
                    <a:pt x="21" y="0"/>
                    <a:pt x="21" y="0"/>
                    <a:pt x="20" y="0"/>
                  </a:cubicBezTo>
                  <a:cubicBezTo>
                    <a:pt x="19" y="0"/>
                    <a:pt x="19" y="1"/>
                    <a:pt x="18" y="1"/>
                  </a:cubicBezTo>
                  <a:cubicBezTo>
                    <a:pt x="18" y="1"/>
                    <a:pt x="17" y="1"/>
                    <a:pt x="17" y="1"/>
                  </a:cubicBezTo>
                  <a:cubicBezTo>
                    <a:pt x="16" y="1"/>
                    <a:pt x="15" y="2"/>
                    <a:pt x="15" y="2"/>
                  </a:cubicBezTo>
                  <a:cubicBezTo>
                    <a:pt x="14" y="2"/>
                    <a:pt x="14" y="2"/>
                    <a:pt x="13" y="3"/>
                  </a:cubicBezTo>
                  <a:cubicBezTo>
                    <a:pt x="13" y="3"/>
                    <a:pt x="12" y="3"/>
                    <a:pt x="12" y="3"/>
                  </a:cubicBezTo>
                  <a:cubicBezTo>
                    <a:pt x="12" y="4"/>
                    <a:pt x="11" y="4"/>
                    <a:pt x="11" y="4"/>
                  </a:cubicBezTo>
                  <a:cubicBezTo>
                    <a:pt x="10" y="5"/>
                    <a:pt x="10" y="5"/>
                    <a:pt x="9" y="5"/>
                  </a:cubicBezTo>
                  <a:cubicBezTo>
                    <a:pt x="9" y="6"/>
                    <a:pt x="8" y="6"/>
                    <a:pt x="8" y="6"/>
                  </a:cubicBezTo>
                  <a:cubicBezTo>
                    <a:pt x="8" y="7"/>
                    <a:pt x="7" y="7"/>
                    <a:pt x="7" y="7"/>
                  </a:cubicBezTo>
                  <a:cubicBezTo>
                    <a:pt x="7" y="8"/>
                    <a:pt x="6" y="8"/>
                    <a:pt x="6" y="9"/>
                  </a:cubicBezTo>
                  <a:cubicBezTo>
                    <a:pt x="5" y="9"/>
                    <a:pt x="5" y="9"/>
                    <a:pt x="5" y="10"/>
                  </a:cubicBezTo>
                  <a:cubicBezTo>
                    <a:pt x="5" y="10"/>
                    <a:pt x="4" y="11"/>
                    <a:pt x="4" y="11"/>
                  </a:cubicBezTo>
                  <a:cubicBezTo>
                    <a:pt x="4" y="12"/>
                    <a:pt x="3" y="12"/>
                    <a:pt x="3" y="12"/>
                  </a:cubicBezTo>
                  <a:cubicBezTo>
                    <a:pt x="3" y="12"/>
                    <a:pt x="3" y="12"/>
                    <a:pt x="3" y="12"/>
                  </a:cubicBezTo>
                  <a:cubicBezTo>
                    <a:pt x="3" y="13"/>
                    <a:pt x="3" y="13"/>
                    <a:pt x="3" y="13"/>
                  </a:cubicBezTo>
                  <a:cubicBezTo>
                    <a:pt x="2" y="14"/>
                    <a:pt x="2" y="14"/>
                    <a:pt x="2" y="14"/>
                  </a:cubicBezTo>
                  <a:cubicBezTo>
                    <a:pt x="2" y="15"/>
                    <a:pt x="2" y="15"/>
                    <a:pt x="2" y="15"/>
                  </a:cubicBezTo>
                  <a:cubicBezTo>
                    <a:pt x="1" y="16"/>
                    <a:pt x="1" y="17"/>
                    <a:pt x="1" y="17"/>
                  </a:cubicBezTo>
                  <a:cubicBezTo>
                    <a:pt x="1" y="18"/>
                    <a:pt x="1" y="18"/>
                    <a:pt x="1" y="18"/>
                  </a:cubicBezTo>
                  <a:cubicBezTo>
                    <a:pt x="0" y="19"/>
                    <a:pt x="0" y="20"/>
                    <a:pt x="0" y="21"/>
                  </a:cubicBezTo>
                  <a:cubicBezTo>
                    <a:pt x="0" y="21"/>
                    <a:pt x="0" y="21"/>
                    <a:pt x="0" y="22"/>
                  </a:cubicBezTo>
                  <a:cubicBezTo>
                    <a:pt x="0" y="23"/>
                    <a:pt x="0" y="24"/>
                    <a:pt x="0" y="25"/>
                  </a:cubicBezTo>
                  <a:cubicBezTo>
                    <a:pt x="0" y="32"/>
                    <a:pt x="0" y="32"/>
                    <a:pt x="0" y="32"/>
                  </a:cubicBezTo>
                  <a:cubicBezTo>
                    <a:pt x="0" y="33"/>
                    <a:pt x="0" y="33"/>
                    <a:pt x="0" y="33"/>
                  </a:cubicBezTo>
                  <a:cubicBezTo>
                    <a:pt x="0" y="165"/>
                    <a:pt x="0" y="165"/>
                    <a:pt x="0" y="165"/>
                  </a:cubicBezTo>
                  <a:cubicBezTo>
                    <a:pt x="0" y="178"/>
                    <a:pt x="11" y="189"/>
                    <a:pt x="25" y="189"/>
                  </a:cubicBezTo>
                  <a:cubicBezTo>
                    <a:pt x="228" y="189"/>
                    <a:pt x="228" y="189"/>
                    <a:pt x="228" y="189"/>
                  </a:cubicBezTo>
                  <a:cubicBezTo>
                    <a:pt x="242" y="189"/>
                    <a:pt x="253" y="178"/>
                    <a:pt x="253" y="165"/>
                  </a:cubicBezTo>
                  <a:cubicBezTo>
                    <a:pt x="253" y="33"/>
                    <a:pt x="253" y="33"/>
                    <a:pt x="253" y="33"/>
                  </a:cubicBezTo>
                  <a:cubicBezTo>
                    <a:pt x="253" y="32"/>
                    <a:pt x="253" y="32"/>
                    <a:pt x="253" y="32"/>
                  </a:cubicBezTo>
                  <a:cubicBezTo>
                    <a:pt x="253" y="25"/>
                    <a:pt x="253" y="25"/>
                    <a:pt x="253" y="25"/>
                  </a:cubicBezTo>
                  <a:cubicBezTo>
                    <a:pt x="253" y="24"/>
                    <a:pt x="253" y="23"/>
                    <a:pt x="253" y="22"/>
                  </a:cubicBezTo>
                  <a:close/>
                  <a:moveTo>
                    <a:pt x="228" y="16"/>
                  </a:moveTo>
                  <a:cubicBezTo>
                    <a:pt x="229" y="16"/>
                    <a:pt x="230" y="16"/>
                    <a:pt x="231" y="17"/>
                  </a:cubicBezTo>
                  <a:cubicBezTo>
                    <a:pt x="231" y="17"/>
                    <a:pt x="231" y="17"/>
                    <a:pt x="231" y="17"/>
                  </a:cubicBezTo>
                  <a:cubicBezTo>
                    <a:pt x="232" y="17"/>
                    <a:pt x="233" y="18"/>
                    <a:pt x="234" y="19"/>
                  </a:cubicBezTo>
                  <a:cubicBezTo>
                    <a:pt x="234" y="19"/>
                    <a:pt x="234" y="19"/>
                    <a:pt x="234" y="19"/>
                  </a:cubicBezTo>
                  <a:cubicBezTo>
                    <a:pt x="236" y="20"/>
                    <a:pt x="237" y="22"/>
                    <a:pt x="237" y="25"/>
                  </a:cubicBezTo>
                  <a:cubicBezTo>
                    <a:pt x="237" y="25"/>
                    <a:pt x="237" y="25"/>
                    <a:pt x="237" y="25"/>
                  </a:cubicBezTo>
                  <a:cubicBezTo>
                    <a:pt x="151" y="111"/>
                    <a:pt x="151" y="111"/>
                    <a:pt x="151" y="111"/>
                  </a:cubicBezTo>
                  <a:cubicBezTo>
                    <a:pt x="144" y="117"/>
                    <a:pt x="135" y="121"/>
                    <a:pt x="126" y="121"/>
                  </a:cubicBezTo>
                  <a:cubicBezTo>
                    <a:pt x="117" y="121"/>
                    <a:pt x="109" y="117"/>
                    <a:pt x="102" y="111"/>
                  </a:cubicBezTo>
                  <a:cubicBezTo>
                    <a:pt x="16" y="25"/>
                    <a:pt x="16" y="25"/>
                    <a:pt x="16" y="25"/>
                  </a:cubicBezTo>
                  <a:cubicBezTo>
                    <a:pt x="16" y="25"/>
                    <a:pt x="16" y="25"/>
                    <a:pt x="16" y="25"/>
                  </a:cubicBezTo>
                  <a:cubicBezTo>
                    <a:pt x="16" y="22"/>
                    <a:pt x="17" y="20"/>
                    <a:pt x="19" y="19"/>
                  </a:cubicBezTo>
                  <a:cubicBezTo>
                    <a:pt x="19" y="19"/>
                    <a:pt x="19" y="19"/>
                    <a:pt x="19" y="19"/>
                  </a:cubicBezTo>
                  <a:cubicBezTo>
                    <a:pt x="20" y="18"/>
                    <a:pt x="20" y="17"/>
                    <a:pt x="21" y="17"/>
                  </a:cubicBezTo>
                  <a:cubicBezTo>
                    <a:pt x="22" y="17"/>
                    <a:pt x="22" y="17"/>
                    <a:pt x="22" y="17"/>
                  </a:cubicBezTo>
                  <a:cubicBezTo>
                    <a:pt x="23" y="16"/>
                    <a:pt x="24" y="16"/>
                    <a:pt x="25" y="16"/>
                  </a:cubicBezTo>
                  <a:lnTo>
                    <a:pt x="228" y="16"/>
                  </a:lnTo>
                  <a:close/>
                  <a:moveTo>
                    <a:pt x="237" y="165"/>
                  </a:moveTo>
                  <a:cubicBezTo>
                    <a:pt x="237" y="169"/>
                    <a:pt x="233" y="173"/>
                    <a:pt x="228" y="173"/>
                  </a:cubicBezTo>
                  <a:cubicBezTo>
                    <a:pt x="25" y="173"/>
                    <a:pt x="25" y="173"/>
                    <a:pt x="25" y="173"/>
                  </a:cubicBezTo>
                  <a:cubicBezTo>
                    <a:pt x="20" y="173"/>
                    <a:pt x="16" y="169"/>
                    <a:pt x="16" y="165"/>
                  </a:cubicBezTo>
                  <a:cubicBezTo>
                    <a:pt x="16" y="50"/>
                    <a:pt x="16" y="50"/>
                    <a:pt x="16" y="50"/>
                  </a:cubicBezTo>
                  <a:cubicBezTo>
                    <a:pt x="71" y="105"/>
                    <a:pt x="71" y="105"/>
                    <a:pt x="71" y="105"/>
                  </a:cubicBezTo>
                  <a:cubicBezTo>
                    <a:pt x="38" y="137"/>
                    <a:pt x="38" y="137"/>
                    <a:pt x="38" y="137"/>
                  </a:cubicBezTo>
                  <a:cubicBezTo>
                    <a:pt x="35" y="140"/>
                    <a:pt x="35" y="145"/>
                    <a:pt x="38" y="147"/>
                  </a:cubicBezTo>
                  <a:cubicBezTo>
                    <a:pt x="40" y="149"/>
                    <a:pt x="41" y="150"/>
                    <a:pt x="43" y="150"/>
                  </a:cubicBezTo>
                  <a:cubicBezTo>
                    <a:pt x="45" y="150"/>
                    <a:pt x="47" y="149"/>
                    <a:pt x="48" y="147"/>
                  </a:cubicBezTo>
                  <a:cubicBezTo>
                    <a:pt x="81" y="115"/>
                    <a:pt x="81" y="115"/>
                    <a:pt x="81" y="115"/>
                  </a:cubicBezTo>
                  <a:cubicBezTo>
                    <a:pt x="89" y="122"/>
                    <a:pt x="89" y="122"/>
                    <a:pt x="89" y="122"/>
                  </a:cubicBezTo>
                  <a:cubicBezTo>
                    <a:pt x="99" y="132"/>
                    <a:pt x="112" y="137"/>
                    <a:pt x="125" y="137"/>
                  </a:cubicBezTo>
                  <a:cubicBezTo>
                    <a:pt x="126" y="137"/>
                    <a:pt x="126" y="137"/>
                    <a:pt x="126" y="137"/>
                  </a:cubicBezTo>
                  <a:cubicBezTo>
                    <a:pt x="127" y="137"/>
                    <a:pt x="127" y="137"/>
                    <a:pt x="127" y="137"/>
                  </a:cubicBezTo>
                  <a:cubicBezTo>
                    <a:pt x="141" y="137"/>
                    <a:pt x="154" y="132"/>
                    <a:pt x="164" y="122"/>
                  </a:cubicBezTo>
                  <a:cubicBezTo>
                    <a:pt x="172" y="115"/>
                    <a:pt x="172" y="115"/>
                    <a:pt x="172" y="115"/>
                  </a:cubicBezTo>
                  <a:cubicBezTo>
                    <a:pt x="205" y="147"/>
                    <a:pt x="205" y="147"/>
                    <a:pt x="205" y="147"/>
                  </a:cubicBezTo>
                  <a:cubicBezTo>
                    <a:pt x="206" y="149"/>
                    <a:pt x="208" y="150"/>
                    <a:pt x="210" y="150"/>
                  </a:cubicBezTo>
                  <a:cubicBezTo>
                    <a:pt x="211" y="150"/>
                    <a:pt x="213" y="149"/>
                    <a:pt x="215" y="147"/>
                  </a:cubicBezTo>
                  <a:cubicBezTo>
                    <a:pt x="217" y="145"/>
                    <a:pt x="217" y="140"/>
                    <a:pt x="215" y="137"/>
                  </a:cubicBezTo>
                  <a:cubicBezTo>
                    <a:pt x="182" y="105"/>
                    <a:pt x="182" y="105"/>
                    <a:pt x="182" y="105"/>
                  </a:cubicBezTo>
                  <a:cubicBezTo>
                    <a:pt x="237" y="50"/>
                    <a:pt x="237" y="50"/>
                    <a:pt x="237" y="50"/>
                  </a:cubicBezTo>
                  <a:lnTo>
                    <a:pt x="237" y="16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66" name="Group 65">
            <a:extLst>
              <a:ext uri="{FF2B5EF4-FFF2-40B4-BE49-F238E27FC236}">
                <a16:creationId xmlns:a16="http://schemas.microsoft.com/office/drawing/2014/main" id="{F9A2C0B1-A257-44CD-B779-6FCA01E92BE2}"/>
              </a:ext>
            </a:extLst>
          </p:cNvPr>
          <p:cNvGrpSpPr>
            <a:grpSpLocks noChangeAspect="1"/>
          </p:cNvGrpSpPr>
          <p:nvPr/>
        </p:nvGrpSpPr>
        <p:grpSpPr>
          <a:xfrm>
            <a:off x="2358106" y="4165130"/>
            <a:ext cx="1325880" cy="1325880"/>
            <a:chOff x="7616825" y="4178300"/>
            <a:chExt cx="2032000" cy="2032000"/>
          </a:xfrm>
        </p:grpSpPr>
        <p:sp>
          <p:nvSpPr>
            <p:cNvPr id="95" name="Oval 59">
              <a:extLst>
                <a:ext uri="{FF2B5EF4-FFF2-40B4-BE49-F238E27FC236}">
                  <a16:creationId xmlns:a16="http://schemas.microsoft.com/office/drawing/2014/main" id="{F875C064-F6D8-49C8-82C9-258C24490794}"/>
                </a:ext>
              </a:extLst>
            </p:cNvPr>
            <p:cNvSpPr>
              <a:spLocks noChangeArrowheads="1"/>
            </p:cNvSpPr>
            <p:nvPr/>
          </p:nvSpPr>
          <p:spPr bwMode="auto">
            <a:xfrm>
              <a:off x="7616825" y="4178300"/>
              <a:ext cx="2032000" cy="2032000"/>
            </a:xfrm>
            <a:prstGeom prst="ellipse">
              <a:avLst/>
            </a:prstGeom>
            <a:solidFill>
              <a:srgbClr val="78A2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6" name="Freeform 60">
              <a:extLst>
                <a:ext uri="{FF2B5EF4-FFF2-40B4-BE49-F238E27FC236}">
                  <a16:creationId xmlns:a16="http://schemas.microsoft.com/office/drawing/2014/main" id="{CD24000F-5C96-47F8-928F-742918C33E13}"/>
                </a:ext>
              </a:extLst>
            </p:cNvPr>
            <p:cNvSpPr>
              <a:spLocks noEditPoints="1"/>
            </p:cNvSpPr>
            <p:nvPr/>
          </p:nvSpPr>
          <p:spPr bwMode="auto">
            <a:xfrm>
              <a:off x="8045450" y="4595813"/>
              <a:ext cx="1211263" cy="1196975"/>
            </a:xfrm>
            <a:custGeom>
              <a:avLst/>
              <a:gdLst>
                <a:gd name="T0" fmla="*/ 199 w 229"/>
                <a:gd name="T1" fmla="*/ 21 h 226"/>
                <a:gd name="T2" fmla="*/ 148 w 229"/>
                <a:gd name="T3" fmla="*/ 0 h 226"/>
                <a:gd name="T4" fmla="*/ 102 w 229"/>
                <a:gd name="T5" fmla="*/ 17 h 226"/>
                <a:gd name="T6" fmla="*/ 89 w 229"/>
                <a:gd name="T7" fmla="*/ 117 h 226"/>
                <a:gd name="T8" fmla="*/ 90 w 229"/>
                <a:gd name="T9" fmla="*/ 118 h 226"/>
                <a:gd name="T10" fmla="*/ 88 w 229"/>
                <a:gd name="T11" fmla="*/ 121 h 226"/>
                <a:gd name="T12" fmla="*/ 87 w 229"/>
                <a:gd name="T13" fmla="*/ 122 h 226"/>
                <a:gd name="T14" fmla="*/ 6 w 229"/>
                <a:gd name="T15" fmla="*/ 204 h 226"/>
                <a:gd name="T16" fmla="*/ 3 w 229"/>
                <a:gd name="T17" fmla="*/ 207 h 226"/>
                <a:gd name="T18" fmla="*/ 3 w 229"/>
                <a:gd name="T19" fmla="*/ 220 h 226"/>
                <a:gd name="T20" fmla="*/ 14 w 229"/>
                <a:gd name="T21" fmla="*/ 225 h 226"/>
                <a:gd name="T22" fmla="*/ 22 w 229"/>
                <a:gd name="T23" fmla="*/ 220 h 226"/>
                <a:gd name="T24" fmla="*/ 89 w 229"/>
                <a:gd name="T25" fmla="*/ 152 h 226"/>
                <a:gd name="T26" fmla="*/ 103 w 229"/>
                <a:gd name="T27" fmla="*/ 138 h 226"/>
                <a:gd name="T28" fmla="*/ 105 w 229"/>
                <a:gd name="T29" fmla="*/ 136 h 226"/>
                <a:gd name="T30" fmla="*/ 107 w 229"/>
                <a:gd name="T31" fmla="*/ 134 h 226"/>
                <a:gd name="T32" fmla="*/ 109 w 229"/>
                <a:gd name="T33" fmla="*/ 135 h 226"/>
                <a:gd name="T34" fmla="*/ 209 w 229"/>
                <a:gd name="T35" fmla="*/ 115 h 226"/>
                <a:gd name="T36" fmla="*/ 199 w 229"/>
                <a:gd name="T37" fmla="*/ 21 h 226"/>
                <a:gd name="T38" fmla="*/ 149 w 229"/>
                <a:gd name="T39" fmla="*/ 124 h 226"/>
                <a:gd name="T40" fmla="*/ 149 w 229"/>
                <a:gd name="T41" fmla="*/ 124 h 226"/>
                <a:gd name="T42" fmla="*/ 98 w 229"/>
                <a:gd name="T43" fmla="*/ 74 h 226"/>
                <a:gd name="T44" fmla="*/ 113 w 229"/>
                <a:gd name="T45" fmla="*/ 38 h 226"/>
                <a:gd name="T46" fmla="*/ 149 w 229"/>
                <a:gd name="T47" fmla="*/ 23 h 226"/>
                <a:gd name="T48" fmla="*/ 149 w 229"/>
                <a:gd name="T49" fmla="*/ 23 h 226"/>
                <a:gd name="T50" fmla="*/ 184 w 229"/>
                <a:gd name="T51" fmla="*/ 38 h 226"/>
                <a:gd name="T52" fmla="*/ 199 w 229"/>
                <a:gd name="T53" fmla="*/ 73 h 226"/>
                <a:gd name="T54" fmla="*/ 149 w 229"/>
                <a:gd name="T55" fmla="*/ 124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9" h="226">
                  <a:moveTo>
                    <a:pt x="199" y="21"/>
                  </a:moveTo>
                  <a:cubicBezTo>
                    <a:pt x="185" y="7"/>
                    <a:pt x="167" y="0"/>
                    <a:pt x="148" y="0"/>
                  </a:cubicBezTo>
                  <a:cubicBezTo>
                    <a:pt x="132" y="0"/>
                    <a:pt x="115" y="6"/>
                    <a:pt x="102" y="17"/>
                  </a:cubicBezTo>
                  <a:cubicBezTo>
                    <a:pt x="72" y="42"/>
                    <a:pt x="66" y="84"/>
                    <a:pt x="89" y="117"/>
                  </a:cubicBezTo>
                  <a:cubicBezTo>
                    <a:pt x="90" y="118"/>
                    <a:pt x="90" y="118"/>
                    <a:pt x="90" y="118"/>
                  </a:cubicBezTo>
                  <a:cubicBezTo>
                    <a:pt x="88" y="121"/>
                    <a:pt x="88" y="121"/>
                    <a:pt x="88" y="121"/>
                  </a:cubicBezTo>
                  <a:cubicBezTo>
                    <a:pt x="88" y="121"/>
                    <a:pt x="87" y="122"/>
                    <a:pt x="87" y="122"/>
                  </a:cubicBezTo>
                  <a:cubicBezTo>
                    <a:pt x="6" y="204"/>
                    <a:pt x="6" y="204"/>
                    <a:pt x="6" y="204"/>
                  </a:cubicBezTo>
                  <a:cubicBezTo>
                    <a:pt x="5" y="205"/>
                    <a:pt x="4" y="206"/>
                    <a:pt x="3" y="207"/>
                  </a:cubicBezTo>
                  <a:cubicBezTo>
                    <a:pt x="0" y="211"/>
                    <a:pt x="0" y="216"/>
                    <a:pt x="3" y="220"/>
                  </a:cubicBezTo>
                  <a:cubicBezTo>
                    <a:pt x="5" y="223"/>
                    <a:pt x="9" y="226"/>
                    <a:pt x="14" y="225"/>
                  </a:cubicBezTo>
                  <a:cubicBezTo>
                    <a:pt x="17" y="224"/>
                    <a:pt x="19" y="223"/>
                    <a:pt x="22" y="220"/>
                  </a:cubicBezTo>
                  <a:cubicBezTo>
                    <a:pt x="44" y="198"/>
                    <a:pt x="67" y="175"/>
                    <a:pt x="89" y="152"/>
                  </a:cubicBezTo>
                  <a:cubicBezTo>
                    <a:pt x="103" y="138"/>
                    <a:pt x="103" y="138"/>
                    <a:pt x="103" y="138"/>
                  </a:cubicBezTo>
                  <a:cubicBezTo>
                    <a:pt x="104" y="137"/>
                    <a:pt x="104" y="137"/>
                    <a:pt x="105" y="136"/>
                  </a:cubicBezTo>
                  <a:cubicBezTo>
                    <a:pt x="107" y="134"/>
                    <a:pt x="107" y="134"/>
                    <a:pt x="107" y="134"/>
                  </a:cubicBezTo>
                  <a:cubicBezTo>
                    <a:pt x="109" y="135"/>
                    <a:pt x="109" y="135"/>
                    <a:pt x="109" y="135"/>
                  </a:cubicBezTo>
                  <a:cubicBezTo>
                    <a:pt x="147" y="159"/>
                    <a:pt x="190" y="144"/>
                    <a:pt x="209" y="115"/>
                  </a:cubicBezTo>
                  <a:cubicBezTo>
                    <a:pt x="229" y="85"/>
                    <a:pt x="225" y="45"/>
                    <a:pt x="199" y="21"/>
                  </a:cubicBezTo>
                  <a:close/>
                  <a:moveTo>
                    <a:pt x="149" y="124"/>
                  </a:moveTo>
                  <a:cubicBezTo>
                    <a:pt x="149" y="124"/>
                    <a:pt x="149" y="124"/>
                    <a:pt x="149" y="124"/>
                  </a:cubicBezTo>
                  <a:cubicBezTo>
                    <a:pt x="121" y="124"/>
                    <a:pt x="98" y="102"/>
                    <a:pt x="98" y="74"/>
                  </a:cubicBezTo>
                  <a:cubicBezTo>
                    <a:pt x="98" y="60"/>
                    <a:pt x="103" y="47"/>
                    <a:pt x="113" y="38"/>
                  </a:cubicBezTo>
                  <a:cubicBezTo>
                    <a:pt x="122" y="28"/>
                    <a:pt x="135" y="23"/>
                    <a:pt x="149" y="23"/>
                  </a:cubicBezTo>
                  <a:cubicBezTo>
                    <a:pt x="149" y="23"/>
                    <a:pt x="149" y="23"/>
                    <a:pt x="149" y="23"/>
                  </a:cubicBezTo>
                  <a:cubicBezTo>
                    <a:pt x="162" y="23"/>
                    <a:pt x="175" y="28"/>
                    <a:pt x="184" y="38"/>
                  </a:cubicBezTo>
                  <a:cubicBezTo>
                    <a:pt x="194" y="47"/>
                    <a:pt x="199" y="60"/>
                    <a:pt x="199" y="73"/>
                  </a:cubicBezTo>
                  <a:cubicBezTo>
                    <a:pt x="199" y="101"/>
                    <a:pt x="176" y="124"/>
                    <a:pt x="149" y="1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61">
              <a:extLst>
                <a:ext uri="{FF2B5EF4-FFF2-40B4-BE49-F238E27FC236}">
                  <a16:creationId xmlns:a16="http://schemas.microsoft.com/office/drawing/2014/main" id="{C12CACA4-6E93-4E45-B8A8-1AD326754E8C}"/>
                </a:ext>
              </a:extLst>
            </p:cNvPr>
            <p:cNvSpPr>
              <a:spLocks/>
            </p:cNvSpPr>
            <p:nvPr/>
          </p:nvSpPr>
          <p:spPr bwMode="auto">
            <a:xfrm>
              <a:off x="8632825" y="4786313"/>
              <a:ext cx="217488" cy="217488"/>
            </a:xfrm>
            <a:custGeom>
              <a:avLst/>
              <a:gdLst>
                <a:gd name="T0" fmla="*/ 38 w 41"/>
                <a:gd name="T1" fmla="*/ 0 h 41"/>
                <a:gd name="T2" fmla="*/ 36 w 41"/>
                <a:gd name="T3" fmla="*/ 0 h 41"/>
                <a:gd name="T4" fmla="*/ 35 w 41"/>
                <a:gd name="T5" fmla="*/ 0 h 41"/>
                <a:gd name="T6" fmla="*/ 34 w 41"/>
                <a:gd name="T7" fmla="*/ 0 h 41"/>
                <a:gd name="T8" fmla="*/ 34 w 41"/>
                <a:gd name="T9" fmla="*/ 0 h 41"/>
                <a:gd name="T10" fmla="*/ 30 w 41"/>
                <a:gd name="T11" fmla="*/ 1 h 41"/>
                <a:gd name="T12" fmla="*/ 0 w 41"/>
                <a:gd name="T13" fmla="*/ 30 h 41"/>
                <a:gd name="T14" fmla="*/ 0 w 41"/>
                <a:gd name="T15" fmla="*/ 39 h 41"/>
                <a:gd name="T16" fmla="*/ 3 w 41"/>
                <a:gd name="T17" fmla="*/ 41 h 41"/>
                <a:gd name="T18" fmla="*/ 6 w 41"/>
                <a:gd name="T19" fmla="*/ 38 h 41"/>
                <a:gd name="T20" fmla="*/ 6 w 41"/>
                <a:gd name="T21" fmla="*/ 36 h 41"/>
                <a:gd name="T22" fmla="*/ 6 w 41"/>
                <a:gd name="T23" fmla="*/ 36 h 41"/>
                <a:gd name="T24" fmla="*/ 33 w 41"/>
                <a:gd name="T25" fmla="*/ 7 h 41"/>
                <a:gd name="T26" fmla="*/ 35 w 41"/>
                <a:gd name="T27" fmla="*/ 7 h 41"/>
                <a:gd name="T28" fmla="*/ 39 w 41"/>
                <a:gd name="T29" fmla="*/ 6 h 41"/>
                <a:gd name="T30" fmla="*/ 41 w 41"/>
                <a:gd name="T31" fmla="*/ 3 h 41"/>
                <a:gd name="T32" fmla="*/ 38 w 41"/>
                <a:gd name="T33"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 h="41">
                  <a:moveTo>
                    <a:pt x="38" y="0"/>
                  </a:moveTo>
                  <a:cubicBezTo>
                    <a:pt x="38" y="0"/>
                    <a:pt x="37" y="0"/>
                    <a:pt x="36" y="0"/>
                  </a:cubicBezTo>
                  <a:cubicBezTo>
                    <a:pt x="36" y="0"/>
                    <a:pt x="36" y="0"/>
                    <a:pt x="35" y="0"/>
                  </a:cubicBezTo>
                  <a:cubicBezTo>
                    <a:pt x="34" y="0"/>
                    <a:pt x="34" y="0"/>
                    <a:pt x="34" y="0"/>
                  </a:cubicBezTo>
                  <a:cubicBezTo>
                    <a:pt x="34" y="0"/>
                    <a:pt x="34" y="0"/>
                    <a:pt x="34" y="0"/>
                  </a:cubicBezTo>
                  <a:cubicBezTo>
                    <a:pt x="32" y="0"/>
                    <a:pt x="31" y="0"/>
                    <a:pt x="30" y="1"/>
                  </a:cubicBezTo>
                  <a:cubicBezTo>
                    <a:pt x="14" y="5"/>
                    <a:pt x="4" y="14"/>
                    <a:pt x="0" y="30"/>
                  </a:cubicBezTo>
                  <a:cubicBezTo>
                    <a:pt x="0" y="33"/>
                    <a:pt x="0" y="36"/>
                    <a:pt x="0" y="39"/>
                  </a:cubicBezTo>
                  <a:cubicBezTo>
                    <a:pt x="0" y="40"/>
                    <a:pt x="2" y="41"/>
                    <a:pt x="3" y="41"/>
                  </a:cubicBezTo>
                  <a:cubicBezTo>
                    <a:pt x="5" y="41"/>
                    <a:pt x="6" y="40"/>
                    <a:pt x="6" y="38"/>
                  </a:cubicBezTo>
                  <a:cubicBezTo>
                    <a:pt x="6" y="38"/>
                    <a:pt x="6" y="37"/>
                    <a:pt x="6" y="36"/>
                  </a:cubicBezTo>
                  <a:cubicBezTo>
                    <a:pt x="6" y="36"/>
                    <a:pt x="6" y="36"/>
                    <a:pt x="6" y="36"/>
                  </a:cubicBezTo>
                  <a:cubicBezTo>
                    <a:pt x="7" y="19"/>
                    <a:pt x="20" y="8"/>
                    <a:pt x="33" y="7"/>
                  </a:cubicBezTo>
                  <a:cubicBezTo>
                    <a:pt x="33" y="7"/>
                    <a:pt x="34" y="7"/>
                    <a:pt x="35" y="7"/>
                  </a:cubicBezTo>
                  <a:cubicBezTo>
                    <a:pt x="36" y="6"/>
                    <a:pt x="37" y="6"/>
                    <a:pt x="39" y="6"/>
                  </a:cubicBezTo>
                  <a:cubicBezTo>
                    <a:pt x="40" y="6"/>
                    <a:pt x="41" y="4"/>
                    <a:pt x="41" y="3"/>
                  </a:cubicBezTo>
                  <a:cubicBezTo>
                    <a:pt x="41" y="1"/>
                    <a:pt x="40" y="0"/>
                    <a:pt x="38" y="0"/>
                  </a:cubicBezTo>
                  <a:close/>
                </a:path>
              </a:pathLst>
            </a:custGeom>
            <a:solidFill>
              <a:srgbClr val="8100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67" name="Group 66">
            <a:extLst>
              <a:ext uri="{FF2B5EF4-FFF2-40B4-BE49-F238E27FC236}">
                <a16:creationId xmlns:a16="http://schemas.microsoft.com/office/drawing/2014/main" id="{A837B086-A473-46F2-8428-8982C3B3F920}"/>
              </a:ext>
            </a:extLst>
          </p:cNvPr>
          <p:cNvGrpSpPr>
            <a:grpSpLocks noChangeAspect="1"/>
          </p:cNvGrpSpPr>
          <p:nvPr/>
        </p:nvGrpSpPr>
        <p:grpSpPr>
          <a:xfrm>
            <a:off x="3870392" y="4165130"/>
            <a:ext cx="1325880" cy="1325880"/>
            <a:chOff x="9928225" y="4178300"/>
            <a:chExt cx="2032000" cy="2032000"/>
          </a:xfrm>
        </p:grpSpPr>
        <p:sp>
          <p:nvSpPr>
            <p:cNvPr id="92" name="Oval 65">
              <a:extLst>
                <a:ext uri="{FF2B5EF4-FFF2-40B4-BE49-F238E27FC236}">
                  <a16:creationId xmlns:a16="http://schemas.microsoft.com/office/drawing/2014/main" id="{FF2BB3C6-F2A4-41E4-B5E8-8B0818F117E1}"/>
                </a:ext>
              </a:extLst>
            </p:cNvPr>
            <p:cNvSpPr>
              <a:spLocks noChangeArrowheads="1"/>
            </p:cNvSpPr>
            <p:nvPr/>
          </p:nvSpPr>
          <p:spPr bwMode="auto">
            <a:xfrm>
              <a:off x="9928225" y="4178300"/>
              <a:ext cx="2032000" cy="2032000"/>
            </a:xfrm>
            <a:prstGeom prst="ellipse">
              <a:avLst/>
            </a:prstGeom>
            <a:solidFill>
              <a:srgbClr val="78A2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3" name="Freeform 66">
              <a:extLst>
                <a:ext uri="{FF2B5EF4-FFF2-40B4-BE49-F238E27FC236}">
                  <a16:creationId xmlns:a16="http://schemas.microsoft.com/office/drawing/2014/main" id="{EDA8DEBD-E68A-4249-8B55-C926A371638C}"/>
                </a:ext>
              </a:extLst>
            </p:cNvPr>
            <p:cNvSpPr>
              <a:spLocks/>
            </p:cNvSpPr>
            <p:nvPr/>
          </p:nvSpPr>
          <p:spPr bwMode="auto">
            <a:xfrm>
              <a:off x="10325100" y="4606925"/>
              <a:ext cx="90488" cy="1174750"/>
            </a:xfrm>
            <a:custGeom>
              <a:avLst/>
              <a:gdLst>
                <a:gd name="T0" fmla="*/ 8 w 17"/>
                <a:gd name="T1" fmla="*/ 222 h 222"/>
                <a:gd name="T2" fmla="*/ 0 w 17"/>
                <a:gd name="T3" fmla="*/ 213 h 222"/>
                <a:gd name="T4" fmla="*/ 0 w 17"/>
                <a:gd name="T5" fmla="*/ 8 h 222"/>
                <a:gd name="T6" fmla="*/ 8 w 17"/>
                <a:gd name="T7" fmla="*/ 0 h 222"/>
                <a:gd name="T8" fmla="*/ 17 w 17"/>
                <a:gd name="T9" fmla="*/ 8 h 222"/>
                <a:gd name="T10" fmla="*/ 17 w 17"/>
                <a:gd name="T11" fmla="*/ 213 h 222"/>
                <a:gd name="T12" fmla="*/ 8 w 17"/>
                <a:gd name="T13" fmla="*/ 222 h 222"/>
              </a:gdLst>
              <a:ahLst/>
              <a:cxnLst>
                <a:cxn ang="0">
                  <a:pos x="T0" y="T1"/>
                </a:cxn>
                <a:cxn ang="0">
                  <a:pos x="T2" y="T3"/>
                </a:cxn>
                <a:cxn ang="0">
                  <a:pos x="T4" y="T5"/>
                </a:cxn>
                <a:cxn ang="0">
                  <a:pos x="T6" y="T7"/>
                </a:cxn>
                <a:cxn ang="0">
                  <a:pos x="T8" y="T9"/>
                </a:cxn>
                <a:cxn ang="0">
                  <a:pos x="T10" y="T11"/>
                </a:cxn>
                <a:cxn ang="0">
                  <a:pos x="T12" y="T13"/>
                </a:cxn>
              </a:cxnLst>
              <a:rect l="0" t="0" r="r" b="b"/>
              <a:pathLst>
                <a:path w="17" h="222">
                  <a:moveTo>
                    <a:pt x="8" y="222"/>
                  </a:moveTo>
                  <a:cubicBezTo>
                    <a:pt x="4" y="222"/>
                    <a:pt x="0" y="218"/>
                    <a:pt x="0" y="213"/>
                  </a:cubicBezTo>
                  <a:cubicBezTo>
                    <a:pt x="0" y="8"/>
                    <a:pt x="0" y="8"/>
                    <a:pt x="0" y="8"/>
                  </a:cubicBezTo>
                  <a:cubicBezTo>
                    <a:pt x="0" y="4"/>
                    <a:pt x="4" y="0"/>
                    <a:pt x="8" y="0"/>
                  </a:cubicBezTo>
                  <a:cubicBezTo>
                    <a:pt x="13" y="0"/>
                    <a:pt x="17" y="4"/>
                    <a:pt x="17" y="8"/>
                  </a:cubicBezTo>
                  <a:cubicBezTo>
                    <a:pt x="17" y="213"/>
                    <a:pt x="17" y="213"/>
                    <a:pt x="17" y="213"/>
                  </a:cubicBezTo>
                  <a:cubicBezTo>
                    <a:pt x="17" y="218"/>
                    <a:pt x="13" y="222"/>
                    <a:pt x="8" y="2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4" name="Freeform 67">
              <a:extLst>
                <a:ext uri="{FF2B5EF4-FFF2-40B4-BE49-F238E27FC236}">
                  <a16:creationId xmlns:a16="http://schemas.microsoft.com/office/drawing/2014/main" id="{4B44ABA5-F7F8-418A-8F99-7A070D1F2884}"/>
                </a:ext>
              </a:extLst>
            </p:cNvPr>
            <p:cNvSpPr>
              <a:spLocks noEditPoints="1"/>
            </p:cNvSpPr>
            <p:nvPr/>
          </p:nvSpPr>
          <p:spPr bwMode="auto">
            <a:xfrm>
              <a:off x="10488613" y="4670425"/>
              <a:ext cx="1079500" cy="900113"/>
            </a:xfrm>
            <a:custGeom>
              <a:avLst/>
              <a:gdLst>
                <a:gd name="T0" fmla="*/ 46 w 204"/>
                <a:gd name="T1" fmla="*/ 17 h 170"/>
                <a:gd name="T2" fmla="*/ 95 w 204"/>
                <a:gd name="T3" fmla="*/ 32 h 170"/>
                <a:gd name="T4" fmla="*/ 158 w 204"/>
                <a:gd name="T5" fmla="*/ 49 h 170"/>
                <a:gd name="T6" fmla="*/ 180 w 204"/>
                <a:gd name="T7" fmla="*/ 46 h 170"/>
                <a:gd name="T8" fmla="*/ 187 w 204"/>
                <a:gd name="T9" fmla="*/ 52 h 170"/>
                <a:gd name="T10" fmla="*/ 187 w 204"/>
                <a:gd name="T11" fmla="*/ 142 h 170"/>
                <a:gd name="T12" fmla="*/ 184 w 204"/>
                <a:gd name="T13" fmla="*/ 147 h 170"/>
                <a:gd name="T14" fmla="*/ 158 w 204"/>
                <a:gd name="T15" fmla="*/ 153 h 170"/>
                <a:gd name="T16" fmla="*/ 109 w 204"/>
                <a:gd name="T17" fmla="*/ 139 h 170"/>
                <a:gd name="T18" fmla="*/ 46 w 204"/>
                <a:gd name="T19" fmla="*/ 122 h 170"/>
                <a:gd name="T20" fmla="*/ 24 w 204"/>
                <a:gd name="T21" fmla="*/ 124 h 170"/>
                <a:gd name="T22" fmla="*/ 17 w 204"/>
                <a:gd name="T23" fmla="*/ 119 h 170"/>
                <a:gd name="T24" fmla="*/ 17 w 204"/>
                <a:gd name="T25" fmla="*/ 29 h 170"/>
                <a:gd name="T26" fmla="*/ 20 w 204"/>
                <a:gd name="T27" fmla="*/ 24 h 170"/>
                <a:gd name="T28" fmla="*/ 46 w 204"/>
                <a:gd name="T29" fmla="*/ 17 h 170"/>
                <a:gd name="T30" fmla="*/ 46 w 204"/>
                <a:gd name="T31" fmla="*/ 0 h 170"/>
                <a:gd name="T32" fmla="*/ 2 w 204"/>
                <a:gd name="T33" fmla="*/ 15 h 170"/>
                <a:gd name="T34" fmla="*/ 0 w 204"/>
                <a:gd name="T35" fmla="*/ 19 h 170"/>
                <a:gd name="T36" fmla="*/ 0 w 204"/>
                <a:gd name="T37" fmla="*/ 145 h 170"/>
                <a:gd name="T38" fmla="*/ 8 w 204"/>
                <a:gd name="T39" fmla="*/ 149 h 170"/>
                <a:gd name="T40" fmla="*/ 46 w 204"/>
                <a:gd name="T41" fmla="*/ 139 h 170"/>
                <a:gd name="T42" fmla="*/ 158 w 204"/>
                <a:gd name="T43" fmla="*/ 170 h 170"/>
                <a:gd name="T44" fmla="*/ 202 w 204"/>
                <a:gd name="T45" fmla="*/ 156 h 170"/>
                <a:gd name="T46" fmla="*/ 204 w 204"/>
                <a:gd name="T47" fmla="*/ 152 h 170"/>
                <a:gd name="T48" fmla="*/ 204 w 204"/>
                <a:gd name="T49" fmla="*/ 26 h 170"/>
                <a:gd name="T50" fmla="*/ 196 w 204"/>
                <a:gd name="T51" fmla="*/ 21 h 170"/>
                <a:gd name="T52" fmla="*/ 158 w 204"/>
                <a:gd name="T53" fmla="*/ 32 h 170"/>
                <a:gd name="T54" fmla="*/ 46 w 204"/>
                <a:gd name="T55"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4" h="170">
                  <a:moveTo>
                    <a:pt x="46" y="17"/>
                  </a:moveTo>
                  <a:cubicBezTo>
                    <a:pt x="62" y="17"/>
                    <a:pt x="78" y="24"/>
                    <a:pt x="95" y="32"/>
                  </a:cubicBezTo>
                  <a:cubicBezTo>
                    <a:pt x="115" y="40"/>
                    <a:pt x="135" y="49"/>
                    <a:pt x="158" y="49"/>
                  </a:cubicBezTo>
                  <a:cubicBezTo>
                    <a:pt x="165" y="49"/>
                    <a:pt x="173" y="48"/>
                    <a:pt x="180" y="46"/>
                  </a:cubicBezTo>
                  <a:cubicBezTo>
                    <a:pt x="183" y="45"/>
                    <a:pt x="187" y="48"/>
                    <a:pt x="187" y="52"/>
                  </a:cubicBezTo>
                  <a:cubicBezTo>
                    <a:pt x="187" y="142"/>
                    <a:pt x="187" y="142"/>
                    <a:pt x="187" y="142"/>
                  </a:cubicBezTo>
                  <a:cubicBezTo>
                    <a:pt x="187" y="144"/>
                    <a:pt x="186" y="146"/>
                    <a:pt x="184" y="147"/>
                  </a:cubicBezTo>
                  <a:cubicBezTo>
                    <a:pt x="175" y="151"/>
                    <a:pt x="167" y="153"/>
                    <a:pt x="158" y="153"/>
                  </a:cubicBezTo>
                  <a:cubicBezTo>
                    <a:pt x="142" y="153"/>
                    <a:pt x="126" y="146"/>
                    <a:pt x="109" y="139"/>
                  </a:cubicBezTo>
                  <a:cubicBezTo>
                    <a:pt x="89" y="130"/>
                    <a:pt x="69" y="122"/>
                    <a:pt x="46" y="122"/>
                  </a:cubicBezTo>
                  <a:cubicBezTo>
                    <a:pt x="39" y="122"/>
                    <a:pt x="31" y="123"/>
                    <a:pt x="24" y="124"/>
                  </a:cubicBezTo>
                  <a:cubicBezTo>
                    <a:pt x="21" y="125"/>
                    <a:pt x="17" y="123"/>
                    <a:pt x="17" y="119"/>
                  </a:cubicBezTo>
                  <a:cubicBezTo>
                    <a:pt x="17" y="29"/>
                    <a:pt x="17" y="29"/>
                    <a:pt x="17" y="29"/>
                  </a:cubicBezTo>
                  <a:cubicBezTo>
                    <a:pt x="17" y="27"/>
                    <a:pt x="18" y="25"/>
                    <a:pt x="20" y="24"/>
                  </a:cubicBezTo>
                  <a:cubicBezTo>
                    <a:pt x="29" y="20"/>
                    <a:pt x="37" y="17"/>
                    <a:pt x="46" y="17"/>
                  </a:cubicBezTo>
                  <a:moveTo>
                    <a:pt x="46" y="0"/>
                  </a:moveTo>
                  <a:cubicBezTo>
                    <a:pt x="32" y="0"/>
                    <a:pt x="18" y="4"/>
                    <a:pt x="2" y="15"/>
                  </a:cubicBezTo>
                  <a:cubicBezTo>
                    <a:pt x="1" y="16"/>
                    <a:pt x="0" y="17"/>
                    <a:pt x="0" y="19"/>
                  </a:cubicBezTo>
                  <a:cubicBezTo>
                    <a:pt x="0" y="61"/>
                    <a:pt x="0" y="103"/>
                    <a:pt x="0" y="145"/>
                  </a:cubicBezTo>
                  <a:cubicBezTo>
                    <a:pt x="0" y="149"/>
                    <a:pt x="5" y="151"/>
                    <a:pt x="8" y="149"/>
                  </a:cubicBezTo>
                  <a:cubicBezTo>
                    <a:pt x="22" y="142"/>
                    <a:pt x="34" y="139"/>
                    <a:pt x="46" y="139"/>
                  </a:cubicBezTo>
                  <a:cubicBezTo>
                    <a:pt x="85" y="139"/>
                    <a:pt x="119" y="170"/>
                    <a:pt x="158" y="170"/>
                  </a:cubicBezTo>
                  <a:cubicBezTo>
                    <a:pt x="172" y="170"/>
                    <a:pt x="186" y="167"/>
                    <a:pt x="202" y="156"/>
                  </a:cubicBezTo>
                  <a:cubicBezTo>
                    <a:pt x="203" y="155"/>
                    <a:pt x="204" y="154"/>
                    <a:pt x="204" y="152"/>
                  </a:cubicBezTo>
                  <a:cubicBezTo>
                    <a:pt x="204" y="26"/>
                    <a:pt x="204" y="26"/>
                    <a:pt x="204" y="26"/>
                  </a:cubicBezTo>
                  <a:cubicBezTo>
                    <a:pt x="204" y="22"/>
                    <a:pt x="199" y="19"/>
                    <a:pt x="196" y="21"/>
                  </a:cubicBezTo>
                  <a:cubicBezTo>
                    <a:pt x="182" y="29"/>
                    <a:pt x="170" y="32"/>
                    <a:pt x="158" y="32"/>
                  </a:cubicBezTo>
                  <a:cubicBezTo>
                    <a:pt x="119" y="32"/>
                    <a:pt x="85" y="0"/>
                    <a:pt x="4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68" name="Group 67">
            <a:extLst>
              <a:ext uri="{FF2B5EF4-FFF2-40B4-BE49-F238E27FC236}">
                <a16:creationId xmlns:a16="http://schemas.microsoft.com/office/drawing/2014/main" id="{73A0762A-A480-47C1-9D92-5DC63FA93788}"/>
              </a:ext>
            </a:extLst>
          </p:cNvPr>
          <p:cNvGrpSpPr>
            <a:grpSpLocks noChangeAspect="1"/>
          </p:cNvGrpSpPr>
          <p:nvPr/>
        </p:nvGrpSpPr>
        <p:grpSpPr>
          <a:xfrm>
            <a:off x="5382678" y="4165130"/>
            <a:ext cx="1325880" cy="1325880"/>
            <a:chOff x="682625" y="1816100"/>
            <a:chExt cx="2032000" cy="2032000"/>
          </a:xfrm>
        </p:grpSpPr>
        <p:sp>
          <p:nvSpPr>
            <p:cNvPr id="89" name="Oval 12">
              <a:extLst>
                <a:ext uri="{FF2B5EF4-FFF2-40B4-BE49-F238E27FC236}">
                  <a16:creationId xmlns:a16="http://schemas.microsoft.com/office/drawing/2014/main" id="{BC3A9083-6BD7-4A33-829B-C3DC91677C66}"/>
                </a:ext>
              </a:extLst>
            </p:cNvPr>
            <p:cNvSpPr>
              <a:spLocks noChangeArrowheads="1"/>
            </p:cNvSpPr>
            <p:nvPr/>
          </p:nvSpPr>
          <p:spPr bwMode="auto">
            <a:xfrm>
              <a:off x="682625" y="1816100"/>
              <a:ext cx="2032000" cy="2032000"/>
            </a:xfrm>
            <a:prstGeom prst="ellipse">
              <a:avLst/>
            </a:prstGeom>
            <a:solidFill>
              <a:srgbClr val="78A2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0" name="Freeform 13">
              <a:extLst>
                <a:ext uri="{FF2B5EF4-FFF2-40B4-BE49-F238E27FC236}">
                  <a16:creationId xmlns:a16="http://schemas.microsoft.com/office/drawing/2014/main" id="{E7A6C96F-C315-4856-8153-6293C3FA7AA3}"/>
                </a:ext>
              </a:extLst>
            </p:cNvPr>
            <p:cNvSpPr>
              <a:spLocks/>
            </p:cNvSpPr>
            <p:nvPr/>
          </p:nvSpPr>
          <p:spPr bwMode="auto">
            <a:xfrm>
              <a:off x="1317625" y="2303463"/>
              <a:ext cx="968375" cy="746125"/>
            </a:xfrm>
            <a:custGeom>
              <a:avLst/>
              <a:gdLst>
                <a:gd name="T0" fmla="*/ 178 w 183"/>
                <a:gd name="T1" fmla="*/ 2 h 141"/>
                <a:gd name="T2" fmla="*/ 172 w 183"/>
                <a:gd name="T3" fmla="*/ 0 h 141"/>
                <a:gd name="T4" fmla="*/ 165 w 183"/>
                <a:gd name="T5" fmla="*/ 3 h 141"/>
                <a:gd name="T6" fmla="*/ 69 w 183"/>
                <a:gd name="T7" fmla="*/ 116 h 141"/>
                <a:gd name="T8" fmla="*/ 69 w 183"/>
                <a:gd name="T9" fmla="*/ 116 h 141"/>
                <a:gd name="T10" fmla="*/ 18 w 183"/>
                <a:gd name="T11" fmla="*/ 59 h 141"/>
                <a:gd name="T12" fmla="*/ 11 w 183"/>
                <a:gd name="T13" fmla="*/ 56 h 141"/>
                <a:gd name="T14" fmla="*/ 5 w 183"/>
                <a:gd name="T15" fmla="*/ 58 h 141"/>
                <a:gd name="T16" fmla="*/ 4 w 183"/>
                <a:gd name="T17" fmla="*/ 73 h 141"/>
                <a:gd name="T18" fmla="*/ 61 w 183"/>
                <a:gd name="T19" fmla="*/ 138 h 141"/>
                <a:gd name="T20" fmla="*/ 69 w 183"/>
                <a:gd name="T21" fmla="*/ 141 h 141"/>
                <a:gd name="T22" fmla="*/ 69 w 183"/>
                <a:gd name="T23" fmla="*/ 141 h 141"/>
                <a:gd name="T24" fmla="*/ 76 w 183"/>
                <a:gd name="T25" fmla="*/ 137 h 141"/>
                <a:gd name="T26" fmla="*/ 156 w 183"/>
                <a:gd name="T27" fmla="*/ 44 h 141"/>
                <a:gd name="T28" fmla="*/ 163 w 183"/>
                <a:gd name="T29" fmla="*/ 36 h 141"/>
                <a:gd name="T30" fmla="*/ 179 w 183"/>
                <a:gd name="T31" fmla="*/ 17 h 141"/>
                <a:gd name="T32" fmla="*/ 178 w 183"/>
                <a:gd name="T33" fmla="*/ 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3" h="141">
                  <a:moveTo>
                    <a:pt x="178" y="2"/>
                  </a:moveTo>
                  <a:cubicBezTo>
                    <a:pt x="177" y="0"/>
                    <a:pt x="174" y="0"/>
                    <a:pt x="172" y="0"/>
                  </a:cubicBezTo>
                  <a:cubicBezTo>
                    <a:pt x="169" y="0"/>
                    <a:pt x="167" y="1"/>
                    <a:pt x="165" y="3"/>
                  </a:cubicBezTo>
                  <a:cubicBezTo>
                    <a:pt x="69" y="116"/>
                    <a:pt x="69" y="116"/>
                    <a:pt x="69" y="116"/>
                  </a:cubicBezTo>
                  <a:cubicBezTo>
                    <a:pt x="69" y="116"/>
                    <a:pt x="69" y="116"/>
                    <a:pt x="69" y="116"/>
                  </a:cubicBezTo>
                  <a:cubicBezTo>
                    <a:pt x="18" y="59"/>
                    <a:pt x="18" y="59"/>
                    <a:pt x="18" y="59"/>
                  </a:cubicBezTo>
                  <a:cubicBezTo>
                    <a:pt x="16" y="57"/>
                    <a:pt x="14" y="56"/>
                    <a:pt x="11" y="56"/>
                  </a:cubicBezTo>
                  <a:cubicBezTo>
                    <a:pt x="9" y="56"/>
                    <a:pt x="7" y="56"/>
                    <a:pt x="5" y="58"/>
                  </a:cubicBezTo>
                  <a:cubicBezTo>
                    <a:pt x="0" y="61"/>
                    <a:pt x="0" y="68"/>
                    <a:pt x="4" y="73"/>
                  </a:cubicBezTo>
                  <a:cubicBezTo>
                    <a:pt x="61" y="138"/>
                    <a:pt x="61" y="138"/>
                    <a:pt x="61" y="138"/>
                  </a:cubicBezTo>
                  <a:cubicBezTo>
                    <a:pt x="63" y="140"/>
                    <a:pt x="66" y="141"/>
                    <a:pt x="69" y="141"/>
                  </a:cubicBezTo>
                  <a:cubicBezTo>
                    <a:pt x="69" y="141"/>
                    <a:pt x="69" y="141"/>
                    <a:pt x="69" y="141"/>
                  </a:cubicBezTo>
                  <a:cubicBezTo>
                    <a:pt x="72" y="141"/>
                    <a:pt x="74" y="140"/>
                    <a:pt x="76" y="137"/>
                  </a:cubicBezTo>
                  <a:cubicBezTo>
                    <a:pt x="156" y="44"/>
                    <a:pt x="156" y="44"/>
                    <a:pt x="156" y="44"/>
                  </a:cubicBezTo>
                  <a:cubicBezTo>
                    <a:pt x="163" y="36"/>
                    <a:pt x="163" y="36"/>
                    <a:pt x="163" y="36"/>
                  </a:cubicBezTo>
                  <a:cubicBezTo>
                    <a:pt x="179" y="17"/>
                    <a:pt x="179" y="17"/>
                    <a:pt x="179" y="17"/>
                  </a:cubicBezTo>
                  <a:cubicBezTo>
                    <a:pt x="183" y="12"/>
                    <a:pt x="183" y="5"/>
                    <a:pt x="178" y="2"/>
                  </a:cubicBezTo>
                  <a:close/>
                </a:path>
              </a:pathLst>
            </a:custGeom>
            <a:solidFill>
              <a:srgbClr val="8100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1" name="Freeform 14">
              <a:extLst>
                <a:ext uri="{FF2B5EF4-FFF2-40B4-BE49-F238E27FC236}">
                  <a16:creationId xmlns:a16="http://schemas.microsoft.com/office/drawing/2014/main" id="{F66E0354-CE34-4928-90D6-B22A94026A8F}"/>
                </a:ext>
              </a:extLst>
            </p:cNvPr>
            <p:cNvSpPr>
              <a:spLocks/>
            </p:cNvSpPr>
            <p:nvPr/>
          </p:nvSpPr>
          <p:spPr bwMode="auto">
            <a:xfrm>
              <a:off x="1122363" y="2271713"/>
              <a:ext cx="1111250" cy="1116013"/>
            </a:xfrm>
            <a:custGeom>
              <a:avLst/>
              <a:gdLst>
                <a:gd name="T0" fmla="*/ 193 w 210"/>
                <a:gd name="T1" fmla="*/ 180 h 211"/>
                <a:gd name="T2" fmla="*/ 179 w 210"/>
                <a:gd name="T3" fmla="*/ 194 h 211"/>
                <a:gd name="T4" fmla="*/ 30 w 210"/>
                <a:gd name="T5" fmla="*/ 194 h 211"/>
                <a:gd name="T6" fmla="*/ 17 w 210"/>
                <a:gd name="T7" fmla="*/ 180 h 211"/>
                <a:gd name="T8" fmla="*/ 17 w 210"/>
                <a:gd name="T9" fmla="*/ 31 h 211"/>
                <a:gd name="T10" fmla="*/ 30 w 210"/>
                <a:gd name="T11" fmla="*/ 17 h 211"/>
                <a:gd name="T12" fmla="*/ 172 w 210"/>
                <a:gd name="T13" fmla="*/ 17 h 211"/>
                <a:gd name="T14" fmla="*/ 186 w 210"/>
                <a:gd name="T15" fmla="*/ 1 h 211"/>
                <a:gd name="T16" fmla="*/ 179 w 210"/>
                <a:gd name="T17" fmla="*/ 0 h 211"/>
                <a:gd name="T18" fmla="*/ 30 w 210"/>
                <a:gd name="T19" fmla="*/ 0 h 211"/>
                <a:gd name="T20" fmla="*/ 0 w 210"/>
                <a:gd name="T21" fmla="*/ 31 h 211"/>
                <a:gd name="T22" fmla="*/ 0 w 210"/>
                <a:gd name="T23" fmla="*/ 180 h 211"/>
                <a:gd name="T24" fmla="*/ 30 w 210"/>
                <a:gd name="T25" fmla="*/ 211 h 211"/>
                <a:gd name="T26" fmla="*/ 179 w 210"/>
                <a:gd name="T27" fmla="*/ 211 h 211"/>
                <a:gd name="T28" fmla="*/ 210 w 210"/>
                <a:gd name="T29" fmla="*/ 180 h 211"/>
                <a:gd name="T30" fmla="*/ 210 w 210"/>
                <a:gd name="T31" fmla="*/ 56 h 211"/>
                <a:gd name="T32" fmla="*/ 193 w 210"/>
                <a:gd name="T33" fmla="*/ 76 h 211"/>
                <a:gd name="T34" fmla="*/ 193 w 210"/>
                <a:gd name="T35" fmla="*/ 18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0" h="211">
                  <a:moveTo>
                    <a:pt x="193" y="180"/>
                  </a:moveTo>
                  <a:cubicBezTo>
                    <a:pt x="193" y="188"/>
                    <a:pt x="187" y="194"/>
                    <a:pt x="179" y="194"/>
                  </a:cubicBezTo>
                  <a:cubicBezTo>
                    <a:pt x="30" y="194"/>
                    <a:pt x="30" y="194"/>
                    <a:pt x="30" y="194"/>
                  </a:cubicBezTo>
                  <a:cubicBezTo>
                    <a:pt x="23" y="194"/>
                    <a:pt x="17" y="188"/>
                    <a:pt x="17" y="180"/>
                  </a:cubicBezTo>
                  <a:cubicBezTo>
                    <a:pt x="17" y="31"/>
                    <a:pt x="17" y="31"/>
                    <a:pt x="17" y="31"/>
                  </a:cubicBezTo>
                  <a:cubicBezTo>
                    <a:pt x="17" y="24"/>
                    <a:pt x="23" y="17"/>
                    <a:pt x="30" y="17"/>
                  </a:cubicBezTo>
                  <a:cubicBezTo>
                    <a:pt x="172" y="17"/>
                    <a:pt x="172" y="17"/>
                    <a:pt x="172" y="17"/>
                  </a:cubicBezTo>
                  <a:cubicBezTo>
                    <a:pt x="186" y="1"/>
                    <a:pt x="186" y="1"/>
                    <a:pt x="186" y="1"/>
                  </a:cubicBezTo>
                  <a:cubicBezTo>
                    <a:pt x="184" y="1"/>
                    <a:pt x="182" y="0"/>
                    <a:pt x="179" y="0"/>
                  </a:cubicBezTo>
                  <a:cubicBezTo>
                    <a:pt x="30" y="0"/>
                    <a:pt x="30" y="0"/>
                    <a:pt x="30" y="0"/>
                  </a:cubicBezTo>
                  <a:cubicBezTo>
                    <a:pt x="13" y="0"/>
                    <a:pt x="0" y="14"/>
                    <a:pt x="0" y="31"/>
                  </a:cubicBezTo>
                  <a:cubicBezTo>
                    <a:pt x="0" y="180"/>
                    <a:pt x="0" y="180"/>
                    <a:pt x="0" y="180"/>
                  </a:cubicBezTo>
                  <a:cubicBezTo>
                    <a:pt x="0" y="197"/>
                    <a:pt x="13" y="211"/>
                    <a:pt x="30" y="211"/>
                  </a:cubicBezTo>
                  <a:cubicBezTo>
                    <a:pt x="179" y="211"/>
                    <a:pt x="179" y="211"/>
                    <a:pt x="179" y="211"/>
                  </a:cubicBezTo>
                  <a:cubicBezTo>
                    <a:pt x="196" y="211"/>
                    <a:pt x="210" y="197"/>
                    <a:pt x="210" y="180"/>
                  </a:cubicBezTo>
                  <a:cubicBezTo>
                    <a:pt x="210" y="56"/>
                    <a:pt x="210" y="56"/>
                    <a:pt x="210" y="56"/>
                  </a:cubicBezTo>
                  <a:cubicBezTo>
                    <a:pt x="193" y="76"/>
                    <a:pt x="193" y="76"/>
                    <a:pt x="193" y="76"/>
                  </a:cubicBezTo>
                  <a:lnTo>
                    <a:pt x="193" y="18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69" name="Group 68">
            <a:extLst>
              <a:ext uri="{FF2B5EF4-FFF2-40B4-BE49-F238E27FC236}">
                <a16:creationId xmlns:a16="http://schemas.microsoft.com/office/drawing/2014/main" id="{B4BD2CAF-BEF3-4E36-80A7-06EAE0E3C075}"/>
              </a:ext>
            </a:extLst>
          </p:cNvPr>
          <p:cNvGrpSpPr>
            <a:grpSpLocks noChangeAspect="1"/>
          </p:cNvGrpSpPr>
          <p:nvPr/>
        </p:nvGrpSpPr>
        <p:grpSpPr>
          <a:xfrm>
            <a:off x="6894964" y="4165130"/>
            <a:ext cx="1325880" cy="1325880"/>
            <a:chOff x="2994025" y="1816100"/>
            <a:chExt cx="2032000" cy="2032000"/>
          </a:xfrm>
        </p:grpSpPr>
        <p:sp>
          <p:nvSpPr>
            <p:cNvPr id="82" name="Oval 18">
              <a:extLst>
                <a:ext uri="{FF2B5EF4-FFF2-40B4-BE49-F238E27FC236}">
                  <a16:creationId xmlns:a16="http://schemas.microsoft.com/office/drawing/2014/main" id="{68856CB3-97D0-4181-B7CD-5A357362A044}"/>
                </a:ext>
              </a:extLst>
            </p:cNvPr>
            <p:cNvSpPr>
              <a:spLocks noChangeArrowheads="1"/>
            </p:cNvSpPr>
            <p:nvPr/>
          </p:nvSpPr>
          <p:spPr bwMode="auto">
            <a:xfrm>
              <a:off x="2994025" y="1816100"/>
              <a:ext cx="2032000" cy="2032000"/>
            </a:xfrm>
            <a:prstGeom prst="ellipse">
              <a:avLst/>
            </a:prstGeom>
            <a:solidFill>
              <a:srgbClr val="78A2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3" name="Freeform 19">
              <a:extLst>
                <a:ext uri="{FF2B5EF4-FFF2-40B4-BE49-F238E27FC236}">
                  <a16:creationId xmlns:a16="http://schemas.microsoft.com/office/drawing/2014/main" id="{A4006B26-74A0-46BD-BB83-6FCF09EA8FD3}"/>
                </a:ext>
              </a:extLst>
            </p:cNvPr>
            <p:cNvSpPr>
              <a:spLocks noEditPoints="1"/>
            </p:cNvSpPr>
            <p:nvPr/>
          </p:nvSpPr>
          <p:spPr bwMode="auto">
            <a:xfrm>
              <a:off x="3438525" y="2297113"/>
              <a:ext cx="1143000" cy="1063625"/>
            </a:xfrm>
            <a:custGeom>
              <a:avLst/>
              <a:gdLst>
                <a:gd name="T0" fmla="*/ 214 w 216"/>
                <a:gd name="T1" fmla="*/ 42 h 201"/>
                <a:gd name="T2" fmla="*/ 173 w 216"/>
                <a:gd name="T3" fmla="*/ 2 h 201"/>
                <a:gd name="T4" fmla="*/ 168 w 216"/>
                <a:gd name="T5" fmla="*/ 0 h 201"/>
                <a:gd name="T6" fmla="*/ 7 w 216"/>
                <a:gd name="T7" fmla="*/ 0 h 201"/>
                <a:gd name="T8" fmla="*/ 0 w 216"/>
                <a:gd name="T9" fmla="*/ 7 h 201"/>
                <a:gd name="T10" fmla="*/ 0 w 216"/>
                <a:gd name="T11" fmla="*/ 195 h 201"/>
                <a:gd name="T12" fmla="*/ 7 w 216"/>
                <a:gd name="T13" fmla="*/ 201 h 201"/>
                <a:gd name="T14" fmla="*/ 210 w 216"/>
                <a:gd name="T15" fmla="*/ 201 h 201"/>
                <a:gd name="T16" fmla="*/ 216 w 216"/>
                <a:gd name="T17" fmla="*/ 195 h 201"/>
                <a:gd name="T18" fmla="*/ 216 w 216"/>
                <a:gd name="T19" fmla="*/ 47 h 201"/>
                <a:gd name="T20" fmla="*/ 214 w 216"/>
                <a:gd name="T21" fmla="*/ 42 h 201"/>
                <a:gd name="T22" fmla="*/ 198 w 216"/>
                <a:gd name="T23" fmla="*/ 45 h 201"/>
                <a:gd name="T24" fmla="*/ 168 w 216"/>
                <a:gd name="T25" fmla="*/ 45 h 201"/>
                <a:gd name="T26" fmla="*/ 168 w 216"/>
                <a:gd name="T27" fmla="*/ 16 h 201"/>
                <a:gd name="T28" fmla="*/ 198 w 216"/>
                <a:gd name="T29" fmla="*/ 45 h 201"/>
                <a:gd name="T30" fmla="*/ 13 w 216"/>
                <a:gd name="T31" fmla="*/ 188 h 201"/>
                <a:gd name="T32" fmla="*/ 13 w 216"/>
                <a:gd name="T33" fmla="*/ 13 h 201"/>
                <a:gd name="T34" fmla="*/ 155 w 216"/>
                <a:gd name="T35" fmla="*/ 13 h 201"/>
                <a:gd name="T36" fmla="*/ 155 w 216"/>
                <a:gd name="T37" fmla="*/ 51 h 201"/>
                <a:gd name="T38" fmla="*/ 162 w 216"/>
                <a:gd name="T39" fmla="*/ 58 h 201"/>
                <a:gd name="T40" fmla="*/ 203 w 216"/>
                <a:gd name="T41" fmla="*/ 58 h 201"/>
                <a:gd name="T42" fmla="*/ 203 w 216"/>
                <a:gd name="T43" fmla="*/ 58 h 201"/>
                <a:gd name="T44" fmla="*/ 203 w 216"/>
                <a:gd name="T45" fmla="*/ 188 h 201"/>
                <a:gd name="T46" fmla="*/ 13 w 216"/>
                <a:gd name="T47" fmla="*/ 18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16" h="201">
                  <a:moveTo>
                    <a:pt x="214" y="42"/>
                  </a:moveTo>
                  <a:cubicBezTo>
                    <a:pt x="173" y="2"/>
                    <a:pt x="173" y="2"/>
                    <a:pt x="173" y="2"/>
                  </a:cubicBezTo>
                  <a:cubicBezTo>
                    <a:pt x="171" y="1"/>
                    <a:pt x="170" y="0"/>
                    <a:pt x="168" y="0"/>
                  </a:cubicBezTo>
                  <a:cubicBezTo>
                    <a:pt x="7" y="0"/>
                    <a:pt x="7" y="0"/>
                    <a:pt x="7" y="0"/>
                  </a:cubicBezTo>
                  <a:cubicBezTo>
                    <a:pt x="3" y="0"/>
                    <a:pt x="0" y="3"/>
                    <a:pt x="0" y="7"/>
                  </a:cubicBezTo>
                  <a:cubicBezTo>
                    <a:pt x="0" y="195"/>
                    <a:pt x="0" y="195"/>
                    <a:pt x="0" y="195"/>
                  </a:cubicBezTo>
                  <a:cubicBezTo>
                    <a:pt x="0" y="198"/>
                    <a:pt x="3" y="201"/>
                    <a:pt x="7" y="201"/>
                  </a:cubicBezTo>
                  <a:cubicBezTo>
                    <a:pt x="210" y="201"/>
                    <a:pt x="210" y="201"/>
                    <a:pt x="210" y="201"/>
                  </a:cubicBezTo>
                  <a:cubicBezTo>
                    <a:pt x="213" y="201"/>
                    <a:pt x="216" y="198"/>
                    <a:pt x="216" y="195"/>
                  </a:cubicBezTo>
                  <a:cubicBezTo>
                    <a:pt x="216" y="47"/>
                    <a:pt x="216" y="47"/>
                    <a:pt x="216" y="47"/>
                  </a:cubicBezTo>
                  <a:cubicBezTo>
                    <a:pt x="216" y="45"/>
                    <a:pt x="216" y="44"/>
                    <a:pt x="214" y="42"/>
                  </a:cubicBezTo>
                  <a:close/>
                  <a:moveTo>
                    <a:pt x="198" y="45"/>
                  </a:moveTo>
                  <a:cubicBezTo>
                    <a:pt x="168" y="45"/>
                    <a:pt x="168" y="45"/>
                    <a:pt x="168" y="45"/>
                  </a:cubicBezTo>
                  <a:cubicBezTo>
                    <a:pt x="168" y="16"/>
                    <a:pt x="168" y="16"/>
                    <a:pt x="168" y="16"/>
                  </a:cubicBezTo>
                  <a:lnTo>
                    <a:pt x="198" y="45"/>
                  </a:lnTo>
                  <a:close/>
                  <a:moveTo>
                    <a:pt x="13" y="188"/>
                  </a:moveTo>
                  <a:cubicBezTo>
                    <a:pt x="13" y="13"/>
                    <a:pt x="13" y="13"/>
                    <a:pt x="13" y="13"/>
                  </a:cubicBezTo>
                  <a:cubicBezTo>
                    <a:pt x="155" y="13"/>
                    <a:pt x="155" y="13"/>
                    <a:pt x="155" y="13"/>
                  </a:cubicBezTo>
                  <a:cubicBezTo>
                    <a:pt x="155" y="51"/>
                    <a:pt x="155" y="51"/>
                    <a:pt x="155" y="51"/>
                  </a:cubicBezTo>
                  <a:cubicBezTo>
                    <a:pt x="155" y="55"/>
                    <a:pt x="158" y="58"/>
                    <a:pt x="162" y="58"/>
                  </a:cubicBezTo>
                  <a:cubicBezTo>
                    <a:pt x="203" y="58"/>
                    <a:pt x="203" y="58"/>
                    <a:pt x="203" y="58"/>
                  </a:cubicBezTo>
                  <a:cubicBezTo>
                    <a:pt x="203" y="58"/>
                    <a:pt x="203" y="58"/>
                    <a:pt x="203" y="58"/>
                  </a:cubicBezTo>
                  <a:cubicBezTo>
                    <a:pt x="203" y="188"/>
                    <a:pt x="203" y="188"/>
                    <a:pt x="203" y="188"/>
                  </a:cubicBezTo>
                  <a:lnTo>
                    <a:pt x="13" y="18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4" name="Freeform 20">
              <a:extLst>
                <a:ext uri="{FF2B5EF4-FFF2-40B4-BE49-F238E27FC236}">
                  <a16:creationId xmlns:a16="http://schemas.microsoft.com/office/drawing/2014/main" id="{E51CE766-0A98-4C08-A61E-B1FC24AECE88}"/>
                </a:ext>
              </a:extLst>
            </p:cNvPr>
            <p:cNvSpPr>
              <a:spLocks/>
            </p:cNvSpPr>
            <p:nvPr/>
          </p:nvSpPr>
          <p:spPr bwMode="auto">
            <a:xfrm>
              <a:off x="3617913" y="2573338"/>
              <a:ext cx="539750" cy="68263"/>
            </a:xfrm>
            <a:custGeom>
              <a:avLst/>
              <a:gdLst>
                <a:gd name="T0" fmla="*/ 7 w 102"/>
                <a:gd name="T1" fmla="*/ 13 h 13"/>
                <a:gd name="T2" fmla="*/ 96 w 102"/>
                <a:gd name="T3" fmla="*/ 13 h 13"/>
                <a:gd name="T4" fmla="*/ 102 w 102"/>
                <a:gd name="T5" fmla="*/ 7 h 13"/>
                <a:gd name="T6" fmla="*/ 96 w 102"/>
                <a:gd name="T7" fmla="*/ 0 h 13"/>
                <a:gd name="T8" fmla="*/ 7 w 102"/>
                <a:gd name="T9" fmla="*/ 0 h 13"/>
                <a:gd name="T10" fmla="*/ 0 w 102"/>
                <a:gd name="T11" fmla="*/ 7 h 13"/>
                <a:gd name="T12" fmla="*/ 7 w 102"/>
                <a:gd name="T13" fmla="*/ 13 h 13"/>
              </a:gdLst>
              <a:ahLst/>
              <a:cxnLst>
                <a:cxn ang="0">
                  <a:pos x="T0" y="T1"/>
                </a:cxn>
                <a:cxn ang="0">
                  <a:pos x="T2" y="T3"/>
                </a:cxn>
                <a:cxn ang="0">
                  <a:pos x="T4" y="T5"/>
                </a:cxn>
                <a:cxn ang="0">
                  <a:pos x="T6" y="T7"/>
                </a:cxn>
                <a:cxn ang="0">
                  <a:pos x="T8" y="T9"/>
                </a:cxn>
                <a:cxn ang="0">
                  <a:pos x="T10" y="T11"/>
                </a:cxn>
                <a:cxn ang="0">
                  <a:pos x="T12" y="T13"/>
                </a:cxn>
              </a:cxnLst>
              <a:rect l="0" t="0" r="r" b="b"/>
              <a:pathLst>
                <a:path w="102" h="13">
                  <a:moveTo>
                    <a:pt x="7" y="13"/>
                  </a:moveTo>
                  <a:cubicBezTo>
                    <a:pt x="96" y="13"/>
                    <a:pt x="96" y="13"/>
                    <a:pt x="96" y="13"/>
                  </a:cubicBezTo>
                  <a:cubicBezTo>
                    <a:pt x="99" y="13"/>
                    <a:pt x="102" y="10"/>
                    <a:pt x="102" y="7"/>
                  </a:cubicBezTo>
                  <a:cubicBezTo>
                    <a:pt x="102" y="3"/>
                    <a:pt x="99" y="0"/>
                    <a:pt x="96" y="0"/>
                  </a:cubicBezTo>
                  <a:cubicBezTo>
                    <a:pt x="7" y="0"/>
                    <a:pt x="7" y="0"/>
                    <a:pt x="7" y="0"/>
                  </a:cubicBezTo>
                  <a:cubicBezTo>
                    <a:pt x="3" y="0"/>
                    <a:pt x="0" y="3"/>
                    <a:pt x="0" y="7"/>
                  </a:cubicBezTo>
                  <a:cubicBezTo>
                    <a:pt x="0" y="10"/>
                    <a:pt x="3" y="13"/>
                    <a:pt x="7" y="13"/>
                  </a:cubicBezTo>
                  <a:close/>
                </a:path>
              </a:pathLst>
            </a:custGeom>
            <a:solidFill>
              <a:srgbClr val="8100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5" name="Freeform 21">
              <a:extLst>
                <a:ext uri="{FF2B5EF4-FFF2-40B4-BE49-F238E27FC236}">
                  <a16:creationId xmlns:a16="http://schemas.microsoft.com/office/drawing/2014/main" id="{79777C83-A34B-447E-98C9-5E39BA48AE01}"/>
                </a:ext>
              </a:extLst>
            </p:cNvPr>
            <p:cNvSpPr>
              <a:spLocks/>
            </p:cNvSpPr>
            <p:nvPr/>
          </p:nvSpPr>
          <p:spPr bwMode="auto">
            <a:xfrm>
              <a:off x="3617913" y="3097213"/>
              <a:ext cx="539750" cy="68263"/>
            </a:xfrm>
            <a:custGeom>
              <a:avLst/>
              <a:gdLst>
                <a:gd name="T0" fmla="*/ 96 w 102"/>
                <a:gd name="T1" fmla="*/ 0 h 13"/>
                <a:gd name="T2" fmla="*/ 7 w 102"/>
                <a:gd name="T3" fmla="*/ 0 h 13"/>
                <a:gd name="T4" fmla="*/ 0 w 102"/>
                <a:gd name="T5" fmla="*/ 7 h 13"/>
                <a:gd name="T6" fmla="*/ 7 w 102"/>
                <a:gd name="T7" fmla="*/ 13 h 13"/>
                <a:gd name="T8" fmla="*/ 96 w 102"/>
                <a:gd name="T9" fmla="*/ 13 h 13"/>
                <a:gd name="T10" fmla="*/ 102 w 102"/>
                <a:gd name="T11" fmla="*/ 7 h 13"/>
                <a:gd name="T12" fmla="*/ 96 w 102"/>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102" h="13">
                  <a:moveTo>
                    <a:pt x="96" y="0"/>
                  </a:moveTo>
                  <a:cubicBezTo>
                    <a:pt x="7" y="0"/>
                    <a:pt x="7" y="0"/>
                    <a:pt x="7" y="0"/>
                  </a:cubicBezTo>
                  <a:cubicBezTo>
                    <a:pt x="3" y="0"/>
                    <a:pt x="0" y="3"/>
                    <a:pt x="0" y="7"/>
                  </a:cubicBezTo>
                  <a:cubicBezTo>
                    <a:pt x="0" y="10"/>
                    <a:pt x="3" y="13"/>
                    <a:pt x="7" y="13"/>
                  </a:cubicBezTo>
                  <a:cubicBezTo>
                    <a:pt x="96" y="13"/>
                    <a:pt x="96" y="13"/>
                    <a:pt x="96" y="13"/>
                  </a:cubicBezTo>
                  <a:cubicBezTo>
                    <a:pt x="99" y="13"/>
                    <a:pt x="102" y="10"/>
                    <a:pt x="102" y="7"/>
                  </a:cubicBezTo>
                  <a:cubicBezTo>
                    <a:pt x="102" y="3"/>
                    <a:pt x="99" y="0"/>
                    <a:pt x="96" y="0"/>
                  </a:cubicBezTo>
                  <a:close/>
                </a:path>
              </a:pathLst>
            </a:custGeom>
            <a:solidFill>
              <a:srgbClr val="8100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6" name="Freeform 22">
              <a:extLst>
                <a:ext uri="{FF2B5EF4-FFF2-40B4-BE49-F238E27FC236}">
                  <a16:creationId xmlns:a16="http://schemas.microsoft.com/office/drawing/2014/main" id="{17A1FFE6-0EED-4BCE-B35C-6433D479E77A}"/>
                </a:ext>
              </a:extLst>
            </p:cNvPr>
            <p:cNvSpPr>
              <a:spLocks/>
            </p:cNvSpPr>
            <p:nvPr/>
          </p:nvSpPr>
          <p:spPr bwMode="auto">
            <a:xfrm>
              <a:off x="3617913" y="2705100"/>
              <a:ext cx="788988" cy="68263"/>
            </a:xfrm>
            <a:custGeom>
              <a:avLst/>
              <a:gdLst>
                <a:gd name="T0" fmla="*/ 142 w 149"/>
                <a:gd name="T1" fmla="*/ 0 h 13"/>
                <a:gd name="T2" fmla="*/ 7 w 149"/>
                <a:gd name="T3" fmla="*/ 0 h 13"/>
                <a:gd name="T4" fmla="*/ 0 w 149"/>
                <a:gd name="T5" fmla="*/ 6 h 13"/>
                <a:gd name="T6" fmla="*/ 7 w 149"/>
                <a:gd name="T7" fmla="*/ 13 h 13"/>
                <a:gd name="T8" fmla="*/ 142 w 149"/>
                <a:gd name="T9" fmla="*/ 13 h 13"/>
                <a:gd name="T10" fmla="*/ 149 w 149"/>
                <a:gd name="T11" fmla="*/ 6 h 13"/>
                <a:gd name="T12" fmla="*/ 142 w 149"/>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149" h="13">
                  <a:moveTo>
                    <a:pt x="142" y="0"/>
                  </a:moveTo>
                  <a:cubicBezTo>
                    <a:pt x="7" y="0"/>
                    <a:pt x="7" y="0"/>
                    <a:pt x="7" y="0"/>
                  </a:cubicBezTo>
                  <a:cubicBezTo>
                    <a:pt x="3" y="0"/>
                    <a:pt x="0" y="3"/>
                    <a:pt x="0" y="6"/>
                  </a:cubicBezTo>
                  <a:cubicBezTo>
                    <a:pt x="0" y="10"/>
                    <a:pt x="3" y="13"/>
                    <a:pt x="7" y="13"/>
                  </a:cubicBezTo>
                  <a:cubicBezTo>
                    <a:pt x="142" y="13"/>
                    <a:pt x="142" y="13"/>
                    <a:pt x="142" y="13"/>
                  </a:cubicBezTo>
                  <a:cubicBezTo>
                    <a:pt x="146" y="13"/>
                    <a:pt x="149" y="10"/>
                    <a:pt x="149" y="6"/>
                  </a:cubicBezTo>
                  <a:cubicBezTo>
                    <a:pt x="149" y="3"/>
                    <a:pt x="146" y="0"/>
                    <a:pt x="142" y="0"/>
                  </a:cubicBezTo>
                  <a:close/>
                </a:path>
              </a:pathLst>
            </a:custGeom>
            <a:solidFill>
              <a:srgbClr val="8100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7" name="Freeform 23">
              <a:extLst>
                <a:ext uri="{FF2B5EF4-FFF2-40B4-BE49-F238E27FC236}">
                  <a16:creationId xmlns:a16="http://schemas.microsoft.com/office/drawing/2014/main" id="{40223353-845D-4BE7-86AF-E01D7B07064E}"/>
                </a:ext>
              </a:extLst>
            </p:cNvPr>
            <p:cNvSpPr>
              <a:spLocks/>
            </p:cNvSpPr>
            <p:nvPr/>
          </p:nvSpPr>
          <p:spPr bwMode="auto">
            <a:xfrm>
              <a:off x="3617913" y="2836863"/>
              <a:ext cx="788988" cy="69850"/>
            </a:xfrm>
            <a:custGeom>
              <a:avLst/>
              <a:gdLst>
                <a:gd name="T0" fmla="*/ 142 w 149"/>
                <a:gd name="T1" fmla="*/ 0 h 13"/>
                <a:gd name="T2" fmla="*/ 7 w 149"/>
                <a:gd name="T3" fmla="*/ 0 h 13"/>
                <a:gd name="T4" fmla="*/ 0 w 149"/>
                <a:gd name="T5" fmla="*/ 6 h 13"/>
                <a:gd name="T6" fmla="*/ 7 w 149"/>
                <a:gd name="T7" fmla="*/ 13 h 13"/>
                <a:gd name="T8" fmla="*/ 142 w 149"/>
                <a:gd name="T9" fmla="*/ 13 h 13"/>
                <a:gd name="T10" fmla="*/ 149 w 149"/>
                <a:gd name="T11" fmla="*/ 6 h 13"/>
                <a:gd name="T12" fmla="*/ 142 w 149"/>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149" h="13">
                  <a:moveTo>
                    <a:pt x="142" y="0"/>
                  </a:moveTo>
                  <a:cubicBezTo>
                    <a:pt x="7" y="0"/>
                    <a:pt x="7" y="0"/>
                    <a:pt x="7" y="0"/>
                  </a:cubicBezTo>
                  <a:cubicBezTo>
                    <a:pt x="3" y="0"/>
                    <a:pt x="0" y="3"/>
                    <a:pt x="0" y="6"/>
                  </a:cubicBezTo>
                  <a:cubicBezTo>
                    <a:pt x="0" y="10"/>
                    <a:pt x="3" y="13"/>
                    <a:pt x="7" y="13"/>
                  </a:cubicBezTo>
                  <a:cubicBezTo>
                    <a:pt x="142" y="13"/>
                    <a:pt x="142" y="13"/>
                    <a:pt x="142" y="13"/>
                  </a:cubicBezTo>
                  <a:cubicBezTo>
                    <a:pt x="146" y="13"/>
                    <a:pt x="149" y="10"/>
                    <a:pt x="149" y="6"/>
                  </a:cubicBezTo>
                  <a:cubicBezTo>
                    <a:pt x="149" y="3"/>
                    <a:pt x="146" y="0"/>
                    <a:pt x="142" y="0"/>
                  </a:cubicBezTo>
                  <a:close/>
                </a:path>
              </a:pathLst>
            </a:custGeom>
            <a:solidFill>
              <a:srgbClr val="8100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8" name="Freeform 24">
              <a:extLst>
                <a:ext uri="{FF2B5EF4-FFF2-40B4-BE49-F238E27FC236}">
                  <a16:creationId xmlns:a16="http://schemas.microsoft.com/office/drawing/2014/main" id="{D5A3481A-E3BE-42E6-B2DD-A4C0C015DF5B}"/>
                </a:ext>
              </a:extLst>
            </p:cNvPr>
            <p:cNvSpPr>
              <a:spLocks/>
            </p:cNvSpPr>
            <p:nvPr/>
          </p:nvSpPr>
          <p:spPr bwMode="auto">
            <a:xfrm>
              <a:off x="3617913" y="2963863"/>
              <a:ext cx="788988" cy="69850"/>
            </a:xfrm>
            <a:custGeom>
              <a:avLst/>
              <a:gdLst>
                <a:gd name="T0" fmla="*/ 142 w 149"/>
                <a:gd name="T1" fmla="*/ 0 h 13"/>
                <a:gd name="T2" fmla="*/ 7 w 149"/>
                <a:gd name="T3" fmla="*/ 0 h 13"/>
                <a:gd name="T4" fmla="*/ 0 w 149"/>
                <a:gd name="T5" fmla="*/ 7 h 13"/>
                <a:gd name="T6" fmla="*/ 7 w 149"/>
                <a:gd name="T7" fmla="*/ 13 h 13"/>
                <a:gd name="T8" fmla="*/ 142 w 149"/>
                <a:gd name="T9" fmla="*/ 13 h 13"/>
                <a:gd name="T10" fmla="*/ 149 w 149"/>
                <a:gd name="T11" fmla="*/ 7 h 13"/>
                <a:gd name="T12" fmla="*/ 142 w 149"/>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149" h="13">
                  <a:moveTo>
                    <a:pt x="142" y="0"/>
                  </a:moveTo>
                  <a:cubicBezTo>
                    <a:pt x="7" y="0"/>
                    <a:pt x="7" y="0"/>
                    <a:pt x="7" y="0"/>
                  </a:cubicBezTo>
                  <a:cubicBezTo>
                    <a:pt x="3" y="0"/>
                    <a:pt x="0" y="3"/>
                    <a:pt x="0" y="7"/>
                  </a:cubicBezTo>
                  <a:cubicBezTo>
                    <a:pt x="0" y="11"/>
                    <a:pt x="3" y="13"/>
                    <a:pt x="7" y="13"/>
                  </a:cubicBezTo>
                  <a:cubicBezTo>
                    <a:pt x="142" y="13"/>
                    <a:pt x="142" y="13"/>
                    <a:pt x="142" y="13"/>
                  </a:cubicBezTo>
                  <a:cubicBezTo>
                    <a:pt x="146" y="13"/>
                    <a:pt x="149" y="11"/>
                    <a:pt x="149" y="7"/>
                  </a:cubicBezTo>
                  <a:cubicBezTo>
                    <a:pt x="149" y="3"/>
                    <a:pt x="146" y="0"/>
                    <a:pt x="142" y="0"/>
                  </a:cubicBezTo>
                  <a:close/>
                </a:path>
              </a:pathLst>
            </a:custGeom>
            <a:solidFill>
              <a:srgbClr val="8100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70" name="Group 69">
            <a:extLst>
              <a:ext uri="{FF2B5EF4-FFF2-40B4-BE49-F238E27FC236}">
                <a16:creationId xmlns:a16="http://schemas.microsoft.com/office/drawing/2014/main" id="{C9B67BA5-8BC3-4876-A5EA-E501AAC2184D}"/>
              </a:ext>
            </a:extLst>
          </p:cNvPr>
          <p:cNvGrpSpPr>
            <a:grpSpLocks noChangeAspect="1"/>
          </p:cNvGrpSpPr>
          <p:nvPr/>
        </p:nvGrpSpPr>
        <p:grpSpPr>
          <a:xfrm>
            <a:off x="8407250" y="4165130"/>
            <a:ext cx="1325880" cy="1325880"/>
            <a:chOff x="5305425" y="1816100"/>
            <a:chExt cx="2032000" cy="2032000"/>
          </a:xfrm>
        </p:grpSpPr>
        <p:sp>
          <p:nvSpPr>
            <p:cNvPr id="77" name="Oval 28">
              <a:extLst>
                <a:ext uri="{FF2B5EF4-FFF2-40B4-BE49-F238E27FC236}">
                  <a16:creationId xmlns:a16="http://schemas.microsoft.com/office/drawing/2014/main" id="{52FEB62E-F243-4ACB-B300-D42FD1885CA3}"/>
                </a:ext>
              </a:extLst>
            </p:cNvPr>
            <p:cNvSpPr>
              <a:spLocks noChangeArrowheads="1"/>
            </p:cNvSpPr>
            <p:nvPr/>
          </p:nvSpPr>
          <p:spPr bwMode="auto">
            <a:xfrm>
              <a:off x="5305425" y="1816100"/>
              <a:ext cx="2032000" cy="2032000"/>
            </a:xfrm>
            <a:prstGeom prst="ellipse">
              <a:avLst/>
            </a:prstGeom>
            <a:solidFill>
              <a:srgbClr val="78A2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8" name="Freeform 29">
              <a:extLst>
                <a:ext uri="{FF2B5EF4-FFF2-40B4-BE49-F238E27FC236}">
                  <a16:creationId xmlns:a16="http://schemas.microsoft.com/office/drawing/2014/main" id="{597D1154-1D57-47AE-9911-AA7EB5531118}"/>
                </a:ext>
              </a:extLst>
            </p:cNvPr>
            <p:cNvSpPr>
              <a:spLocks/>
            </p:cNvSpPr>
            <p:nvPr/>
          </p:nvSpPr>
          <p:spPr bwMode="auto">
            <a:xfrm>
              <a:off x="6273800" y="2493963"/>
              <a:ext cx="265113" cy="544513"/>
            </a:xfrm>
            <a:custGeom>
              <a:avLst/>
              <a:gdLst>
                <a:gd name="T0" fmla="*/ 19 w 50"/>
                <a:gd name="T1" fmla="*/ 60 h 103"/>
                <a:gd name="T2" fmla="*/ 19 w 50"/>
                <a:gd name="T3" fmla="*/ 10 h 103"/>
                <a:gd name="T4" fmla="*/ 9 w 50"/>
                <a:gd name="T5" fmla="*/ 0 h 103"/>
                <a:gd name="T6" fmla="*/ 0 w 50"/>
                <a:gd name="T7" fmla="*/ 10 h 103"/>
                <a:gd name="T8" fmla="*/ 0 w 50"/>
                <a:gd name="T9" fmla="*/ 64 h 103"/>
                <a:gd name="T10" fmla="*/ 3 w 50"/>
                <a:gd name="T11" fmla="*/ 70 h 103"/>
                <a:gd name="T12" fmla="*/ 33 w 50"/>
                <a:gd name="T13" fmla="*/ 100 h 103"/>
                <a:gd name="T14" fmla="*/ 40 w 50"/>
                <a:gd name="T15" fmla="*/ 103 h 103"/>
                <a:gd name="T16" fmla="*/ 46 w 50"/>
                <a:gd name="T17" fmla="*/ 100 h 103"/>
                <a:gd name="T18" fmla="*/ 46 w 50"/>
                <a:gd name="T19" fmla="*/ 87 h 103"/>
                <a:gd name="T20" fmla="*/ 19 w 50"/>
                <a:gd name="T21" fmla="*/ 6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 h="103">
                  <a:moveTo>
                    <a:pt x="19" y="60"/>
                  </a:moveTo>
                  <a:cubicBezTo>
                    <a:pt x="19" y="10"/>
                    <a:pt x="19" y="10"/>
                    <a:pt x="19" y="10"/>
                  </a:cubicBezTo>
                  <a:cubicBezTo>
                    <a:pt x="19" y="4"/>
                    <a:pt x="15" y="0"/>
                    <a:pt x="9" y="0"/>
                  </a:cubicBezTo>
                  <a:cubicBezTo>
                    <a:pt x="4" y="0"/>
                    <a:pt x="0" y="4"/>
                    <a:pt x="0" y="10"/>
                  </a:cubicBezTo>
                  <a:cubicBezTo>
                    <a:pt x="0" y="64"/>
                    <a:pt x="0" y="64"/>
                    <a:pt x="0" y="64"/>
                  </a:cubicBezTo>
                  <a:cubicBezTo>
                    <a:pt x="0" y="66"/>
                    <a:pt x="1" y="69"/>
                    <a:pt x="3" y="70"/>
                  </a:cubicBezTo>
                  <a:cubicBezTo>
                    <a:pt x="33" y="100"/>
                    <a:pt x="33" y="100"/>
                    <a:pt x="33" y="100"/>
                  </a:cubicBezTo>
                  <a:cubicBezTo>
                    <a:pt x="35" y="102"/>
                    <a:pt x="37" y="103"/>
                    <a:pt x="40" y="103"/>
                  </a:cubicBezTo>
                  <a:cubicBezTo>
                    <a:pt x="42" y="103"/>
                    <a:pt x="44" y="102"/>
                    <a:pt x="46" y="100"/>
                  </a:cubicBezTo>
                  <a:cubicBezTo>
                    <a:pt x="50" y="96"/>
                    <a:pt x="50" y="90"/>
                    <a:pt x="46" y="87"/>
                  </a:cubicBezTo>
                  <a:lnTo>
                    <a:pt x="19" y="60"/>
                  </a:lnTo>
                  <a:close/>
                </a:path>
              </a:pathLst>
            </a:custGeom>
            <a:solidFill>
              <a:srgbClr val="8100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9" name="Freeform 30">
              <a:extLst>
                <a:ext uri="{FF2B5EF4-FFF2-40B4-BE49-F238E27FC236}">
                  <a16:creationId xmlns:a16="http://schemas.microsoft.com/office/drawing/2014/main" id="{9228478C-883C-4597-AE37-6EF3200D78F0}"/>
                </a:ext>
              </a:extLst>
            </p:cNvPr>
            <p:cNvSpPr>
              <a:spLocks/>
            </p:cNvSpPr>
            <p:nvPr/>
          </p:nvSpPr>
          <p:spPr bwMode="auto">
            <a:xfrm>
              <a:off x="5691188" y="2197100"/>
              <a:ext cx="360363" cy="360363"/>
            </a:xfrm>
            <a:custGeom>
              <a:avLst/>
              <a:gdLst>
                <a:gd name="T0" fmla="*/ 68 w 68"/>
                <a:gd name="T1" fmla="*/ 16 h 68"/>
                <a:gd name="T2" fmla="*/ 37 w 68"/>
                <a:gd name="T3" fmla="*/ 0 h 68"/>
                <a:gd name="T4" fmla="*/ 0 w 68"/>
                <a:gd name="T5" fmla="*/ 38 h 68"/>
                <a:gd name="T6" fmla="*/ 16 w 68"/>
                <a:gd name="T7" fmla="*/ 68 h 68"/>
                <a:gd name="T8" fmla="*/ 68 w 68"/>
                <a:gd name="T9" fmla="*/ 16 h 68"/>
              </a:gdLst>
              <a:ahLst/>
              <a:cxnLst>
                <a:cxn ang="0">
                  <a:pos x="T0" y="T1"/>
                </a:cxn>
                <a:cxn ang="0">
                  <a:pos x="T2" y="T3"/>
                </a:cxn>
                <a:cxn ang="0">
                  <a:pos x="T4" y="T5"/>
                </a:cxn>
                <a:cxn ang="0">
                  <a:pos x="T6" y="T7"/>
                </a:cxn>
                <a:cxn ang="0">
                  <a:pos x="T8" y="T9"/>
                </a:cxn>
              </a:cxnLst>
              <a:rect l="0" t="0" r="r" b="b"/>
              <a:pathLst>
                <a:path w="68" h="68">
                  <a:moveTo>
                    <a:pt x="68" y="16"/>
                  </a:moveTo>
                  <a:cubicBezTo>
                    <a:pt x="61" y="7"/>
                    <a:pt x="50" y="0"/>
                    <a:pt x="37" y="0"/>
                  </a:cubicBezTo>
                  <a:cubicBezTo>
                    <a:pt x="17" y="0"/>
                    <a:pt x="0" y="17"/>
                    <a:pt x="0" y="38"/>
                  </a:cubicBezTo>
                  <a:cubicBezTo>
                    <a:pt x="0" y="50"/>
                    <a:pt x="6" y="61"/>
                    <a:pt x="16" y="68"/>
                  </a:cubicBezTo>
                  <a:cubicBezTo>
                    <a:pt x="27" y="46"/>
                    <a:pt x="45" y="27"/>
                    <a:pt x="68" y="16"/>
                  </a:cubicBezTo>
                  <a:close/>
                </a:path>
              </a:pathLst>
            </a:custGeom>
            <a:solidFill>
              <a:srgbClr val="8100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0" name="Freeform 31">
              <a:extLst>
                <a:ext uri="{FF2B5EF4-FFF2-40B4-BE49-F238E27FC236}">
                  <a16:creationId xmlns:a16="http://schemas.microsoft.com/office/drawing/2014/main" id="{F5CF6CBC-AB22-412F-904A-C2EA39FA3796}"/>
                </a:ext>
              </a:extLst>
            </p:cNvPr>
            <p:cNvSpPr>
              <a:spLocks/>
            </p:cNvSpPr>
            <p:nvPr/>
          </p:nvSpPr>
          <p:spPr bwMode="auto">
            <a:xfrm>
              <a:off x="6596063" y="2197100"/>
              <a:ext cx="360363" cy="360363"/>
            </a:xfrm>
            <a:custGeom>
              <a:avLst/>
              <a:gdLst>
                <a:gd name="T0" fmla="*/ 52 w 68"/>
                <a:gd name="T1" fmla="*/ 68 h 68"/>
                <a:gd name="T2" fmla="*/ 68 w 68"/>
                <a:gd name="T3" fmla="*/ 38 h 68"/>
                <a:gd name="T4" fmla="*/ 30 w 68"/>
                <a:gd name="T5" fmla="*/ 0 h 68"/>
                <a:gd name="T6" fmla="*/ 0 w 68"/>
                <a:gd name="T7" fmla="*/ 16 h 68"/>
                <a:gd name="T8" fmla="*/ 52 w 68"/>
                <a:gd name="T9" fmla="*/ 68 h 68"/>
              </a:gdLst>
              <a:ahLst/>
              <a:cxnLst>
                <a:cxn ang="0">
                  <a:pos x="T0" y="T1"/>
                </a:cxn>
                <a:cxn ang="0">
                  <a:pos x="T2" y="T3"/>
                </a:cxn>
                <a:cxn ang="0">
                  <a:pos x="T4" y="T5"/>
                </a:cxn>
                <a:cxn ang="0">
                  <a:pos x="T6" y="T7"/>
                </a:cxn>
                <a:cxn ang="0">
                  <a:pos x="T8" y="T9"/>
                </a:cxn>
              </a:cxnLst>
              <a:rect l="0" t="0" r="r" b="b"/>
              <a:pathLst>
                <a:path w="68" h="68">
                  <a:moveTo>
                    <a:pt x="52" y="68"/>
                  </a:moveTo>
                  <a:cubicBezTo>
                    <a:pt x="61" y="61"/>
                    <a:pt x="68" y="50"/>
                    <a:pt x="68" y="38"/>
                  </a:cubicBezTo>
                  <a:cubicBezTo>
                    <a:pt x="68" y="17"/>
                    <a:pt x="51" y="0"/>
                    <a:pt x="30" y="0"/>
                  </a:cubicBezTo>
                  <a:cubicBezTo>
                    <a:pt x="18" y="0"/>
                    <a:pt x="7" y="7"/>
                    <a:pt x="0" y="16"/>
                  </a:cubicBezTo>
                  <a:cubicBezTo>
                    <a:pt x="22" y="27"/>
                    <a:pt x="41" y="46"/>
                    <a:pt x="52" y="68"/>
                  </a:cubicBezTo>
                  <a:close/>
                </a:path>
              </a:pathLst>
            </a:custGeom>
            <a:solidFill>
              <a:srgbClr val="8100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1" name="Freeform 32">
              <a:extLst>
                <a:ext uri="{FF2B5EF4-FFF2-40B4-BE49-F238E27FC236}">
                  <a16:creationId xmlns:a16="http://schemas.microsoft.com/office/drawing/2014/main" id="{B6501D63-F025-4008-985A-D990AC6A9362}"/>
                </a:ext>
              </a:extLst>
            </p:cNvPr>
            <p:cNvSpPr>
              <a:spLocks noEditPoints="1"/>
            </p:cNvSpPr>
            <p:nvPr/>
          </p:nvSpPr>
          <p:spPr bwMode="auto">
            <a:xfrm>
              <a:off x="5770563" y="2276475"/>
              <a:ext cx="1106488" cy="1185863"/>
            </a:xfrm>
            <a:custGeom>
              <a:avLst/>
              <a:gdLst>
                <a:gd name="T0" fmla="*/ 173 w 209"/>
                <a:gd name="T1" fmla="*/ 183 h 224"/>
                <a:gd name="T2" fmla="*/ 209 w 209"/>
                <a:gd name="T3" fmla="*/ 105 h 224"/>
                <a:gd name="T4" fmla="*/ 104 w 209"/>
                <a:gd name="T5" fmla="*/ 0 h 224"/>
                <a:gd name="T6" fmla="*/ 0 w 209"/>
                <a:gd name="T7" fmla="*/ 105 h 224"/>
                <a:gd name="T8" fmla="*/ 35 w 209"/>
                <a:gd name="T9" fmla="*/ 183 h 224"/>
                <a:gd name="T10" fmla="*/ 17 w 209"/>
                <a:gd name="T11" fmla="*/ 209 h 224"/>
                <a:gd name="T12" fmla="*/ 19 w 209"/>
                <a:gd name="T13" fmla="*/ 222 h 224"/>
                <a:gd name="T14" fmla="*/ 24 w 209"/>
                <a:gd name="T15" fmla="*/ 224 h 224"/>
                <a:gd name="T16" fmla="*/ 32 w 209"/>
                <a:gd name="T17" fmla="*/ 220 h 224"/>
                <a:gd name="T18" fmla="*/ 50 w 209"/>
                <a:gd name="T19" fmla="*/ 194 h 224"/>
                <a:gd name="T20" fmla="*/ 104 w 209"/>
                <a:gd name="T21" fmla="*/ 209 h 224"/>
                <a:gd name="T22" fmla="*/ 158 w 209"/>
                <a:gd name="T23" fmla="*/ 194 h 224"/>
                <a:gd name="T24" fmla="*/ 177 w 209"/>
                <a:gd name="T25" fmla="*/ 220 h 224"/>
                <a:gd name="T26" fmla="*/ 185 w 209"/>
                <a:gd name="T27" fmla="*/ 224 h 224"/>
                <a:gd name="T28" fmla="*/ 190 w 209"/>
                <a:gd name="T29" fmla="*/ 222 h 224"/>
                <a:gd name="T30" fmla="*/ 192 w 209"/>
                <a:gd name="T31" fmla="*/ 209 h 224"/>
                <a:gd name="T32" fmla="*/ 173 w 209"/>
                <a:gd name="T33" fmla="*/ 183 h 224"/>
                <a:gd name="T34" fmla="*/ 19 w 209"/>
                <a:gd name="T35" fmla="*/ 105 h 224"/>
                <a:gd name="T36" fmla="*/ 104 w 209"/>
                <a:gd name="T37" fmla="*/ 19 h 224"/>
                <a:gd name="T38" fmla="*/ 190 w 209"/>
                <a:gd name="T39" fmla="*/ 105 h 224"/>
                <a:gd name="T40" fmla="*/ 104 w 209"/>
                <a:gd name="T41" fmla="*/ 190 h 224"/>
                <a:gd name="T42" fmla="*/ 19 w 209"/>
                <a:gd name="T43" fmla="*/ 10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9" h="224">
                  <a:moveTo>
                    <a:pt x="173" y="183"/>
                  </a:moveTo>
                  <a:cubicBezTo>
                    <a:pt x="195" y="164"/>
                    <a:pt x="209" y="136"/>
                    <a:pt x="209" y="105"/>
                  </a:cubicBezTo>
                  <a:cubicBezTo>
                    <a:pt x="209" y="47"/>
                    <a:pt x="162" y="0"/>
                    <a:pt x="104" y="0"/>
                  </a:cubicBezTo>
                  <a:cubicBezTo>
                    <a:pt x="47" y="0"/>
                    <a:pt x="0" y="47"/>
                    <a:pt x="0" y="105"/>
                  </a:cubicBezTo>
                  <a:cubicBezTo>
                    <a:pt x="0" y="136"/>
                    <a:pt x="14" y="164"/>
                    <a:pt x="35" y="183"/>
                  </a:cubicBezTo>
                  <a:cubicBezTo>
                    <a:pt x="17" y="209"/>
                    <a:pt x="17" y="209"/>
                    <a:pt x="17" y="209"/>
                  </a:cubicBezTo>
                  <a:cubicBezTo>
                    <a:pt x="14" y="213"/>
                    <a:pt x="15" y="219"/>
                    <a:pt x="19" y="222"/>
                  </a:cubicBezTo>
                  <a:cubicBezTo>
                    <a:pt x="20" y="223"/>
                    <a:pt x="22" y="224"/>
                    <a:pt x="24" y="224"/>
                  </a:cubicBezTo>
                  <a:cubicBezTo>
                    <a:pt x="27" y="224"/>
                    <a:pt x="30" y="223"/>
                    <a:pt x="32" y="220"/>
                  </a:cubicBezTo>
                  <a:cubicBezTo>
                    <a:pt x="50" y="194"/>
                    <a:pt x="50" y="194"/>
                    <a:pt x="50" y="194"/>
                  </a:cubicBezTo>
                  <a:cubicBezTo>
                    <a:pt x="66" y="204"/>
                    <a:pt x="85" y="209"/>
                    <a:pt x="104" y="209"/>
                  </a:cubicBezTo>
                  <a:cubicBezTo>
                    <a:pt x="124" y="209"/>
                    <a:pt x="143" y="204"/>
                    <a:pt x="158" y="194"/>
                  </a:cubicBezTo>
                  <a:cubicBezTo>
                    <a:pt x="177" y="220"/>
                    <a:pt x="177" y="220"/>
                    <a:pt x="177" y="220"/>
                  </a:cubicBezTo>
                  <a:cubicBezTo>
                    <a:pt x="179" y="223"/>
                    <a:pt x="182" y="224"/>
                    <a:pt x="185" y="224"/>
                  </a:cubicBezTo>
                  <a:cubicBezTo>
                    <a:pt x="186" y="224"/>
                    <a:pt x="188" y="223"/>
                    <a:pt x="190" y="222"/>
                  </a:cubicBezTo>
                  <a:cubicBezTo>
                    <a:pt x="194" y="219"/>
                    <a:pt x="195" y="213"/>
                    <a:pt x="192" y="209"/>
                  </a:cubicBezTo>
                  <a:lnTo>
                    <a:pt x="173" y="183"/>
                  </a:lnTo>
                  <a:close/>
                  <a:moveTo>
                    <a:pt x="19" y="105"/>
                  </a:moveTo>
                  <a:cubicBezTo>
                    <a:pt x="19" y="57"/>
                    <a:pt x="57" y="19"/>
                    <a:pt x="104" y="19"/>
                  </a:cubicBezTo>
                  <a:cubicBezTo>
                    <a:pt x="152" y="19"/>
                    <a:pt x="190" y="57"/>
                    <a:pt x="190" y="105"/>
                  </a:cubicBezTo>
                  <a:cubicBezTo>
                    <a:pt x="190" y="152"/>
                    <a:pt x="152" y="190"/>
                    <a:pt x="104" y="190"/>
                  </a:cubicBezTo>
                  <a:cubicBezTo>
                    <a:pt x="57" y="190"/>
                    <a:pt x="19" y="152"/>
                    <a:pt x="19" y="10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71" name="Group 70">
            <a:extLst>
              <a:ext uri="{FF2B5EF4-FFF2-40B4-BE49-F238E27FC236}">
                <a16:creationId xmlns:a16="http://schemas.microsoft.com/office/drawing/2014/main" id="{48272A07-0DA6-4184-B055-A18993F6BA8D}"/>
              </a:ext>
            </a:extLst>
          </p:cNvPr>
          <p:cNvGrpSpPr>
            <a:grpSpLocks noChangeAspect="1"/>
          </p:cNvGrpSpPr>
          <p:nvPr/>
        </p:nvGrpSpPr>
        <p:grpSpPr>
          <a:xfrm>
            <a:off x="9919536" y="4165130"/>
            <a:ext cx="1325880" cy="1325880"/>
            <a:chOff x="7616825" y="1816100"/>
            <a:chExt cx="2159000" cy="2159000"/>
          </a:xfrm>
        </p:grpSpPr>
        <p:sp>
          <p:nvSpPr>
            <p:cNvPr id="72" name="Oval 5">
              <a:extLst>
                <a:ext uri="{FF2B5EF4-FFF2-40B4-BE49-F238E27FC236}">
                  <a16:creationId xmlns:a16="http://schemas.microsoft.com/office/drawing/2014/main" id="{A87A388B-1BDE-4BF0-8BCA-3B50519C1810}"/>
                </a:ext>
              </a:extLst>
            </p:cNvPr>
            <p:cNvSpPr>
              <a:spLocks noChangeArrowheads="1"/>
            </p:cNvSpPr>
            <p:nvPr/>
          </p:nvSpPr>
          <p:spPr bwMode="auto">
            <a:xfrm>
              <a:off x="7616825" y="1816100"/>
              <a:ext cx="2159000" cy="2159000"/>
            </a:xfrm>
            <a:prstGeom prst="ellipse">
              <a:avLst/>
            </a:prstGeom>
            <a:solidFill>
              <a:srgbClr val="78A2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200" dirty="0"/>
            </a:p>
          </p:txBody>
        </p:sp>
        <p:grpSp>
          <p:nvGrpSpPr>
            <p:cNvPr id="73" name="Group 72">
              <a:extLst>
                <a:ext uri="{FF2B5EF4-FFF2-40B4-BE49-F238E27FC236}">
                  <a16:creationId xmlns:a16="http://schemas.microsoft.com/office/drawing/2014/main" id="{7CBCF4F2-4FBA-440A-8B62-CCCE69A203CB}"/>
                </a:ext>
              </a:extLst>
            </p:cNvPr>
            <p:cNvGrpSpPr/>
            <p:nvPr/>
          </p:nvGrpSpPr>
          <p:grpSpPr>
            <a:xfrm>
              <a:off x="7813675" y="2338388"/>
              <a:ext cx="1765300" cy="1119188"/>
              <a:chOff x="7813675" y="2338388"/>
              <a:chExt cx="1765300" cy="1119188"/>
            </a:xfrm>
          </p:grpSpPr>
          <p:sp>
            <p:nvSpPr>
              <p:cNvPr id="74" name="Freeform 6">
                <a:extLst>
                  <a:ext uri="{FF2B5EF4-FFF2-40B4-BE49-F238E27FC236}">
                    <a16:creationId xmlns:a16="http://schemas.microsoft.com/office/drawing/2014/main" id="{6148EFF8-E0BF-468C-B0C7-212E54ED1308}"/>
                  </a:ext>
                </a:extLst>
              </p:cNvPr>
              <p:cNvSpPr>
                <a:spLocks noEditPoints="1"/>
              </p:cNvSpPr>
              <p:nvPr/>
            </p:nvSpPr>
            <p:spPr bwMode="auto">
              <a:xfrm>
                <a:off x="7813675" y="2338388"/>
                <a:ext cx="1765300" cy="1119188"/>
              </a:xfrm>
              <a:custGeom>
                <a:avLst/>
                <a:gdLst>
                  <a:gd name="T0" fmla="*/ 248 w 314"/>
                  <a:gd name="T1" fmla="*/ 1 h 199"/>
                  <a:gd name="T2" fmla="*/ 217 w 314"/>
                  <a:gd name="T3" fmla="*/ 33 h 199"/>
                  <a:gd name="T4" fmla="*/ 122 w 314"/>
                  <a:gd name="T5" fmla="*/ 37 h 199"/>
                  <a:gd name="T6" fmla="*/ 87 w 314"/>
                  <a:gd name="T7" fmla="*/ 31 h 199"/>
                  <a:gd name="T8" fmla="*/ 61 w 314"/>
                  <a:gd name="T9" fmla="*/ 0 h 199"/>
                  <a:gd name="T10" fmla="*/ 26 w 314"/>
                  <a:gd name="T11" fmla="*/ 118 h 199"/>
                  <a:gd name="T12" fmla="*/ 47 w 314"/>
                  <a:gd name="T13" fmla="*/ 112 h 199"/>
                  <a:gd name="T14" fmla="*/ 69 w 314"/>
                  <a:gd name="T15" fmla="*/ 152 h 199"/>
                  <a:gd name="T16" fmla="*/ 96 w 314"/>
                  <a:gd name="T17" fmla="*/ 182 h 199"/>
                  <a:gd name="T18" fmla="*/ 130 w 314"/>
                  <a:gd name="T19" fmla="*/ 199 h 199"/>
                  <a:gd name="T20" fmla="*/ 173 w 314"/>
                  <a:gd name="T21" fmla="*/ 196 h 199"/>
                  <a:gd name="T22" fmla="*/ 217 w 314"/>
                  <a:gd name="T23" fmla="*/ 166 h 199"/>
                  <a:gd name="T24" fmla="*/ 254 w 314"/>
                  <a:gd name="T25" fmla="*/ 123 h 199"/>
                  <a:gd name="T26" fmla="*/ 275 w 314"/>
                  <a:gd name="T27" fmla="*/ 115 h 199"/>
                  <a:gd name="T28" fmla="*/ 311 w 314"/>
                  <a:gd name="T29" fmla="*/ 93 h 199"/>
                  <a:gd name="T30" fmla="*/ 81 w 314"/>
                  <a:gd name="T31" fmla="*/ 22 h 199"/>
                  <a:gd name="T32" fmla="*/ 70 w 314"/>
                  <a:gd name="T33" fmla="*/ 143 h 199"/>
                  <a:gd name="T34" fmla="*/ 68 w 314"/>
                  <a:gd name="T35" fmla="*/ 122 h 199"/>
                  <a:gd name="T36" fmla="*/ 81 w 314"/>
                  <a:gd name="T37" fmla="*/ 131 h 199"/>
                  <a:gd name="T38" fmla="*/ 74 w 314"/>
                  <a:gd name="T39" fmla="*/ 141 h 199"/>
                  <a:gd name="T40" fmla="*/ 90 w 314"/>
                  <a:gd name="T41" fmla="*/ 162 h 199"/>
                  <a:gd name="T42" fmla="*/ 79 w 314"/>
                  <a:gd name="T43" fmla="*/ 150 h 199"/>
                  <a:gd name="T44" fmla="*/ 89 w 314"/>
                  <a:gd name="T45" fmla="*/ 137 h 199"/>
                  <a:gd name="T46" fmla="*/ 112 w 314"/>
                  <a:gd name="T47" fmla="*/ 132 h 199"/>
                  <a:gd name="T48" fmla="*/ 117 w 314"/>
                  <a:gd name="T49" fmla="*/ 167 h 199"/>
                  <a:gd name="T50" fmla="*/ 102 w 314"/>
                  <a:gd name="T51" fmla="*/ 175 h 199"/>
                  <a:gd name="T52" fmla="*/ 103 w 314"/>
                  <a:gd name="T53" fmla="*/ 159 h 199"/>
                  <a:gd name="T54" fmla="*/ 126 w 314"/>
                  <a:gd name="T55" fmla="*/ 141 h 199"/>
                  <a:gd name="T56" fmla="*/ 141 w 314"/>
                  <a:gd name="T57" fmla="*/ 178 h 199"/>
                  <a:gd name="T58" fmla="*/ 125 w 314"/>
                  <a:gd name="T59" fmla="*/ 187 h 199"/>
                  <a:gd name="T60" fmla="*/ 123 w 314"/>
                  <a:gd name="T61" fmla="*/ 176 h 199"/>
                  <a:gd name="T62" fmla="*/ 142 w 314"/>
                  <a:gd name="T63" fmla="*/ 163 h 199"/>
                  <a:gd name="T64" fmla="*/ 189 w 314"/>
                  <a:gd name="T65" fmla="*/ 111 h 199"/>
                  <a:gd name="T66" fmla="*/ 223 w 314"/>
                  <a:gd name="T67" fmla="*/ 154 h 199"/>
                  <a:gd name="T68" fmla="*/ 171 w 314"/>
                  <a:gd name="T69" fmla="*/ 142 h 199"/>
                  <a:gd name="T70" fmla="*/ 194 w 314"/>
                  <a:gd name="T71" fmla="*/ 172 h 199"/>
                  <a:gd name="T72" fmla="*/ 187 w 314"/>
                  <a:gd name="T73" fmla="*/ 179 h 199"/>
                  <a:gd name="T74" fmla="*/ 150 w 314"/>
                  <a:gd name="T75" fmla="*/ 181 h 199"/>
                  <a:gd name="T76" fmla="*/ 132 w 314"/>
                  <a:gd name="T77" fmla="*/ 134 h 199"/>
                  <a:gd name="T78" fmla="*/ 92 w 314"/>
                  <a:gd name="T79" fmla="*/ 116 h 199"/>
                  <a:gd name="T80" fmla="*/ 62 w 314"/>
                  <a:gd name="T81" fmla="*/ 115 h 199"/>
                  <a:gd name="T82" fmla="*/ 82 w 314"/>
                  <a:gd name="T83" fmla="*/ 39 h 199"/>
                  <a:gd name="T84" fmla="*/ 98 w 314"/>
                  <a:gd name="T85" fmla="*/ 72 h 199"/>
                  <a:gd name="T86" fmla="*/ 111 w 314"/>
                  <a:gd name="T87" fmla="*/ 91 h 199"/>
                  <a:gd name="T88" fmla="*/ 197 w 314"/>
                  <a:gd name="T89" fmla="*/ 90 h 199"/>
                  <a:gd name="T90" fmla="*/ 243 w 314"/>
                  <a:gd name="T91" fmla="*/ 125 h 199"/>
                  <a:gd name="T92" fmla="*/ 247 w 314"/>
                  <a:gd name="T93" fmla="*/ 115 h 199"/>
                  <a:gd name="T94" fmla="*/ 228 w 314"/>
                  <a:gd name="T95" fmla="*/ 101 h 199"/>
                  <a:gd name="T96" fmla="*/ 155 w 314"/>
                  <a:gd name="T97" fmla="*/ 56 h 199"/>
                  <a:gd name="T98" fmla="*/ 111 w 314"/>
                  <a:gd name="T99" fmla="*/ 82 h 199"/>
                  <a:gd name="T100" fmla="*/ 129 w 314"/>
                  <a:gd name="T101" fmla="*/ 44 h 199"/>
                  <a:gd name="T102" fmla="*/ 203 w 314"/>
                  <a:gd name="T103" fmla="*/ 40 h 199"/>
                  <a:gd name="T104" fmla="*/ 260 w 314"/>
                  <a:gd name="T105" fmla="*/ 105 h 199"/>
                  <a:gd name="T106" fmla="*/ 303 w 314"/>
                  <a:gd name="T107" fmla="*/ 98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14" h="199">
                    <a:moveTo>
                      <a:pt x="311" y="93"/>
                    </a:moveTo>
                    <a:cubicBezTo>
                      <a:pt x="262" y="4"/>
                      <a:pt x="262" y="4"/>
                      <a:pt x="262" y="4"/>
                    </a:cubicBezTo>
                    <a:cubicBezTo>
                      <a:pt x="260" y="1"/>
                      <a:pt x="257" y="0"/>
                      <a:pt x="253" y="0"/>
                    </a:cubicBezTo>
                    <a:cubicBezTo>
                      <a:pt x="252" y="0"/>
                      <a:pt x="250" y="0"/>
                      <a:pt x="248" y="1"/>
                    </a:cubicBezTo>
                    <a:cubicBezTo>
                      <a:pt x="228" y="13"/>
                      <a:pt x="228" y="13"/>
                      <a:pt x="228" y="13"/>
                    </a:cubicBezTo>
                    <a:cubicBezTo>
                      <a:pt x="224" y="16"/>
                      <a:pt x="222" y="22"/>
                      <a:pt x="225" y="26"/>
                    </a:cubicBezTo>
                    <a:cubicBezTo>
                      <a:pt x="228" y="31"/>
                      <a:pt x="228" y="31"/>
                      <a:pt x="228" y="31"/>
                    </a:cubicBezTo>
                    <a:cubicBezTo>
                      <a:pt x="224" y="33"/>
                      <a:pt x="220" y="33"/>
                      <a:pt x="217" y="33"/>
                    </a:cubicBezTo>
                    <a:cubicBezTo>
                      <a:pt x="214" y="33"/>
                      <a:pt x="210" y="32"/>
                      <a:pt x="205" y="31"/>
                    </a:cubicBezTo>
                    <a:cubicBezTo>
                      <a:pt x="196" y="29"/>
                      <a:pt x="186" y="26"/>
                      <a:pt x="175" y="26"/>
                    </a:cubicBezTo>
                    <a:cubicBezTo>
                      <a:pt x="174" y="26"/>
                      <a:pt x="174" y="26"/>
                      <a:pt x="174" y="26"/>
                    </a:cubicBezTo>
                    <a:cubicBezTo>
                      <a:pt x="157" y="27"/>
                      <a:pt x="128" y="28"/>
                      <a:pt x="122" y="37"/>
                    </a:cubicBezTo>
                    <a:cubicBezTo>
                      <a:pt x="121" y="38"/>
                      <a:pt x="120" y="40"/>
                      <a:pt x="119" y="41"/>
                    </a:cubicBezTo>
                    <a:cubicBezTo>
                      <a:pt x="117" y="41"/>
                      <a:pt x="115" y="41"/>
                      <a:pt x="113" y="40"/>
                    </a:cubicBezTo>
                    <a:cubicBezTo>
                      <a:pt x="108" y="39"/>
                      <a:pt x="100" y="38"/>
                      <a:pt x="97" y="37"/>
                    </a:cubicBezTo>
                    <a:cubicBezTo>
                      <a:pt x="95" y="36"/>
                      <a:pt x="91" y="33"/>
                      <a:pt x="87" y="31"/>
                    </a:cubicBezTo>
                    <a:cubicBezTo>
                      <a:pt x="89" y="26"/>
                      <a:pt x="89" y="26"/>
                      <a:pt x="89" y="26"/>
                    </a:cubicBezTo>
                    <a:cubicBezTo>
                      <a:pt x="92" y="22"/>
                      <a:pt x="91" y="16"/>
                      <a:pt x="86" y="13"/>
                    </a:cubicBezTo>
                    <a:cubicBezTo>
                      <a:pt x="66" y="1"/>
                      <a:pt x="66" y="1"/>
                      <a:pt x="66" y="1"/>
                    </a:cubicBezTo>
                    <a:cubicBezTo>
                      <a:pt x="64" y="0"/>
                      <a:pt x="63" y="0"/>
                      <a:pt x="61" y="0"/>
                    </a:cubicBezTo>
                    <a:cubicBezTo>
                      <a:pt x="58" y="0"/>
                      <a:pt x="54" y="1"/>
                      <a:pt x="53" y="4"/>
                    </a:cubicBezTo>
                    <a:cubicBezTo>
                      <a:pt x="3" y="93"/>
                      <a:pt x="3" y="93"/>
                      <a:pt x="3" y="93"/>
                    </a:cubicBezTo>
                    <a:cubicBezTo>
                      <a:pt x="0" y="97"/>
                      <a:pt x="2" y="103"/>
                      <a:pt x="6" y="106"/>
                    </a:cubicBezTo>
                    <a:cubicBezTo>
                      <a:pt x="26" y="118"/>
                      <a:pt x="26" y="118"/>
                      <a:pt x="26" y="118"/>
                    </a:cubicBezTo>
                    <a:cubicBezTo>
                      <a:pt x="28" y="119"/>
                      <a:pt x="30" y="120"/>
                      <a:pt x="31" y="120"/>
                    </a:cubicBezTo>
                    <a:cubicBezTo>
                      <a:pt x="35" y="120"/>
                      <a:pt x="38" y="118"/>
                      <a:pt x="40" y="115"/>
                    </a:cubicBezTo>
                    <a:cubicBezTo>
                      <a:pt x="44" y="108"/>
                      <a:pt x="44" y="108"/>
                      <a:pt x="44" y="108"/>
                    </a:cubicBezTo>
                    <a:cubicBezTo>
                      <a:pt x="47" y="112"/>
                      <a:pt x="47" y="112"/>
                      <a:pt x="47" y="112"/>
                    </a:cubicBezTo>
                    <a:cubicBezTo>
                      <a:pt x="48" y="113"/>
                      <a:pt x="51" y="117"/>
                      <a:pt x="56" y="123"/>
                    </a:cubicBezTo>
                    <a:cubicBezTo>
                      <a:pt x="55" y="125"/>
                      <a:pt x="55" y="125"/>
                      <a:pt x="55" y="125"/>
                    </a:cubicBezTo>
                    <a:cubicBezTo>
                      <a:pt x="49" y="132"/>
                      <a:pt x="51" y="142"/>
                      <a:pt x="59" y="148"/>
                    </a:cubicBezTo>
                    <a:cubicBezTo>
                      <a:pt x="61" y="151"/>
                      <a:pt x="65" y="152"/>
                      <a:pt x="69" y="152"/>
                    </a:cubicBezTo>
                    <a:cubicBezTo>
                      <a:pt x="68" y="158"/>
                      <a:pt x="71" y="164"/>
                      <a:pt x="75" y="168"/>
                    </a:cubicBezTo>
                    <a:cubicBezTo>
                      <a:pt x="79" y="171"/>
                      <a:pt x="83" y="172"/>
                      <a:pt x="87" y="172"/>
                    </a:cubicBezTo>
                    <a:cubicBezTo>
                      <a:pt x="88" y="172"/>
                      <a:pt x="89" y="172"/>
                      <a:pt x="90" y="172"/>
                    </a:cubicBezTo>
                    <a:cubicBezTo>
                      <a:pt x="91" y="176"/>
                      <a:pt x="93" y="179"/>
                      <a:pt x="96" y="182"/>
                    </a:cubicBezTo>
                    <a:cubicBezTo>
                      <a:pt x="99" y="185"/>
                      <a:pt x="103" y="186"/>
                      <a:pt x="107" y="186"/>
                    </a:cubicBezTo>
                    <a:cubicBezTo>
                      <a:pt x="109" y="186"/>
                      <a:pt x="111" y="186"/>
                      <a:pt x="112" y="186"/>
                    </a:cubicBezTo>
                    <a:cubicBezTo>
                      <a:pt x="113" y="189"/>
                      <a:pt x="115" y="192"/>
                      <a:pt x="118" y="195"/>
                    </a:cubicBezTo>
                    <a:cubicBezTo>
                      <a:pt x="122" y="197"/>
                      <a:pt x="126" y="199"/>
                      <a:pt x="130" y="199"/>
                    </a:cubicBezTo>
                    <a:cubicBezTo>
                      <a:pt x="135" y="199"/>
                      <a:pt x="139" y="197"/>
                      <a:pt x="142" y="193"/>
                    </a:cubicBezTo>
                    <a:cubicBezTo>
                      <a:pt x="144" y="189"/>
                      <a:pt x="144" y="189"/>
                      <a:pt x="144" y="189"/>
                    </a:cubicBezTo>
                    <a:cubicBezTo>
                      <a:pt x="155" y="193"/>
                      <a:pt x="161" y="194"/>
                      <a:pt x="163" y="195"/>
                    </a:cubicBezTo>
                    <a:cubicBezTo>
                      <a:pt x="164" y="195"/>
                      <a:pt x="168" y="196"/>
                      <a:pt x="173" y="196"/>
                    </a:cubicBezTo>
                    <a:cubicBezTo>
                      <a:pt x="177" y="196"/>
                      <a:pt x="181" y="195"/>
                      <a:pt x="185" y="193"/>
                    </a:cubicBezTo>
                    <a:cubicBezTo>
                      <a:pt x="191" y="190"/>
                      <a:pt x="194" y="185"/>
                      <a:pt x="197" y="182"/>
                    </a:cubicBezTo>
                    <a:cubicBezTo>
                      <a:pt x="200" y="182"/>
                      <a:pt x="205" y="182"/>
                      <a:pt x="209" y="180"/>
                    </a:cubicBezTo>
                    <a:cubicBezTo>
                      <a:pt x="215" y="176"/>
                      <a:pt x="217" y="170"/>
                      <a:pt x="217" y="166"/>
                    </a:cubicBezTo>
                    <a:cubicBezTo>
                      <a:pt x="221" y="166"/>
                      <a:pt x="226" y="165"/>
                      <a:pt x="230" y="162"/>
                    </a:cubicBezTo>
                    <a:cubicBezTo>
                      <a:pt x="234" y="158"/>
                      <a:pt x="236" y="153"/>
                      <a:pt x="236" y="149"/>
                    </a:cubicBezTo>
                    <a:cubicBezTo>
                      <a:pt x="242" y="149"/>
                      <a:pt x="250" y="147"/>
                      <a:pt x="254" y="140"/>
                    </a:cubicBezTo>
                    <a:cubicBezTo>
                      <a:pt x="257" y="134"/>
                      <a:pt x="257" y="128"/>
                      <a:pt x="254" y="123"/>
                    </a:cubicBezTo>
                    <a:cubicBezTo>
                      <a:pt x="256" y="122"/>
                      <a:pt x="259" y="120"/>
                      <a:pt x="262" y="117"/>
                    </a:cubicBezTo>
                    <a:cubicBezTo>
                      <a:pt x="264" y="115"/>
                      <a:pt x="266" y="114"/>
                      <a:pt x="267" y="112"/>
                    </a:cubicBezTo>
                    <a:cubicBezTo>
                      <a:pt x="268" y="111"/>
                      <a:pt x="269" y="110"/>
                      <a:pt x="271" y="108"/>
                    </a:cubicBezTo>
                    <a:cubicBezTo>
                      <a:pt x="275" y="115"/>
                      <a:pt x="275" y="115"/>
                      <a:pt x="275" y="115"/>
                    </a:cubicBezTo>
                    <a:cubicBezTo>
                      <a:pt x="276" y="118"/>
                      <a:pt x="279" y="120"/>
                      <a:pt x="283" y="120"/>
                    </a:cubicBezTo>
                    <a:cubicBezTo>
                      <a:pt x="285" y="120"/>
                      <a:pt x="286" y="119"/>
                      <a:pt x="288" y="118"/>
                    </a:cubicBezTo>
                    <a:cubicBezTo>
                      <a:pt x="308" y="106"/>
                      <a:pt x="308" y="106"/>
                      <a:pt x="308" y="106"/>
                    </a:cubicBezTo>
                    <a:cubicBezTo>
                      <a:pt x="312" y="103"/>
                      <a:pt x="314" y="97"/>
                      <a:pt x="311" y="93"/>
                    </a:cubicBezTo>
                    <a:close/>
                    <a:moveTo>
                      <a:pt x="31" y="110"/>
                    </a:moveTo>
                    <a:cubicBezTo>
                      <a:pt x="11" y="98"/>
                      <a:pt x="11" y="98"/>
                      <a:pt x="11" y="98"/>
                    </a:cubicBezTo>
                    <a:cubicBezTo>
                      <a:pt x="61" y="9"/>
                      <a:pt x="61" y="9"/>
                      <a:pt x="61" y="9"/>
                    </a:cubicBezTo>
                    <a:cubicBezTo>
                      <a:pt x="81" y="22"/>
                      <a:pt x="81" y="22"/>
                      <a:pt x="81" y="22"/>
                    </a:cubicBezTo>
                    <a:lnTo>
                      <a:pt x="31" y="110"/>
                    </a:lnTo>
                    <a:close/>
                    <a:moveTo>
                      <a:pt x="74" y="141"/>
                    </a:moveTo>
                    <a:cubicBezTo>
                      <a:pt x="73" y="142"/>
                      <a:pt x="73" y="142"/>
                      <a:pt x="72" y="142"/>
                    </a:cubicBezTo>
                    <a:cubicBezTo>
                      <a:pt x="71" y="143"/>
                      <a:pt x="70" y="143"/>
                      <a:pt x="70" y="143"/>
                    </a:cubicBezTo>
                    <a:cubicBezTo>
                      <a:pt x="68" y="143"/>
                      <a:pt x="66" y="142"/>
                      <a:pt x="65" y="141"/>
                    </a:cubicBezTo>
                    <a:cubicBezTo>
                      <a:pt x="61" y="138"/>
                      <a:pt x="60" y="133"/>
                      <a:pt x="62" y="131"/>
                    </a:cubicBezTo>
                    <a:cubicBezTo>
                      <a:pt x="62" y="130"/>
                      <a:pt x="62" y="130"/>
                      <a:pt x="62" y="130"/>
                    </a:cubicBezTo>
                    <a:cubicBezTo>
                      <a:pt x="68" y="122"/>
                      <a:pt x="68" y="122"/>
                      <a:pt x="68" y="122"/>
                    </a:cubicBezTo>
                    <a:cubicBezTo>
                      <a:pt x="69" y="121"/>
                      <a:pt x="69" y="121"/>
                      <a:pt x="69" y="121"/>
                    </a:cubicBezTo>
                    <a:cubicBezTo>
                      <a:pt x="70" y="119"/>
                      <a:pt x="72" y="119"/>
                      <a:pt x="73" y="119"/>
                    </a:cubicBezTo>
                    <a:cubicBezTo>
                      <a:pt x="75" y="119"/>
                      <a:pt x="77" y="120"/>
                      <a:pt x="79" y="121"/>
                    </a:cubicBezTo>
                    <a:cubicBezTo>
                      <a:pt x="82" y="124"/>
                      <a:pt x="83" y="129"/>
                      <a:pt x="81" y="131"/>
                    </a:cubicBezTo>
                    <a:cubicBezTo>
                      <a:pt x="81" y="132"/>
                      <a:pt x="81" y="132"/>
                      <a:pt x="81" y="132"/>
                    </a:cubicBezTo>
                    <a:cubicBezTo>
                      <a:pt x="78" y="135"/>
                      <a:pt x="78" y="135"/>
                      <a:pt x="78" y="135"/>
                    </a:cubicBezTo>
                    <a:cubicBezTo>
                      <a:pt x="78" y="136"/>
                      <a:pt x="78" y="136"/>
                      <a:pt x="78" y="136"/>
                    </a:cubicBezTo>
                    <a:lnTo>
                      <a:pt x="74" y="141"/>
                    </a:lnTo>
                    <a:close/>
                    <a:moveTo>
                      <a:pt x="95" y="154"/>
                    </a:moveTo>
                    <a:cubicBezTo>
                      <a:pt x="92" y="158"/>
                      <a:pt x="92" y="158"/>
                      <a:pt x="92" y="158"/>
                    </a:cubicBezTo>
                    <a:cubicBezTo>
                      <a:pt x="92" y="159"/>
                      <a:pt x="91" y="160"/>
                      <a:pt x="91" y="161"/>
                    </a:cubicBezTo>
                    <a:cubicBezTo>
                      <a:pt x="90" y="161"/>
                      <a:pt x="90" y="161"/>
                      <a:pt x="90" y="162"/>
                    </a:cubicBezTo>
                    <a:cubicBezTo>
                      <a:pt x="89" y="162"/>
                      <a:pt x="87" y="162"/>
                      <a:pt x="87" y="162"/>
                    </a:cubicBezTo>
                    <a:cubicBezTo>
                      <a:pt x="85" y="162"/>
                      <a:pt x="83" y="162"/>
                      <a:pt x="82" y="161"/>
                    </a:cubicBezTo>
                    <a:cubicBezTo>
                      <a:pt x="79" y="158"/>
                      <a:pt x="77" y="154"/>
                      <a:pt x="79" y="151"/>
                    </a:cubicBezTo>
                    <a:cubicBezTo>
                      <a:pt x="79" y="151"/>
                      <a:pt x="79" y="150"/>
                      <a:pt x="79" y="150"/>
                    </a:cubicBezTo>
                    <a:cubicBezTo>
                      <a:pt x="84" y="143"/>
                      <a:pt x="84" y="143"/>
                      <a:pt x="84" y="143"/>
                    </a:cubicBezTo>
                    <a:cubicBezTo>
                      <a:pt x="85" y="143"/>
                      <a:pt x="85" y="143"/>
                      <a:pt x="85" y="143"/>
                    </a:cubicBezTo>
                    <a:cubicBezTo>
                      <a:pt x="89" y="137"/>
                      <a:pt x="89" y="137"/>
                      <a:pt x="89" y="137"/>
                    </a:cubicBezTo>
                    <a:cubicBezTo>
                      <a:pt x="89" y="137"/>
                      <a:pt x="89" y="137"/>
                      <a:pt x="89" y="137"/>
                    </a:cubicBezTo>
                    <a:cubicBezTo>
                      <a:pt x="100" y="122"/>
                      <a:pt x="100" y="122"/>
                      <a:pt x="100" y="122"/>
                    </a:cubicBezTo>
                    <a:cubicBezTo>
                      <a:pt x="101" y="120"/>
                      <a:pt x="103" y="120"/>
                      <a:pt x="104" y="120"/>
                    </a:cubicBezTo>
                    <a:cubicBezTo>
                      <a:pt x="106" y="120"/>
                      <a:pt x="108" y="120"/>
                      <a:pt x="110" y="122"/>
                    </a:cubicBezTo>
                    <a:cubicBezTo>
                      <a:pt x="113" y="124"/>
                      <a:pt x="114" y="129"/>
                      <a:pt x="112" y="132"/>
                    </a:cubicBezTo>
                    <a:cubicBezTo>
                      <a:pt x="111" y="133"/>
                      <a:pt x="111" y="133"/>
                      <a:pt x="111" y="133"/>
                    </a:cubicBezTo>
                    <a:cubicBezTo>
                      <a:pt x="110" y="134"/>
                      <a:pt x="110" y="135"/>
                      <a:pt x="109" y="136"/>
                    </a:cubicBezTo>
                    <a:lnTo>
                      <a:pt x="95" y="154"/>
                    </a:lnTo>
                    <a:close/>
                    <a:moveTo>
                      <a:pt x="117" y="167"/>
                    </a:moveTo>
                    <a:cubicBezTo>
                      <a:pt x="112" y="175"/>
                      <a:pt x="112" y="175"/>
                      <a:pt x="112" y="175"/>
                    </a:cubicBezTo>
                    <a:cubicBezTo>
                      <a:pt x="112" y="175"/>
                      <a:pt x="112" y="175"/>
                      <a:pt x="111" y="175"/>
                    </a:cubicBezTo>
                    <a:cubicBezTo>
                      <a:pt x="110" y="176"/>
                      <a:pt x="108" y="177"/>
                      <a:pt x="107" y="177"/>
                    </a:cubicBezTo>
                    <a:cubicBezTo>
                      <a:pt x="106" y="177"/>
                      <a:pt x="104" y="176"/>
                      <a:pt x="102" y="175"/>
                    </a:cubicBezTo>
                    <a:cubicBezTo>
                      <a:pt x="100" y="173"/>
                      <a:pt x="99" y="170"/>
                      <a:pt x="99" y="168"/>
                    </a:cubicBezTo>
                    <a:cubicBezTo>
                      <a:pt x="99" y="167"/>
                      <a:pt x="99" y="166"/>
                      <a:pt x="99" y="166"/>
                    </a:cubicBezTo>
                    <a:cubicBezTo>
                      <a:pt x="99" y="165"/>
                      <a:pt x="100" y="165"/>
                      <a:pt x="100" y="164"/>
                    </a:cubicBezTo>
                    <a:cubicBezTo>
                      <a:pt x="103" y="159"/>
                      <a:pt x="103" y="159"/>
                      <a:pt x="103" y="159"/>
                    </a:cubicBezTo>
                    <a:cubicBezTo>
                      <a:pt x="117" y="141"/>
                      <a:pt x="117" y="141"/>
                      <a:pt x="117" y="141"/>
                    </a:cubicBezTo>
                    <a:cubicBezTo>
                      <a:pt x="117" y="141"/>
                      <a:pt x="118" y="140"/>
                      <a:pt x="118" y="140"/>
                    </a:cubicBezTo>
                    <a:cubicBezTo>
                      <a:pt x="119" y="139"/>
                      <a:pt x="120" y="139"/>
                      <a:pt x="121" y="139"/>
                    </a:cubicBezTo>
                    <a:cubicBezTo>
                      <a:pt x="123" y="139"/>
                      <a:pt x="125" y="140"/>
                      <a:pt x="126" y="141"/>
                    </a:cubicBezTo>
                    <a:cubicBezTo>
                      <a:pt x="130" y="144"/>
                      <a:pt x="131" y="149"/>
                      <a:pt x="129" y="152"/>
                    </a:cubicBezTo>
                    <a:lnTo>
                      <a:pt x="117" y="167"/>
                    </a:lnTo>
                    <a:close/>
                    <a:moveTo>
                      <a:pt x="144" y="173"/>
                    </a:moveTo>
                    <a:cubicBezTo>
                      <a:pt x="141" y="178"/>
                      <a:pt x="141" y="178"/>
                      <a:pt x="141" y="178"/>
                    </a:cubicBezTo>
                    <a:cubicBezTo>
                      <a:pt x="135" y="186"/>
                      <a:pt x="135" y="186"/>
                      <a:pt x="135" y="186"/>
                    </a:cubicBezTo>
                    <a:cubicBezTo>
                      <a:pt x="134" y="187"/>
                      <a:pt x="134" y="187"/>
                      <a:pt x="134" y="187"/>
                    </a:cubicBezTo>
                    <a:cubicBezTo>
                      <a:pt x="133" y="189"/>
                      <a:pt x="131" y="189"/>
                      <a:pt x="130" y="189"/>
                    </a:cubicBezTo>
                    <a:cubicBezTo>
                      <a:pt x="128" y="189"/>
                      <a:pt x="126" y="188"/>
                      <a:pt x="125" y="187"/>
                    </a:cubicBezTo>
                    <a:cubicBezTo>
                      <a:pt x="122" y="185"/>
                      <a:pt x="121" y="182"/>
                      <a:pt x="121" y="180"/>
                    </a:cubicBezTo>
                    <a:cubicBezTo>
                      <a:pt x="121" y="179"/>
                      <a:pt x="122" y="178"/>
                      <a:pt x="122" y="177"/>
                    </a:cubicBezTo>
                    <a:cubicBezTo>
                      <a:pt x="122" y="177"/>
                      <a:pt x="122" y="177"/>
                      <a:pt x="122" y="177"/>
                    </a:cubicBezTo>
                    <a:cubicBezTo>
                      <a:pt x="123" y="176"/>
                      <a:pt x="123" y="176"/>
                      <a:pt x="123" y="176"/>
                    </a:cubicBezTo>
                    <a:cubicBezTo>
                      <a:pt x="126" y="171"/>
                      <a:pt x="126" y="171"/>
                      <a:pt x="126" y="171"/>
                    </a:cubicBezTo>
                    <a:cubicBezTo>
                      <a:pt x="132" y="163"/>
                      <a:pt x="132" y="163"/>
                      <a:pt x="132" y="163"/>
                    </a:cubicBezTo>
                    <a:cubicBezTo>
                      <a:pt x="134" y="161"/>
                      <a:pt x="136" y="161"/>
                      <a:pt x="137" y="161"/>
                    </a:cubicBezTo>
                    <a:cubicBezTo>
                      <a:pt x="138" y="161"/>
                      <a:pt x="140" y="162"/>
                      <a:pt x="142" y="163"/>
                    </a:cubicBezTo>
                    <a:cubicBezTo>
                      <a:pt x="145" y="166"/>
                      <a:pt x="146" y="170"/>
                      <a:pt x="144" y="173"/>
                    </a:cubicBezTo>
                    <a:close/>
                    <a:moveTo>
                      <a:pt x="245" y="135"/>
                    </a:moveTo>
                    <a:cubicBezTo>
                      <a:pt x="243" y="140"/>
                      <a:pt x="237" y="139"/>
                      <a:pt x="234" y="139"/>
                    </a:cubicBezTo>
                    <a:cubicBezTo>
                      <a:pt x="189" y="111"/>
                      <a:pt x="189" y="111"/>
                      <a:pt x="189" y="111"/>
                    </a:cubicBezTo>
                    <a:cubicBezTo>
                      <a:pt x="186" y="110"/>
                      <a:pt x="183" y="111"/>
                      <a:pt x="182" y="113"/>
                    </a:cubicBezTo>
                    <a:cubicBezTo>
                      <a:pt x="180" y="115"/>
                      <a:pt x="181" y="118"/>
                      <a:pt x="184" y="120"/>
                    </a:cubicBezTo>
                    <a:cubicBezTo>
                      <a:pt x="227" y="145"/>
                      <a:pt x="227" y="145"/>
                      <a:pt x="227" y="145"/>
                    </a:cubicBezTo>
                    <a:cubicBezTo>
                      <a:pt x="227" y="148"/>
                      <a:pt x="227" y="152"/>
                      <a:pt x="223" y="154"/>
                    </a:cubicBezTo>
                    <a:cubicBezTo>
                      <a:pt x="222" y="156"/>
                      <a:pt x="217" y="156"/>
                      <a:pt x="214" y="156"/>
                    </a:cubicBezTo>
                    <a:cubicBezTo>
                      <a:pt x="175" y="134"/>
                      <a:pt x="175" y="134"/>
                      <a:pt x="175" y="134"/>
                    </a:cubicBezTo>
                    <a:cubicBezTo>
                      <a:pt x="173" y="132"/>
                      <a:pt x="170" y="133"/>
                      <a:pt x="169" y="135"/>
                    </a:cubicBezTo>
                    <a:cubicBezTo>
                      <a:pt x="167" y="138"/>
                      <a:pt x="168" y="141"/>
                      <a:pt x="171" y="142"/>
                    </a:cubicBezTo>
                    <a:cubicBezTo>
                      <a:pt x="208" y="164"/>
                      <a:pt x="208" y="164"/>
                      <a:pt x="208" y="164"/>
                    </a:cubicBezTo>
                    <a:cubicBezTo>
                      <a:pt x="207" y="166"/>
                      <a:pt x="207" y="170"/>
                      <a:pt x="204" y="171"/>
                    </a:cubicBezTo>
                    <a:cubicBezTo>
                      <a:pt x="202" y="173"/>
                      <a:pt x="197" y="173"/>
                      <a:pt x="195" y="172"/>
                    </a:cubicBezTo>
                    <a:cubicBezTo>
                      <a:pt x="195" y="172"/>
                      <a:pt x="194" y="172"/>
                      <a:pt x="194" y="172"/>
                    </a:cubicBezTo>
                    <a:cubicBezTo>
                      <a:pt x="162" y="157"/>
                      <a:pt x="162" y="157"/>
                      <a:pt x="162" y="157"/>
                    </a:cubicBezTo>
                    <a:cubicBezTo>
                      <a:pt x="160" y="156"/>
                      <a:pt x="157" y="157"/>
                      <a:pt x="155" y="159"/>
                    </a:cubicBezTo>
                    <a:cubicBezTo>
                      <a:pt x="154" y="161"/>
                      <a:pt x="155" y="164"/>
                      <a:pt x="158" y="165"/>
                    </a:cubicBezTo>
                    <a:cubicBezTo>
                      <a:pt x="187" y="179"/>
                      <a:pt x="187" y="179"/>
                      <a:pt x="187" y="179"/>
                    </a:cubicBezTo>
                    <a:cubicBezTo>
                      <a:pt x="185" y="181"/>
                      <a:pt x="183" y="183"/>
                      <a:pt x="180" y="185"/>
                    </a:cubicBezTo>
                    <a:cubicBezTo>
                      <a:pt x="176" y="187"/>
                      <a:pt x="168" y="186"/>
                      <a:pt x="165" y="185"/>
                    </a:cubicBezTo>
                    <a:cubicBezTo>
                      <a:pt x="165" y="185"/>
                      <a:pt x="165" y="185"/>
                      <a:pt x="164" y="185"/>
                    </a:cubicBezTo>
                    <a:cubicBezTo>
                      <a:pt x="164" y="185"/>
                      <a:pt x="159" y="184"/>
                      <a:pt x="150" y="181"/>
                    </a:cubicBezTo>
                    <a:cubicBezTo>
                      <a:pt x="152" y="179"/>
                      <a:pt x="152" y="179"/>
                      <a:pt x="152" y="179"/>
                    </a:cubicBezTo>
                    <a:cubicBezTo>
                      <a:pt x="157" y="172"/>
                      <a:pt x="155" y="161"/>
                      <a:pt x="148" y="155"/>
                    </a:cubicBezTo>
                    <a:cubicBezTo>
                      <a:pt x="145" y="153"/>
                      <a:pt x="142" y="152"/>
                      <a:pt x="139" y="151"/>
                    </a:cubicBezTo>
                    <a:cubicBezTo>
                      <a:pt x="140" y="145"/>
                      <a:pt x="138" y="138"/>
                      <a:pt x="132" y="134"/>
                    </a:cubicBezTo>
                    <a:cubicBezTo>
                      <a:pt x="130" y="131"/>
                      <a:pt x="126" y="130"/>
                      <a:pt x="123" y="130"/>
                    </a:cubicBezTo>
                    <a:cubicBezTo>
                      <a:pt x="123" y="124"/>
                      <a:pt x="121" y="118"/>
                      <a:pt x="116" y="114"/>
                    </a:cubicBezTo>
                    <a:cubicBezTo>
                      <a:pt x="112" y="112"/>
                      <a:pt x="108" y="110"/>
                      <a:pt x="104" y="110"/>
                    </a:cubicBezTo>
                    <a:cubicBezTo>
                      <a:pt x="100" y="110"/>
                      <a:pt x="95" y="112"/>
                      <a:pt x="92" y="116"/>
                    </a:cubicBezTo>
                    <a:cubicBezTo>
                      <a:pt x="90" y="120"/>
                      <a:pt x="90" y="120"/>
                      <a:pt x="90" y="120"/>
                    </a:cubicBezTo>
                    <a:cubicBezTo>
                      <a:pt x="88" y="117"/>
                      <a:pt x="87" y="115"/>
                      <a:pt x="85" y="114"/>
                    </a:cubicBezTo>
                    <a:cubicBezTo>
                      <a:pt x="81" y="111"/>
                      <a:pt x="77" y="109"/>
                      <a:pt x="73" y="109"/>
                    </a:cubicBezTo>
                    <a:cubicBezTo>
                      <a:pt x="69" y="109"/>
                      <a:pt x="65" y="111"/>
                      <a:pt x="62" y="115"/>
                    </a:cubicBezTo>
                    <a:cubicBezTo>
                      <a:pt x="58" y="109"/>
                      <a:pt x="55" y="106"/>
                      <a:pt x="55" y="106"/>
                    </a:cubicBezTo>
                    <a:cubicBezTo>
                      <a:pt x="55" y="106"/>
                      <a:pt x="55" y="106"/>
                      <a:pt x="55" y="105"/>
                    </a:cubicBezTo>
                    <a:cubicBezTo>
                      <a:pt x="49" y="99"/>
                      <a:pt x="49" y="99"/>
                      <a:pt x="49" y="99"/>
                    </a:cubicBezTo>
                    <a:cubicBezTo>
                      <a:pt x="82" y="39"/>
                      <a:pt x="82" y="39"/>
                      <a:pt x="82" y="39"/>
                    </a:cubicBezTo>
                    <a:cubicBezTo>
                      <a:pt x="86" y="42"/>
                      <a:pt x="90" y="44"/>
                      <a:pt x="93" y="45"/>
                    </a:cubicBezTo>
                    <a:cubicBezTo>
                      <a:pt x="97" y="48"/>
                      <a:pt x="104" y="49"/>
                      <a:pt x="112" y="50"/>
                    </a:cubicBezTo>
                    <a:cubicBezTo>
                      <a:pt x="112" y="50"/>
                      <a:pt x="112" y="50"/>
                      <a:pt x="112" y="50"/>
                    </a:cubicBezTo>
                    <a:cubicBezTo>
                      <a:pt x="107" y="58"/>
                      <a:pt x="101" y="66"/>
                      <a:pt x="98" y="72"/>
                    </a:cubicBezTo>
                    <a:cubicBezTo>
                      <a:pt x="98" y="73"/>
                      <a:pt x="98" y="73"/>
                      <a:pt x="97" y="73"/>
                    </a:cubicBezTo>
                    <a:cubicBezTo>
                      <a:pt x="96" y="77"/>
                      <a:pt x="95" y="83"/>
                      <a:pt x="98" y="87"/>
                    </a:cubicBezTo>
                    <a:cubicBezTo>
                      <a:pt x="100" y="90"/>
                      <a:pt x="104" y="92"/>
                      <a:pt x="108" y="92"/>
                    </a:cubicBezTo>
                    <a:cubicBezTo>
                      <a:pt x="109" y="92"/>
                      <a:pt x="110" y="91"/>
                      <a:pt x="111" y="91"/>
                    </a:cubicBezTo>
                    <a:cubicBezTo>
                      <a:pt x="130" y="90"/>
                      <a:pt x="142" y="74"/>
                      <a:pt x="145" y="69"/>
                    </a:cubicBezTo>
                    <a:cubicBezTo>
                      <a:pt x="155" y="66"/>
                      <a:pt x="155" y="66"/>
                      <a:pt x="155" y="66"/>
                    </a:cubicBezTo>
                    <a:cubicBezTo>
                      <a:pt x="160" y="69"/>
                      <a:pt x="177" y="77"/>
                      <a:pt x="190" y="86"/>
                    </a:cubicBezTo>
                    <a:cubicBezTo>
                      <a:pt x="191" y="86"/>
                      <a:pt x="196" y="90"/>
                      <a:pt x="197" y="90"/>
                    </a:cubicBezTo>
                    <a:cubicBezTo>
                      <a:pt x="208" y="98"/>
                      <a:pt x="217" y="104"/>
                      <a:pt x="224" y="109"/>
                    </a:cubicBezTo>
                    <a:cubicBezTo>
                      <a:pt x="228" y="112"/>
                      <a:pt x="232" y="116"/>
                      <a:pt x="236" y="119"/>
                    </a:cubicBezTo>
                    <a:cubicBezTo>
                      <a:pt x="236" y="119"/>
                      <a:pt x="236" y="119"/>
                      <a:pt x="236" y="119"/>
                    </a:cubicBezTo>
                    <a:cubicBezTo>
                      <a:pt x="243" y="125"/>
                      <a:pt x="243" y="125"/>
                      <a:pt x="243" y="125"/>
                    </a:cubicBezTo>
                    <a:cubicBezTo>
                      <a:pt x="248" y="129"/>
                      <a:pt x="247" y="133"/>
                      <a:pt x="245" y="135"/>
                    </a:cubicBezTo>
                    <a:close/>
                    <a:moveTo>
                      <a:pt x="260" y="105"/>
                    </a:moveTo>
                    <a:cubicBezTo>
                      <a:pt x="259" y="107"/>
                      <a:pt x="257" y="108"/>
                      <a:pt x="256" y="110"/>
                    </a:cubicBezTo>
                    <a:cubicBezTo>
                      <a:pt x="252" y="113"/>
                      <a:pt x="249" y="114"/>
                      <a:pt x="247" y="115"/>
                    </a:cubicBezTo>
                    <a:cubicBezTo>
                      <a:pt x="247" y="115"/>
                      <a:pt x="247" y="115"/>
                      <a:pt x="247" y="115"/>
                    </a:cubicBezTo>
                    <a:cubicBezTo>
                      <a:pt x="242" y="111"/>
                      <a:pt x="242" y="111"/>
                      <a:pt x="242" y="111"/>
                    </a:cubicBezTo>
                    <a:cubicBezTo>
                      <a:pt x="242" y="111"/>
                      <a:pt x="242" y="111"/>
                      <a:pt x="242" y="111"/>
                    </a:cubicBezTo>
                    <a:cubicBezTo>
                      <a:pt x="242" y="111"/>
                      <a:pt x="238" y="107"/>
                      <a:pt x="228" y="101"/>
                    </a:cubicBezTo>
                    <a:cubicBezTo>
                      <a:pt x="222" y="96"/>
                      <a:pt x="213" y="90"/>
                      <a:pt x="202" y="82"/>
                    </a:cubicBezTo>
                    <a:cubicBezTo>
                      <a:pt x="201" y="81"/>
                      <a:pt x="196" y="78"/>
                      <a:pt x="195" y="77"/>
                    </a:cubicBezTo>
                    <a:cubicBezTo>
                      <a:pt x="178" y="67"/>
                      <a:pt x="158" y="57"/>
                      <a:pt x="157" y="56"/>
                    </a:cubicBezTo>
                    <a:cubicBezTo>
                      <a:pt x="157" y="56"/>
                      <a:pt x="156" y="56"/>
                      <a:pt x="155" y="56"/>
                    </a:cubicBezTo>
                    <a:cubicBezTo>
                      <a:pt x="155" y="56"/>
                      <a:pt x="154" y="56"/>
                      <a:pt x="154" y="56"/>
                    </a:cubicBezTo>
                    <a:cubicBezTo>
                      <a:pt x="141" y="60"/>
                      <a:pt x="141" y="60"/>
                      <a:pt x="141" y="60"/>
                    </a:cubicBezTo>
                    <a:cubicBezTo>
                      <a:pt x="140" y="61"/>
                      <a:pt x="139" y="61"/>
                      <a:pt x="138" y="62"/>
                    </a:cubicBezTo>
                    <a:cubicBezTo>
                      <a:pt x="138" y="62"/>
                      <a:pt x="127" y="80"/>
                      <a:pt x="111" y="82"/>
                    </a:cubicBezTo>
                    <a:cubicBezTo>
                      <a:pt x="110" y="82"/>
                      <a:pt x="109" y="82"/>
                      <a:pt x="108" y="82"/>
                    </a:cubicBezTo>
                    <a:cubicBezTo>
                      <a:pt x="107" y="82"/>
                      <a:pt x="106" y="81"/>
                      <a:pt x="106" y="82"/>
                    </a:cubicBezTo>
                    <a:cubicBezTo>
                      <a:pt x="106" y="81"/>
                      <a:pt x="106" y="80"/>
                      <a:pt x="107" y="76"/>
                    </a:cubicBezTo>
                    <a:cubicBezTo>
                      <a:pt x="110" y="70"/>
                      <a:pt x="128" y="45"/>
                      <a:pt x="129" y="44"/>
                    </a:cubicBezTo>
                    <a:cubicBezTo>
                      <a:pt x="129" y="43"/>
                      <a:pt x="129" y="43"/>
                      <a:pt x="129" y="43"/>
                    </a:cubicBezTo>
                    <a:cubicBezTo>
                      <a:pt x="132" y="40"/>
                      <a:pt x="149" y="36"/>
                      <a:pt x="174" y="36"/>
                    </a:cubicBezTo>
                    <a:cubicBezTo>
                      <a:pt x="175" y="36"/>
                      <a:pt x="175" y="36"/>
                      <a:pt x="175" y="36"/>
                    </a:cubicBezTo>
                    <a:cubicBezTo>
                      <a:pt x="185" y="36"/>
                      <a:pt x="194" y="38"/>
                      <a:pt x="203" y="40"/>
                    </a:cubicBezTo>
                    <a:cubicBezTo>
                      <a:pt x="208" y="42"/>
                      <a:pt x="212" y="43"/>
                      <a:pt x="216" y="43"/>
                    </a:cubicBezTo>
                    <a:cubicBezTo>
                      <a:pt x="221" y="43"/>
                      <a:pt x="227" y="42"/>
                      <a:pt x="232" y="40"/>
                    </a:cubicBezTo>
                    <a:cubicBezTo>
                      <a:pt x="266" y="100"/>
                      <a:pt x="266" y="100"/>
                      <a:pt x="266" y="100"/>
                    </a:cubicBezTo>
                    <a:cubicBezTo>
                      <a:pt x="266" y="100"/>
                      <a:pt x="261" y="104"/>
                      <a:pt x="260" y="105"/>
                    </a:cubicBezTo>
                    <a:close/>
                    <a:moveTo>
                      <a:pt x="283" y="110"/>
                    </a:moveTo>
                    <a:cubicBezTo>
                      <a:pt x="233" y="22"/>
                      <a:pt x="233" y="22"/>
                      <a:pt x="233" y="22"/>
                    </a:cubicBezTo>
                    <a:cubicBezTo>
                      <a:pt x="253" y="9"/>
                      <a:pt x="253" y="9"/>
                      <a:pt x="253" y="9"/>
                    </a:cubicBezTo>
                    <a:cubicBezTo>
                      <a:pt x="303" y="98"/>
                      <a:pt x="303" y="98"/>
                      <a:pt x="303" y="98"/>
                    </a:cubicBezTo>
                    <a:lnTo>
                      <a:pt x="283" y="11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5" name="Freeform 7">
                <a:extLst>
                  <a:ext uri="{FF2B5EF4-FFF2-40B4-BE49-F238E27FC236}">
                    <a16:creationId xmlns:a16="http://schemas.microsoft.com/office/drawing/2014/main" id="{51C37C24-5DDB-4601-B5AB-AB60C28CBD76}"/>
                  </a:ext>
                </a:extLst>
              </p:cNvPr>
              <p:cNvSpPr>
                <a:spLocks/>
              </p:cNvSpPr>
              <p:nvPr/>
            </p:nvSpPr>
            <p:spPr bwMode="auto">
              <a:xfrm>
                <a:off x="9123363" y="2389188"/>
                <a:ext cx="393700" cy="568325"/>
              </a:xfrm>
              <a:custGeom>
                <a:avLst/>
                <a:gdLst>
                  <a:gd name="T0" fmla="*/ 0 w 248"/>
                  <a:gd name="T1" fmla="*/ 46 h 358"/>
                  <a:gd name="T2" fmla="*/ 177 w 248"/>
                  <a:gd name="T3" fmla="*/ 358 h 358"/>
                  <a:gd name="T4" fmla="*/ 248 w 248"/>
                  <a:gd name="T5" fmla="*/ 315 h 358"/>
                  <a:gd name="T6" fmla="*/ 71 w 248"/>
                  <a:gd name="T7" fmla="*/ 0 h 358"/>
                  <a:gd name="T8" fmla="*/ 0 w 248"/>
                  <a:gd name="T9" fmla="*/ 46 h 358"/>
                </a:gdLst>
                <a:ahLst/>
                <a:cxnLst>
                  <a:cxn ang="0">
                    <a:pos x="T0" y="T1"/>
                  </a:cxn>
                  <a:cxn ang="0">
                    <a:pos x="T2" y="T3"/>
                  </a:cxn>
                  <a:cxn ang="0">
                    <a:pos x="T4" y="T5"/>
                  </a:cxn>
                  <a:cxn ang="0">
                    <a:pos x="T6" y="T7"/>
                  </a:cxn>
                  <a:cxn ang="0">
                    <a:pos x="T8" y="T9"/>
                  </a:cxn>
                </a:cxnLst>
                <a:rect l="0" t="0" r="r" b="b"/>
                <a:pathLst>
                  <a:path w="248" h="358">
                    <a:moveTo>
                      <a:pt x="0" y="46"/>
                    </a:moveTo>
                    <a:lnTo>
                      <a:pt x="177" y="358"/>
                    </a:lnTo>
                    <a:lnTo>
                      <a:pt x="248" y="315"/>
                    </a:lnTo>
                    <a:lnTo>
                      <a:pt x="71" y="0"/>
                    </a:lnTo>
                    <a:lnTo>
                      <a:pt x="0" y="46"/>
                    </a:lnTo>
                    <a:close/>
                  </a:path>
                </a:pathLst>
              </a:custGeom>
              <a:solidFill>
                <a:srgbClr val="8100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6" name="Freeform 8">
                <a:extLst>
                  <a:ext uri="{FF2B5EF4-FFF2-40B4-BE49-F238E27FC236}">
                    <a16:creationId xmlns:a16="http://schemas.microsoft.com/office/drawing/2014/main" id="{629077C3-2662-4C9C-9594-D306DD343E1B}"/>
                  </a:ext>
                </a:extLst>
              </p:cNvPr>
              <p:cNvSpPr>
                <a:spLocks/>
              </p:cNvSpPr>
              <p:nvPr/>
            </p:nvSpPr>
            <p:spPr bwMode="auto">
              <a:xfrm>
                <a:off x="7875588" y="2389188"/>
                <a:ext cx="393700" cy="568325"/>
              </a:xfrm>
              <a:custGeom>
                <a:avLst/>
                <a:gdLst>
                  <a:gd name="T0" fmla="*/ 177 w 248"/>
                  <a:gd name="T1" fmla="*/ 0 h 358"/>
                  <a:gd name="T2" fmla="*/ 0 w 248"/>
                  <a:gd name="T3" fmla="*/ 315 h 358"/>
                  <a:gd name="T4" fmla="*/ 71 w 248"/>
                  <a:gd name="T5" fmla="*/ 358 h 358"/>
                  <a:gd name="T6" fmla="*/ 248 w 248"/>
                  <a:gd name="T7" fmla="*/ 46 h 358"/>
                  <a:gd name="T8" fmla="*/ 177 w 248"/>
                  <a:gd name="T9" fmla="*/ 0 h 358"/>
                </a:gdLst>
                <a:ahLst/>
                <a:cxnLst>
                  <a:cxn ang="0">
                    <a:pos x="T0" y="T1"/>
                  </a:cxn>
                  <a:cxn ang="0">
                    <a:pos x="T2" y="T3"/>
                  </a:cxn>
                  <a:cxn ang="0">
                    <a:pos x="T4" y="T5"/>
                  </a:cxn>
                  <a:cxn ang="0">
                    <a:pos x="T6" y="T7"/>
                  </a:cxn>
                  <a:cxn ang="0">
                    <a:pos x="T8" y="T9"/>
                  </a:cxn>
                </a:cxnLst>
                <a:rect l="0" t="0" r="r" b="b"/>
                <a:pathLst>
                  <a:path w="248" h="358">
                    <a:moveTo>
                      <a:pt x="177" y="0"/>
                    </a:moveTo>
                    <a:lnTo>
                      <a:pt x="0" y="315"/>
                    </a:lnTo>
                    <a:lnTo>
                      <a:pt x="71" y="358"/>
                    </a:lnTo>
                    <a:lnTo>
                      <a:pt x="248" y="46"/>
                    </a:lnTo>
                    <a:lnTo>
                      <a:pt x="177" y="0"/>
                    </a:lnTo>
                    <a:close/>
                  </a:path>
                </a:pathLst>
              </a:custGeom>
              <a:solidFill>
                <a:srgbClr val="8100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spTree>
    <p:extLst>
      <p:ext uri="{BB962C8B-B14F-4D97-AF65-F5344CB8AC3E}">
        <p14:creationId xmlns:p14="http://schemas.microsoft.com/office/powerpoint/2010/main" val="41743466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7.xml"/><Relationship Id="rId13" Type="http://schemas.openxmlformats.org/officeDocument/2006/relationships/slideLayout" Target="../slideLayouts/slideLayout32.xml"/><Relationship Id="rId18" Type="http://schemas.openxmlformats.org/officeDocument/2006/relationships/slideLayout" Target="../slideLayouts/slideLayout37.xml"/><Relationship Id="rId3" Type="http://schemas.openxmlformats.org/officeDocument/2006/relationships/slideLayout" Target="../slideLayouts/slideLayout22.xml"/><Relationship Id="rId21" Type="http://schemas.openxmlformats.org/officeDocument/2006/relationships/image" Target="../media/image3.png"/><Relationship Id="rId7" Type="http://schemas.openxmlformats.org/officeDocument/2006/relationships/slideLayout" Target="../slideLayouts/slideLayout26.xml"/><Relationship Id="rId12" Type="http://schemas.openxmlformats.org/officeDocument/2006/relationships/slideLayout" Target="../slideLayouts/slideLayout31.xml"/><Relationship Id="rId17" Type="http://schemas.openxmlformats.org/officeDocument/2006/relationships/slideLayout" Target="../slideLayouts/slideLayout36.xml"/><Relationship Id="rId2" Type="http://schemas.openxmlformats.org/officeDocument/2006/relationships/slideLayout" Target="../slideLayouts/slideLayout21.xml"/><Relationship Id="rId16" Type="http://schemas.openxmlformats.org/officeDocument/2006/relationships/slideLayout" Target="../slideLayouts/slideLayout35.xml"/><Relationship Id="rId20" Type="http://schemas.openxmlformats.org/officeDocument/2006/relationships/theme" Target="../theme/theme2.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slideLayout" Target="../slideLayouts/slideLayout30.xml"/><Relationship Id="rId5" Type="http://schemas.openxmlformats.org/officeDocument/2006/relationships/slideLayout" Target="../slideLayouts/slideLayout24.xml"/><Relationship Id="rId15" Type="http://schemas.openxmlformats.org/officeDocument/2006/relationships/slideLayout" Target="../slideLayouts/slideLayout34.xml"/><Relationship Id="rId10" Type="http://schemas.openxmlformats.org/officeDocument/2006/relationships/slideLayout" Target="../slideLayouts/slideLayout29.xml"/><Relationship Id="rId19" Type="http://schemas.openxmlformats.org/officeDocument/2006/relationships/slideLayout" Target="../slideLayouts/slideLayout38.xml"/><Relationship Id="rId4" Type="http://schemas.openxmlformats.org/officeDocument/2006/relationships/slideLayout" Target="../slideLayouts/slideLayout23.xml"/><Relationship Id="rId9" Type="http://schemas.openxmlformats.org/officeDocument/2006/relationships/slideLayout" Target="../slideLayouts/slideLayout28.xml"/><Relationship Id="rId14" Type="http://schemas.openxmlformats.org/officeDocument/2006/relationships/slideLayout" Target="../slideLayouts/slideLayout33.xml"/><Relationship Id="rId22"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slideLayout" Target="../slideLayouts/slideLayout51.xml"/><Relationship Id="rId18" Type="http://schemas.openxmlformats.org/officeDocument/2006/relationships/slideLayout" Target="../slideLayouts/slideLayout56.xml"/><Relationship Id="rId3" Type="http://schemas.openxmlformats.org/officeDocument/2006/relationships/slideLayout" Target="../slideLayouts/slideLayout41.xml"/><Relationship Id="rId21" Type="http://schemas.openxmlformats.org/officeDocument/2006/relationships/image" Target="../media/image4.png"/><Relationship Id="rId7" Type="http://schemas.openxmlformats.org/officeDocument/2006/relationships/slideLayout" Target="../slideLayouts/slideLayout45.xml"/><Relationship Id="rId12" Type="http://schemas.openxmlformats.org/officeDocument/2006/relationships/slideLayout" Target="../slideLayouts/slideLayout50.xml"/><Relationship Id="rId17" Type="http://schemas.openxmlformats.org/officeDocument/2006/relationships/slideLayout" Target="../slideLayouts/slideLayout55.xml"/><Relationship Id="rId2" Type="http://schemas.openxmlformats.org/officeDocument/2006/relationships/slideLayout" Target="../slideLayouts/slideLayout40.xml"/><Relationship Id="rId16" Type="http://schemas.openxmlformats.org/officeDocument/2006/relationships/slideLayout" Target="../slideLayouts/slideLayout54.xml"/><Relationship Id="rId20" Type="http://schemas.openxmlformats.org/officeDocument/2006/relationships/theme" Target="../theme/theme3.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5" Type="http://schemas.openxmlformats.org/officeDocument/2006/relationships/slideLayout" Target="../slideLayouts/slideLayout53.xml"/><Relationship Id="rId10" Type="http://schemas.openxmlformats.org/officeDocument/2006/relationships/slideLayout" Target="../slideLayouts/slideLayout48.xml"/><Relationship Id="rId19" Type="http://schemas.openxmlformats.org/officeDocument/2006/relationships/slideLayout" Target="../slideLayouts/slideLayout57.xml"/><Relationship Id="rId4" Type="http://schemas.openxmlformats.org/officeDocument/2006/relationships/slideLayout" Target="../slideLayouts/slideLayout42.xml"/><Relationship Id="rId9" Type="http://schemas.openxmlformats.org/officeDocument/2006/relationships/slideLayout" Target="../slideLayouts/slideLayout47.xml"/><Relationship Id="rId14" Type="http://schemas.openxmlformats.org/officeDocument/2006/relationships/slideLayout" Target="../slideLayouts/slideLayout5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65.xml"/><Relationship Id="rId13" Type="http://schemas.openxmlformats.org/officeDocument/2006/relationships/slideLayout" Target="../slideLayouts/slideLayout70.xml"/><Relationship Id="rId18" Type="http://schemas.openxmlformats.org/officeDocument/2006/relationships/slideLayout" Target="../slideLayouts/slideLayout75.xml"/><Relationship Id="rId3" Type="http://schemas.openxmlformats.org/officeDocument/2006/relationships/slideLayout" Target="../slideLayouts/slideLayout60.xml"/><Relationship Id="rId21" Type="http://schemas.openxmlformats.org/officeDocument/2006/relationships/image" Target="../media/image1.png"/><Relationship Id="rId7" Type="http://schemas.openxmlformats.org/officeDocument/2006/relationships/slideLayout" Target="../slideLayouts/slideLayout64.xml"/><Relationship Id="rId12" Type="http://schemas.openxmlformats.org/officeDocument/2006/relationships/slideLayout" Target="../slideLayouts/slideLayout69.xml"/><Relationship Id="rId17" Type="http://schemas.openxmlformats.org/officeDocument/2006/relationships/slideLayout" Target="../slideLayouts/slideLayout74.xml"/><Relationship Id="rId2" Type="http://schemas.openxmlformats.org/officeDocument/2006/relationships/slideLayout" Target="../slideLayouts/slideLayout59.xml"/><Relationship Id="rId16" Type="http://schemas.openxmlformats.org/officeDocument/2006/relationships/slideLayout" Target="../slideLayouts/slideLayout73.xml"/><Relationship Id="rId20" Type="http://schemas.openxmlformats.org/officeDocument/2006/relationships/theme" Target="../theme/theme4.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5" Type="http://schemas.openxmlformats.org/officeDocument/2006/relationships/slideLayout" Target="../slideLayouts/slideLayout62.xml"/><Relationship Id="rId15" Type="http://schemas.openxmlformats.org/officeDocument/2006/relationships/slideLayout" Target="../slideLayouts/slideLayout72.xml"/><Relationship Id="rId10" Type="http://schemas.openxmlformats.org/officeDocument/2006/relationships/slideLayout" Target="../slideLayouts/slideLayout67.xml"/><Relationship Id="rId19" Type="http://schemas.openxmlformats.org/officeDocument/2006/relationships/slideLayout" Target="../slideLayouts/slideLayout76.xml"/><Relationship Id="rId4" Type="http://schemas.openxmlformats.org/officeDocument/2006/relationships/slideLayout" Target="../slideLayouts/slideLayout61.xml"/><Relationship Id="rId9" Type="http://schemas.openxmlformats.org/officeDocument/2006/relationships/slideLayout" Target="../slideLayouts/slideLayout66.xml"/><Relationship Id="rId14" Type="http://schemas.openxmlformats.org/officeDocument/2006/relationships/slideLayout" Target="../slideLayouts/slideLayout71.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84.xml"/><Relationship Id="rId13" Type="http://schemas.openxmlformats.org/officeDocument/2006/relationships/slideLayout" Target="../slideLayouts/slideLayout89.xml"/><Relationship Id="rId18" Type="http://schemas.openxmlformats.org/officeDocument/2006/relationships/slideLayout" Target="../slideLayouts/slideLayout94.xml"/><Relationship Id="rId3" Type="http://schemas.openxmlformats.org/officeDocument/2006/relationships/slideLayout" Target="../slideLayouts/slideLayout79.xml"/><Relationship Id="rId21" Type="http://schemas.openxmlformats.org/officeDocument/2006/relationships/image" Target="../media/image3.png"/><Relationship Id="rId7" Type="http://schemas.openxmlformats.org/officeDocument/2006/relationships/slideLayout" Target="../slideLayouts/slideLayout83.xml"/><Relationship Id="rId12" Type="http://schemas.openxmlformats.org/officeDocument/2006/relationships/slideLayout" Target="../slideLayouts/slideLayout88.xml"/><Relationship Id="rId17" Type="http://schemas.openxmlformats.org/officeDocument/2006/relationships/slideLayout" Target="../slideLayouts/slideLayout93.xml"/><Relationship Id="rId2" Type="http://schemas.openxmlformats.org/officeDocument/2006/relationships/slideLayout" Target="../slideLayouts/slideLayout78.xml"/><Relationship Id="rId16" Type="http://schemas.openxmlformats.org/officeDocument/2006/relationships/slideLayout" Target="../slideLayouts/slideLayout92.xml"/><Relationship Id="rId20" Type="http://schemas.openxmlformats.org/officeDocument/2006/relationships/theme" Target="../theme/theme5.xml"/><Relationship Id="rId1" Type="http://schemas.openxmlformats.org/officeDocument/2006/relationships/slideLayout" Target="../slideLayouts/slideLayout77.xml"/><Relationship Id="rId6" Type="http://schemas.openxmlformats.org/officeDocument/2006/relationships/slideLayout" Target="../slideLayouts/slideLayout82.xml"/><Relationship Id="rId11" Type="http://schemas.openxmlformats.org/officeDocument/2006/relationships/slideLayout" Target="../slideLayouts/slideLayout87.xml"/><Relationship Id="rId5" Type="http://schemas.openxmlformats.org/officeDocument/2006/relationships/slideLayout" Target="../slideLayouts/slideLayout81.xml"/><Relationship Id="rId15" Type="http://schemas.openxmlformats.org/officeDocument/2006/relationships/slideLayout" Target="../slideLayouts/slideLayout91.xml"/><Relationship Id="rId10" Type="http://schemas.openxmlformats.org/officeDocument/2006/relationships/slideLayout" Target="../slideLayouts/slideLayout86.xml"/><Relationship Id="rId19" Type="http://schemas.openxmlformats.org/officeDocument/2006/relationships/slideLayout" Target="../slideLayouts/slideLayout95.xml"/><Relationship Id="rId4" Type="http://schemas.openxmlformats.org/officeDocument/2006/relationships/slideLayout" Target="../slideLayouts/slideLayout80.xml"/><Relationship Id="rId9" Type="http://schemas.openxmlformats.org/officeDocument/2006/relationships/slideLayout" Target="../slideLayouts/slideLayout85.xml"/><Relationship Id="rId14" Type="http://schemas.openxmlformats.org/officeDocument/2006/relationships/slideLayout" Target="../slideLayouts/slideLayout90.xml"/><Relationship Id="rId22" Type="http://schemas.openxmlformats.org/officeDocument/2006/relationships/image" Target="../media/image1.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103.xml"/><Relationship Id="rId13" Type="http://schemas.openxmlformats.org/officeDocument/2006/relationships/slideLayout" Target="../slideLayouts/slideLayout108.xml"/><Relationship Id="rId18" Type="http://schemas.openxmlformats.org/officeDocument/2006/relationships/slideLayout" Target="../slideLayouts/slideLayout113.xml"/><Relationship Id="rId3" Type="http://schemas.openxmlformats.org/officeDocument/2006/relationships/slideLayout" Target="../slideLayouts/slideLayout98.xml"/><Relationship Id="rId21" Type="http://schemas.openxmlformats.org/officeDocument/2006/relationships/image" Target="../media/image4.png"/><Relationship Id="rId7" Type="http://schemas.openxmlformats.org/officeDocument/2006/relationships/slideLayout" Target="../slideLayouts/slideLayout102.xml"/><Relationship Id="rId12" Type="http://schemas.openxmlformats.org/officeDocument/2006/relationships/slideLayout" Target="../slideLayouts/slideLayout107.xml"/><Relationship Id="rId17" Type="http://schemas.openxmlformats.org/officeDocument/2006/relationships/slideLayout" Target="../slideLayouts/slideLayout112.xml"/><Relationship Id="rId2" Type="http://schemas.openxmlformats.org/officeDocument/2006/relationships/slideLayout" Target="../slideLayouts/slideLayout97.xml"/><Relationship Id="rId16" Type="http://schemas.openxmlformats.org/officeDocument/2006/relationships/slideLayout" Target="../slideLayouts/slideLayout111.xml"/><Relationship Id="rId20" Type="http://schemas.openxmlformats.org/officeDocument/2006/relationships/theme" Target="../theme/theme6.xml"/><Relationship Id="rId1" Type="http://schemas.openxmlformats.org/officeDocument/2006/relationships/slideLayout" Target="../slideLayouts/slideLayout96.xml"/><Relationship Id="rId6" Type="http://schemas.openxmlformats.org/officeDocument/2006/relationships/slideLayout" Target="../slideLayouts/slideLayout101.xml"/><Relationship Id="rId11" Type="http://schemas.openxmlformats.org/officeDocument/2006/relationships/slideLayout" Target="../slideLayouts/slideLayout106.xml"/><Relationship Id="rId5" Type="http://schemas.openxmlformats.org/officeDocument/2006/relationships/slideLayout" Target="../slideLayouts/slideLayout100.xml"/><Relationship Id="rId15" Type="http://schemas.openxmlformats.org/officeDocument/2006/relationships/slideLayout" Target="../slideLayouts/slideLayout110.xml"/><Relationship Id="rId10" Type="http://schemas.openxmlformats.org/officeDocument/2006/relationships/slideLayout" Target="../slideLayouts/slideLayout105.xml"/><Relationship Id="rId19" Type="http://schemas.openxmlformats.org/officeDocument/2006/relationships/slideLayout" Target="../slideLayouts/slideLayout114.xml"/><Relationship Id="rId4" Type="http://schemas.openxmlformats.org/officeDocument/2006/relationships/slideLayout" Target="../slideLayouts/slideLayout99.xml"/><Relationship Id="rId9" Type="http://schemas.openxmlformats.org/officeDocument/2006/relationships/slideLayout" Target="../slideLayouts/slideLayout104.xml"/><Relationship Id="rId14" Type="http://schemas.openxmlformats.org/officeDocument/2006/relationships/slideLayout" Target="../slideLayouts/slideLayout109.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22.xml"/><Relationship Id="rId13" Type="http://schemas.openxmlformats.org/officeDocument/2006/relationships/slideLayout" Target="../slideLayouts/slideLayout127.xml"/><Relationship Id="rId18" Type="http://schemas.openxmlformats.org/officeDocument/2006/relationships/slideLayout" Target="../slideLayouts/slideLayout132.xml"/><Relationship Id="rId3" Type="http://schemas.openxmlformats.org/officeDocument/2006/relationships/slideLayout" Target="../slideLayouts/slideLayout117.xml"/><Relationship Id="rId21" Type="http://schemas.openxmlformats.org/officeDocument/2006/relationships/image" Target="../media/image5.png"/><Relationship Id="rId7" Type="http://schemas.openxmlformats.org/officeDocument/2006/relationships/slideLayout" Target="../slideLayouts/slideLayout121.xml"/><Relationship Id="rId12" Type="http://schemas.openxmlformats.org/officeDocument/2006/relationships/slideLayout" Target="../slideLayouts/slideLayout126.xml"/><Relationship Id="rId17" Type="http://schemas.openxmlformats.org/officeDocument/2006/relationships/slideLayout" Target="../slideLayouts/slideLayout131.xml"/><Relationship Id="rId2" Type="http://schemas.openxmlformats.org/officeDocument/2006/relationships/slideLayout" Target="../slideLayouts/slideLayout116.xml"/><Relationship Id="rId16" Type="http://schemas.openxmlformats.org/officeDocument/2006/relationships/slideLayout" Target="../slideLayouts/slideLayout130.xml"/><Relationship Id="rId20" Type="http://schemas.openxmlformats.org/officeDocument/2006/relationships/theme" Target="../theme/theme7.xml"/><Relationship Id="rId1" Type="http://schemas.openxmlformats.org/officeDocument/2006/relationships/slideLayout" Target="../slideLayouts/slideLayout115.xml"/><Relationship Id="rId6" Type="http://schemas.openxmlformats.org/officeDocument/2006/relationships/slideLayout" Target="../slideLayouts/slideLayout120.xml"/><Relationship Id="rId11" Type="http://schemas.openxmlformats.org/officeDocument/2006/relationships/slideLayout" Target="../slideLayouts/slideLayout125.xml"/><Relationship Id="rId5" Type="http://schemas.openxmlformats.org/officeDocument/2006/relationships/slideLayout" Target="../slideLayouts/slideLayout119.xml"/><Relationship Id="rId15" Type="http://schemas.openxmlformats.org/officeDocument/2006/relationships/slideLayout" Target="../slideLayouts/slideLayout129.xml"/><Relationship Id="rId23" Type="http://schemas.openxmlformats.org/officeDocument/2006/relationships/image" Target="../media/image7.png"/><Relationship Id="rId10" Type="http://schemas.openxmlformats.org/officeDocument/2006/relationships/slideLayout" Target="../slideLayouts/slideLayout124.xml"/><Relationship Id="rId19" Type="http://schemas.openxmlformats.org/officeDocument/2006/relationships/slideLayout" Target="../slideLayouts/slideLayout133.xml"/><Relationship Id="rId4" Type="http://schemas.openxmlformats.org/officeDocument/2006/relationships/slideLayout" Target="../slideLayouts/slideLayout118.xml"/><Relationship Id="rId9" Type="http://schemas.openxmlformats.org/officeDocument/2006/relationships/slideLayout" Target="../slideLayouts/slideLayout123.xml"/><Relationship Id="rId14" Type="http://schemas.openxmlformats.org/officeDocument/2006/relationships/slideLayout" Target="../slideLayouts/slideLayout128.xml"/><Relationship Id="rId22" Type="http://schemas.openxmlformats.org/officeDocument/2006/relationships/image" Target="../media/image6.png"/></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41.xml"/><Relationship Id="rId13" Type="http://schemas.openxmlformats.org/officeDocument/2006/relationships/slideLayout" Target="../slideLayouts/slideLayout146.xml"/><Relationship Id="rId18" Type="http://schemas.openxmlformats.org/officeDocument/2006/relationships/slideLayout" Target="../slideLayouts/slideLayout151.xml"/><Relationship Id="rId3" Type="http://schemas.openxmlformats.org/officeDocument/2006/relationships/slideLayout" Target="../slideLayouts/slideLayout136.xml"/><Relationship Id="rId21" Type="http://schemas.openxmlformats.org/officeDocument/2006/relationships/image" Target="../media/image5.png"/><Relationship Id="rId7" Type="http://schemas.openxmlformats.org/officeDocument/2006/relationships/slideLayout" Target="../slideLayouts/slideLayout140.xml"/><Relationship Id="rId12" Type="http://schemas.openxmlformats.org/officeDocument/2006/relationships/slideLayout" Target="../slideLayouts/slideLayout145.xml"/><Relationship Id="rId17" Type="http://schemas.openxmlformats.org/officeDocument/2006/relationships/slideLayout" Target="../slideLayouts/slideLayout150.xml"/><Relationship Id="rId2" Type="http://schemas.openxmlformats.org/officeDocument/2006/relationships/slideLayout" Target="../slideLayouts/slideLayout135.xml"/><Relationship Id="rId16" Type="http://schemas.openxmlformats.org/officeDocument/2006/relationships/slideLayout" Target="../slideLayouts/slideLayout149.xml"/><Relationship Id="rId20" Type="http://schemas.openxmlformats.org/officeDocument/2006/relationships/theme" Target="../theme/theme8.xml"/><Relationship Id="rId1" Type="http://schemas.openxmlformats.org/officeDocument/2006/relationships/slideLayout" Target="../slideLayouts/slideLayout134.xml"/><Relationship Id="rId6" Type="http://schemas.openxmlformats.org/officeDocument/2006/relationships/slideLayout" Target="../slideLayouts/slideLayout139.xml"/><Relationship Id="rId11" Type="http://schemas.openxmlformats.org/officeDocument/2006/relationships/slideLayout" Target="../slideLayouts/slideLayout144.xml"/><Relationship Id="rId24" Type="http://schemas.openxmlformats.org/officeDocument/2006/relationships/image" Target="../media/image3.png"/><Relationship Id="rId5" Type="http://schemas.openxmlformats.org/officeDocument/2006/relationships/slideLayout" Target="../slideLayouts/slideLayout138.xml"/><Relationship Id="rId15" Type="http://schemas.openxmlformats.org/officeDocument/2006/relationships/slideLayout" Target="../slideLayouts/slideLayout148.xml"/><Relationship Id="rId23" Type="http://schemas.openxmlformats.org/officeDocument/2006/relationships/image" Target="../media/image7.png"/><Relationship Id="rId10" Type="http://schemas.openxmlformats.org/officeDocument/2006/relationships/slideLayout" Target="../slideLayouts/slideLayout143.xml"/><Relationship Id="rId19" Type="http://schemas.openxmlformats.org/officeDocument/2006/relationships/slideLayout" Target="../slideLayouts/slideLayout152.xml"/><Relationship Id="rId4" Type="http://schemas.openxmlformats.org/officeDocument/2006/relationships/slideLayout" Target="../slideLayouts/slideLayout137.xml"/><Relationship Id="rId9" Type="http://schemas.openxmlformats.org/officeDocument/2006/relationships/slideLayout" Target="../slideLayouts/slideLayout142.xml"/><Relationship Id="rId14" Type="http://schemas.openxmlformats.org/officeDocument/2006/relationships/slideLayout" Target="../slideLayouts/slideLayout147.xml"/><Relationship Id="rId22" Type="http://schemas.openxmlformats.org/officeDocument/2006/relationships/image" Target="../media/image6.png"/></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60.xml"/><Relationship Id="rId13" Type="http://schemas.openxmlformats.org/officeDocument/2006/relationships/slideLayout" Target="../slideLayouts/slideLayout165.xml"/><Relationship Id="rId18" Type="http://schemas.openxmlformats.org/officeDocument/2006/relationships/slideLayout" Target="../slideLayouts/slideLayout170.xml"/><Relationship Id="rId3" Type="http://schemas.openxmlformats.org/officeDocument/2006/relationships/slideLayout" Target="../slideLayouts/slideLayout155.xml"/><Relationship Id="rId21" Type="http://schemas.openxmlformats.org/officeDocument/2006/relationships/image" Target="../media/image7.png"/><Relationship Id="rId7" Type="http://schemas.openxmlformats.org/officeDocument/2006/relationships/slideLayout" Target="../slideLayouts/slideLayout159.xml"/><Relationship Id="rId12" Type="http://schemas.openxmlformats.org/officeDocument/2006/relationships/slideLayout" Target="../slideLayouts/slideLayout164.xml"/><Relationship Id="rId17" Type="http://schemas.openxmlformats.org/officeDocument/2006/relationships/slideLayout" Target="../slideLayouts/slideLayout169.xml"/><Relationship Id="rId2" Type="http://schemas.openxmlformats.org/officeDocument/2006/relationships/slideLayout" Target="../slideLayouts/slideLayout154.xml"/><Relationship Id="rId16" Type="http://schemas.openxmlformats.org/officeDocument/2006/relationships/slideLayout" Target="../slideLayouts/slideLayout168.xml"/><Relationship Id="rId20" Type="http://schemas.openxmlformats.org/officeDocument/2006/relationships/theme" Target="../theme/theme9.xml"/><Relationship Id="rId1" Type="http://schemas.openxmlformats.org/officeDocument/2006/relationships/slideLayout" Target="../slideLayouts/slideLayout153.xml"/><Relationship Id="rId6" Type="http://schemas.openxmlformats.org/officeDocument/2006/relationships/slideLayout" Target="../slideLayouts/slideLayout158.xml"/><Relationship Id="rId11" Type="http://schemas.openxmlformats.org/officeDocument/2006/relationships/slideLayout" Target="../slideLayouts/slideLayout163.xml"/><Relationship Id="rId5" Type="http://schemas.openxmlformats.org/officeDocument/2006/relationships/slideLayout" Target="../slideLayouts/slideLayout157.xml"/><Relationship Id="rId15" Type="http://schemas.openxmlformats.org/officeDocument/2006/relationships/slideLayout" Target="../slideLayouts/slideLayout167.xml"/><Relationship Id="rId10" Type="http://schemas.openxmlformats.org/officeDocument/2006/relationships/slideLayout" Target="../slideLayouts/slideLayout162.xml"/><Relationship Id="rId19" Type="http://schemas.openxmlformats.org/officeDocument/2006/relationships/slideLayout" Target="../slideLayouts/slideLayout171.xml"/><Relationship Id="rId4" Type="http://schemas.openxmlformats.org/officeDocument/2006/relationships/slideLayout" Target="../slideLayouts/slideLayout156.xml"/><Relationship Id="rId9" Type="http://schemas.openxmlformats.org/officeDocument/2006/relationships/slideLayout" Target="../slideLayouts/slideLayout161.xml"/><Relationship Id="rId14" Type="http://schemas.openxmlformats.org/officeDocument/2006/relationships/slideLayout" Target="../slideLayouts/slideLayout166.xml"/><Relationship Id="rId22" Type="http://schemas.openxmlformats.org/officeDocument/2006/relationships/image" Target="../media/image11.png"/></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79.xml"/><Relationship Id="rId13" Type="http://schemas.openxmlformats.org/officeDocument/2006/relationships/slideLayout" Target="../slideLayouts/slideLayout184.xml"/><Relationship Id="rId18" Type="http://schemas.openxmlformats.org/officeDocument/2006/relationships/slideLayout" Target="../slideLayouts/slideLayout189.xml"/><Relationship Id="rId3" Type="http://schemas.openxmlformats.org/officeDocument/2006/relationships/slideLayout" Target="../slideLayouts/slideLayout174.xml"/><Relationship Id="rId21" Type="http://schemas.openxmlformats.org/officeDocument/2006/relationships/image" Target="../media/image7.png"/><Relationship Id="rId7" Type="http://schemas.openxmlformats.org/officeDocument/2006/relationships/slideLayout" Target="../slideLayouts/slideLayout178.xml"/><Relationship Id="rId12" Type="http://schemas.openxmlformats.org/officeDocument/2006/relationships/slideLayout" Target="../slideLayouts/slideLayout183.xml"/><Relationship Id="rId17" Type="http://schemas.openxmlformats.org/officeDocument/2006/relationships/slideLayout" Target="../slideLayouts/slideLayout188.xml"/><Relationship Id="rId2" Type="http://schemas.openxmlformats.org/officeDocument/2006/relationships/slideLayout" Target="../slideLayouts/slideLayout173.xml"/><Relationship Id="rId16" Type="http://schemas.openxmlformats.org/officeDocument/2006/relationships/slideLayout" Target="../slideLayouts/slideLayout187.xml"/><Relationship Id="rId20" Type="http://schemas.openxmlformats.org/officeDocument/2006/relationships/theme" Target="../theme/theme10.xml"/><Relationship Id="rId1" Type="http://schemas.openxmlformats.org/officeDocument/2006/relationships/slideLayout" Target="../slideLayouts/slideLayout172.xml"/><Relationship Id="rId6" Type="http://schemas.openxmlformats.org/officeDocument/2006/relationships/slideLayout" Target="../slideLayouts/slideLayout177.xml"/><Relationship Id="rId11" Type="http://schemas.openxmlformats.org/officeDocument/2006/relationships/slideLayout" Target="../slideLayouts/slideLayout182.xml"/><Relationship Id="rId5" Type="http://schemas.openxmlformats.org/officeDocument/2006/relationships/slideLayout" Target="../slideLayouts/slideLayout176.xml"/><Relationship Id="rId15" Type="http://schemas.openxmlformats.org/officeDocument/2006/relationships/slideLayout" Target="../slideLayouts/slideLayout186.xml"/><Relationship Id="rId23" Type="http://schemas.openxmlformats.org/officeDocument/2006/relationships/image" Target="../media/image11.png"/><Relationship Id="rId10" Type="http://schemas.openxmlformats.org/officeDocument/2006/relationships/slideLayout" Target="../slideLayouts/slideLayout181.xml"/><Relationship Id="rId19" Type="http://schemas.openxmlformats.org/officeDocument/2006/relationships/slideLayout" Target="../slideLayouts/slideLayout190.xml"/><Relationship Id="rId4" Type="http://schemas.openxmlformats.org/officeDocument/2006/relationships/slideLayout" Target="../slideLayouts/slideLayout175.xml"/><Relationship Id="rId9" Type="http://schemas.openxmlformats.org/officeDocument/2006/relationships/slideLayout" Target="../slideLayouts/slideLayout180.xml"/><Relationship Id="rId14" Type="http://schemas.openxmlformats.org/officeDocument/2006/relationships/slideLayout" Target="../slideLayouts/slideLayout185.xml"/><Relationship Id="rId22" Type="http://schemas.openxmlformats.org/officeDocument/2006/relationships/image" Target="../media/image3.png"/></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98.xml"/><Relationship Id="rId13" Type="http://schemas.openxmlformats.org/officeDocument/2006/relationships/slideLayout" Target="../slideLayouts/slideLayout203.xml"/><Relationship Id="rId18" Type="http://schemas.openxmlformats.org/officeDocument/2006/relationships/slideLayout" Target="../slideLayouts/slideLayout208.xml"/><Relationship Id="rId3" Type="http://schemas.openxmlformats.org/officeDocument/2006/relationships/slideLayout" Target="../slideLayouts/slideLayout193.xml"/><Relationship Id="rId21" Type="http://schemas.openxmlformats.org/officeDocument/2006/relationships/image" Target="../media/image7.png"/><Relationship Id="rId7" Type="http://schemas.openxmlformats.org/officeDocument/2006/relationships/slideLayout" Target="../slideLayouts/slideLayout197.xml"/><Relationship Id="rId12" Type="http://schemas.openxmlformats.org/officeDocument/2006/relationships/slideLayout" Target="../slideLayouts/slideLayout202.xml"/><Relationship Id="rId17" Type="http://schemas.openxmlformats.org/officeDocument/2006/relationships/slideLayout" Target="../slideLayouts/slideLayout207.xml"/><Relationship Id="rId2" Type="http://schemas.openxmlformats.org/officeDocument/2006/relationships/slideLayout" Target="../slideLayouts/slideLayout192.xml"/><Relationship Id="rId16" Type="http://schemas.openxmlformats.org/officeDocument/2006/relationships/slideLayout" Target="../slideLayouts/slideLayout206.xml"/><Relationship Id="rId20" Type="http://schemas.openxmlformats.org/officeDocument/2006/relationships/theme" Target="../theme/theme11.xml"/><Relationship Id="rId1" Type="http://schemas.openxmlformats.org/officeDocument/2006/relationships/slideLayout" Target="../slideLayouts/slideLayout191.xml"/><Relationship Id="rId6" Type="http://schemas.openxmlformats.org/officeDocument/2006/relationships/slideLayout" Target="../slideLayouts/slideLayout196.xml"/><Relationship Id="rId11" Type="http://schemas.openxmlformats.org/officeDocument/2006/relationships/slideLayout" Target="../slideLayouts/slideLayout201.xml"/><Relationship Id="rId5" Type="http://schemas.openxmlformats.org/officeDocument/2006/relationships/slideLayout" Target="../slideLayouts/slideLayout195.xml"/><Relationship Id="rId15" Type="http://schemas.openxmlformats.org/officeDocument/2006/relationships/slideLayout" Target="../slideLayouts/slideLayout205.xml"/><Relationship Id="rId10" Type="http://schemas.openxmlformats.org/officeDocument/2006/relationships/slideLayout" Target="../slideLayouts/slideLayout200.xml"/><Relationship Id="rId19" Type="http://schemas.openxmlformats.org/officeDocument/2006/relationships/slideLayout" Target="../slideLayouts/slideLayout209.xml"/><Relationship Id="rId4" Type="http://schemas.openxmlformats.org/officeDocument/2006/relationships/slideLayout" Target="../slideLayouts/slideLayout194.xml"/><Relationship Id="rId9" Type="http://schemas.openxmlformats.org/officeDocument/2006/relationships/slideLayout" Target="../slideLayouts/slideLayout199.xml"/><Relationship Id="rId14" Type="http://schemas.openxmlformats.org/officeDocument/2006/relationships/slideLayout" Target="../slideLayouts/slideLayout204.xml"/><Relationship Id="rId22" Type="http://schemas.openxmlformats.org/officeDocument/2006/relationships/image" Target="../media/image13.png"/></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217.xml"/><Relationship Id="rId13" Type="http://schemas.openxmlformats.org/officeDocument/2006/relationships/slideLayout" Target="../slideLayouts/slideLayout222.xml"/><Relationship Id="rId18" Type="http://schemas.openxmlformats.org/officeDocument/2006/relationships/slideLayout" Target="../slideLayouts/slideLayout227.xml"/><Relationship Id="rId3" Type="http://schemas.openxmlformats.org/officeDocument/2006/relationships/slideLayout" Target="../slideLayouts/slideLayout212.xml"/><Relationship Id="rId21" Type="http://schemas.openxmlformats.org/officeDocument/2006/relationships/image" Target="../media/image7.png"/><Relationship Id="rId7" Type="http://schemas.openxmlformats.org/officeDocument/2006/relationships/slideLayout" Target="../slideLayouts/slideLayout216.xml"/><Relationship Id="rId12" Type="http://schemas.openxmlformats.org/officeDocument/2006/relationships/slideLayout" Target="../slideLayouts/slideLayout221.xml"/><Relationship Id="rId17" Type="http://schemas.openxmlformats.org/officeDocument/2006/relationships/slideLayout" Target="../slideLayouts/slideLayout226.xml"/><Relationship Id="rId2" Type="http://schemas.openxmlformats.org/officeDocument/2006/relationships/slideLayout" Target="../slideLayouts/slideLayout211.xml"/><Relationship Id="rId16" Type="http://schemas.openxmlformats.org/officeDocument/2006/relationships/slideLayout" Target="../slideLayouts/slideLayout225.xml"/><Relationship Id="rId20" Type="http://schemas.openxmlformats.org/officeDocument/2006/relationships/theme" Target="../theme/theme12.xml"/><Relationship Id="rId1" Type="http://schemas.openxmlformats.org/officeDocument/2006/relationships/slideLayout" Target="../slideLayouts/slideLayout210.xml"/><Relationship Id="rId6" Type="http://schemas.openxmlformats.org/officeDocument/2006/relationships/slideLayout" Target="../slideLayouts/slideLayout215.xml"/><Relationship Id="rId11" Type="http://schemas.openxmlformats.org/officeDocument/2006/relationships/slideLayout" Target="../slideLayouts/slideLayout220.xml"/><Relationship Id="rId5" Type="http://schemas.openxmlformats.org/officeDocument/2006/relationships/slideLayout" Target="../slideLayouts/slideLayout214.xml"/><Relationship Id="rId15" Type="http://schemas.openxmlformats.org/officeDocument/2006/relationships/slideLayout" Target="../slideLayouts/slideLayout224.xml"/><Relationship Id="rId23" Type="http://schemas.openxmlformats.org/officeDocument/2006/relationships/image" Target="../media/image3.png"/><Relationship Id="rId10" Type="http://schemas.openxmlformats.org/officeDocument/2006/relationships/slideLayout" Target="../slideLayouts/slideLayout219.xml"/><Relationship Id="rId19" Type="http://schemas.openxmlformats.org/officeDocument/2006/relationships/slideLayout" Target="../slideLayouts/slideLayout228.xml"/><Relationship Id="rId4" Type="http://schemas.openxmlformats.org/officeDocument/2006/relationships/slideLayout" Target="../slideLayouts/slideLayout213.xml"/><Relationship Id="rId9" Type="http://schemas.openxmlformats.org/officeDocument/2006/relationships/slideLayout" Target="../slideLayouts/slideLayout218.xml"/><Relationship Id="rId14" Type="http://schemas.openxmlformats.org/officeDocument/2006/relationships/slideLayout" Target="../slideLayouts/slideLayout223.xml"/><Relationship Id="rId22" Type="http://schemas.openxmlformats.org/officeDocument/2006/relationships/image" Target="../media/image13.png"/></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236.xml"/><Relationship Id="rId13" Type="http://schemas.openxmlformats.org/officeDocument/2006/relationships/slideLayout" Target="../slideLayouts/slideLayout241.xml"/><Relationship Id="rId18" Type="http://schemas.openxmlformats.org/officeDocument/2006/relationships/slideLayout" Target="../slideLayouts/slideLayout246.xml"/><Relationship Id="rId26" Type="http://schemas.openxmlformats.org/officeDocument/2006/relationships/image" Target="../media/image19.jpeg"/><Relationship Id="rId3" Type="http://schemas.openxmlformats.org/officeDocument/2006/relationships/slideLayout" Target="../slideLayouts/slideLayout231.xml"/><Relationship Id="rId21" Type="http://schemas.openxmlformats.org/officeDocument/2006/relationships/image" Target="../media/image15.png"/><Relationship Id="rId7" Type="http://schemas.openxmlformats.org/officeDocument/2006/relationships/slideLayout" Target="../slideLayouts/slideLayout235.xml"/><Relationship Id="rId12" Type="http://schemas.openxmlformats.org/officeDocument/2006/relationships/slideLayout" Target="../slideLayouts/slideLayout240.xml"/><Relationship Id="rId17" Type="http://schemas.openxmlformats.org/officeDocument/2006/relationships/slideLayout" Target="../slideLayouts/slideLayout245.xml"/><Relationship Id="rId25" Type="http://schemas.openxmlformats.org/officeDocument/2006/relationships/image" Target="../media/image18.png"/><Relationship Id="rId2" Type="http://schemas.openxmlformats.org/officeDocument/2006/relationships/slideLayout" Target="../slideLayouts/slideLayout230.xml"/><Relationship Id="rId16" Type="http://schemas.openxmlformats.org/officeDocument/2006/relationships/slideLayout" Target="../slideLayouts/slideLayout244.xml"/><Relationship Id="rId20" Type="http://schemas.openxmlformats.org/officeDocument/2006/relationships/theme" Target="../theme/theme13.xml"/><Relationship Id="rId1" Type="http://schemas.openxmlformats.org/officeDocument/2006/relationships/slideLayout" Target="../slideLayouts/slideLayout229.xml"/><Relationship Id="rId6" Type="http://schemas.openxmlformats.org/officeDocument/2006/relationships/slideLayout" Target="../slideLayouts/slideLayout234.xml"/><Relationship Id="rId11" Type="http://schemas.openxmlformats.org/officeDocument/2006/relationships/slideLayout" Target="../slideLayouts/slideLayout239.xml"/><Relationship Id="rId24" Type="http://schemas.openxmlformats.org/officeDocument/2006/relationships/image" Target="../media/image17.jpg"/><Relationship Id="rId5" Type="http://schemas.openxmlformats.org/officeDocument/2006/relationships/slideLayout" Target="../slideLayouts/slideLayout233.xml"/><Relationship Id="rId15" Type="http://schemas.openxmlformats.org/officeDocument/2006/relationships/slideLayout" Target="../slideLayouts/slideLayout243.xml"/><Relationship Id="rId23" Type="http://schemas.openxmlformats.org/officeDocument/2006/relationships/image" Target="../media/image16.jpg"/><Relationship Id="rId10" Type="http://schemas.openxmlformats.org/officeDocument/2006/relationships/slideLayout" Target="../slideLayouts/slideLayout238.xml"/><Relationship Id="rId19" Type="http://schemas.openxmlformats.org/officeDocument/2006/relationships/slideLayout" Target="../slideLayouts/slideLayout247.xml"/><Relationship Id="rId4" Type="http://schemas.openxmlformats.org/officeDocument/2006/relationships/slideLayout" Target="../slideLayouts/slideLayout232.xml"/><Relationship Id="rId9" Type="http://schemas.openxmlformats.org/officeDocument/2006/relationships/slideLayout" Target="../slideLayouts/slideLayout237.xml"/><Relationship Id="rId14" Type="http://schemas.openxmlformats.org/officeDocument/2006/relationships/slideLayout" Target="../slideLayouts/slideLayout242.xml"/><Relationship Id="rId22" Type="http://schemas.openxmlformats.org/officeDocument/2006/relationships/image" Target="../media/image1.png"/></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255.xml"/><Relationship Id="rId13" Type="http://schemas.openxmlformats.org/officeDocument/2006/relationships/slideLayout" Target="../slideLayouts/slideLayout260.xml"/><Relationship Id="rId18" Type="http://schemas.openxmlformats.org/officeDocument/2006/relationships/slideLayout" Target="../slideLayouts/slideLayout265.xml"/><Relationship Id="rId3" Type="http://schemas.openxmlformats.org/officeDocument/2006/relationships/slideLayout" Target="../slideLayouts/slideLayout250.xml"/><Relationship Id="rId21" Type="http://schemas.openxmlformats.org/officeDocument/2006/relationships/image" Target="../media/image7.png"/><Relationship Id="rId7" Type="http://schemas.openxmlformats.org/officeDocument/2006/relationships/slideLayout" Target="../slideLayouts/slideLayout254.xml"/><Relationship Id="rId12" Type="http://schemas.openxmlformats.org/officeDocument/2006/relationships/slideLayout" Target="../slideLayouts/slideLayout259.xml"/><Relationship Id="rId17" Type="http://schemas.openxmlformats.org/officeDocument/2006/relationships/slideLayout" Target="../slideLayouts/slideLayout264.xml"/><Relationship Id="rId2" Type="http://schemas.openxmlformats.org/officeDocument/2006/relationships/slideLayout" Target="../slideLayouts/slideLayout249.xml"/><Relationship Id="rId16" Type="http://schemas.openxmlformats.org/officeDocument/2006/relationships/slideLayout" Target="../slideLayouts/slideLayout263.xml"/><Relationship Id="rId20" Type="http://schemas.openxmlformats.org/officeDocument/2006/relationships/theme" Target="../theme/theme14.xml"/><Relationship Id="rId1" Type="http://schemas.openxmlformats.org/officeDocument/2006/relationships/slideLayout" Target="../slideLayouts/slideLayout248.xml"/><Relationship Id="rId6" Type="http://schemas.openxmlformats.org/officeDocument/2006/relationships/slideLayout" Target="../slideLayouts/slideLayout253.xml"/><Relationship Id="rId11" Type="http://schemas.openxmlformats.org/officeDocument/2006/relationships/slideLayout" Target="../slideLayouts/slideLayout258.xml"/><Relationship Id="rId24" Type="http://schemas.openxmlformats.org/officeDocument/2006/relationships/image" Target="../media/image17.jpg"/><Relationship Id="rId5" Type="http://schemas.openxmlformats.org/officeDocument/2006/relationships/slideLayout" Target="../slideLayouts/slideLayout252.xml"/><Relationship Id="rId15" Type="http://schemas.openxmlformats.org/officeDocument/2006/relationships/slideLayout" Target="../slideLayouts/slideLayout262.xml"/><Relationship Id="rId23" Type="http://schemas.openxmlformats.org/officeDocument/2006/relationships/image" Target="../media/image21.png"/><Relationship Id="rId10" Type="http://schemas.openxmlformats.org/officeDocument/2006/relationships/slideLayout" Target="../slideLayouts/slideLayout257.xml"/><Relationship Id="rId19" Type="http://schemas.openxmlformats.org/officeDocument/2006/relationships/slideLayout" Target="../slideLayouts/slideLayout266.xml"/><Relationship Id="rId4" Type="http://schemas.openxmlformats.org/officeDocument/2006/relationships/slideLayout" Target="../slideLayouts/slideLayout251.xml"/><Relationship Id="rId9" Type="http://schemas.openxmlformats.org/officeDocument/2006/relationships/slideLayout" Target="../slideLayouts/slideLayout256.xml"/><Relationship Id="rId14" Type="http://schemas.openxmlformats.org/officeDocument/2006/relationships/slideLayout" Target="../slideLayouts/slideLayout261.xml"/><Relationship Id="rId22" Type="http://schemas.openxmlformats.org/officeDocument/2006/relationships/image" Target="../media/image3.png"/></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274.xml"/><Relationship Id="rId3" Type="http://schemas.openxmlformats.org/officeDocument/2006/relationships/slideLayout" Target="../slideLayouts/slideLayout269.xml"/><Relationship Id="rId7" Type="http://schemas.openxmlformats.org/officeDocument/2006/relationships/slideLayout" Target="../slideLayouts/slideLayout273.xml"/><Relationship Id="rId2" Type="http://schemas.openxmlformats.org/officeDocument/2006/relationships/slideLayout" Target="../slideLayouts/slideLayout268.xml"/><Relationship Id="rId1" Type="http://schemas.openxmlformats.org/officeDocument/2006/relationships/slideLayout" Target="../slideLayouts/slideLayout267.xml"/><Relationship Id="rId6" Type="http://schemas.openxmlformats.org/officeDocument/2006/relationships/slideLayout" Target="../slideLayouts/slideLayout272.xml"/><Relationship Id="rId5" Type="http://schemas.openxmlformats.org/officeDocument/2006/relationships/slideLayout" Target="../slideLayouts/slideLayout271.xml"/><Relationship Id="rId4" Type="http://schemas.openxmlformats.org/officeDocument/2006/relationships/slideLayout" Target="../slideLayouts/slideLayout270.xml"/><Relationship Id="rId9" Type="http://schemas.openxmlformats.org/officeDocument/2006/relationships/theme" Target="../theme/theme1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3BE2DF1-701D-4450-B8E2-2542EE009759}"/>
              </a:ext>
            </a:extLst>
          </p:cNvPr>
          <p:cNvSpPr/>
          <p:nvPr userDrawn="1"/>
        </p:nvSpPr>
        <p:spPr>
          <a:xfrm>
            <a:off x="0" y="0"/>
            <a:ext cx="12192000" cy="59181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Placeholder 1">
            <a:extLst>
              <a:ext uri="{FF2B5EF4-FFF2-40B4-BE49-F238E27FC236}">
                <a16:creationId xmlns:a16="http://schemas.microsoft.com/office/drawing/2014/main" id="{6DB68E4B-9E19-4233-897C-84735A4AF9F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C85370BF-A48C-4D1C-9C2E-16E6492408D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7225E38B-6F30-4C99-9669-B911011F863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3047DB90-ECC1-4A10-8321-4A4AECE4C4E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C2E2AFD-3F9A-483C-AD8A-05142A2F61B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DDBD4F-CAE2-4C3C-B6AA-C211EFDAA03F}" type="slidenum">
              <a:rPr lang="en-GB" smtClean="0"/>
              <a:t>‹#›</a:t>
            </a:fld>
            <a:endParaRPr lang="en-GB"/>
          </a:p>
        </p:txBody>
      </p:sp>
      <p:pic>
        <p:nvPicPr>
          <p:cNvPr id="12" name="Picture 11" descr="A picture containing plate, food&#10;&#10;Description automatically generated">
            <a:extLst>
              <a:ext uri="{FF2B5EF4-FFF2-40B4-BE49-F238E27FC236}">
                <a16:creationId xmlns:a16="http://schemas.microsoft.com/office/drawing/2014/main" id="{1A43F2D7-3FB0-4D97-AAA1-2A36EB07A591}"/>
              </a:ext>
            </a:extLst>
          </p:cNvPr>
          <p:cNvPicPr>
            <a:picLocks noChangeAspect="1"/>
          </p:cNvPicPr>
          <p:nvPr userDrawn="1"/>
        </p:nvPicPr>
        <p:blipFill>
          <a:blip r:embed="rId21">
            <a:extLst>
              <a:ext uri="{28A0092B-C50C-407E-A947-70E740481C1C}">
                <a14:useLocalDpi xmlns:a14="http://schemas.microsoft.com/office/drawing/2010/main" val="0"/>
              </a:ext>
            </a:extLst>
          </a:blip>
          <a:stretch>
            <a:fillRect/>
          </a:stretch>
        </p:blipFill>
        <p:spPr>
          <a:xfrm>
            <a:off x="10210800" y="6053066"/>
            <a:ext cx="1803413" cy="630000"/>
          </a:xfrm>
          <a:prstGeom prst="rect">
            <a:avLst/>
          </a:prstGeom>
        </p:spPr>
      </p:pic>
    </p:spTree>
    <p:extLst>
      <p:ext uri="{BB962C8B-B14F-4D97-AF65-F5344CB8AC3E}">
        <p14:creationId xmlns:p14="http://schemas.microsoft.com/office/powerpoint/2010/main" val="252418787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Lst>
  <p:txStyles>
    <p:titleStyle>
      <a:lvl1pPr algn="l" defTabSz="914400" rtl="0" eaLnBrk="1" latinLnBrk="0" hangingPunct="1">
        <a:lnSpc>
          <a:spcPct val="90000"/>
        </a:lnSpc>
        <a:spcBef>
          <a:spcPct val="0"/>
        </a:spcBef>
        <a:buNone/>
        <a:defRPr sz="50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3BE2DF1-701D-4450-B8E2-2542EE009759}"/>
              </a:ext>
            </a:extLst>
          </p:cNvPr>
          <p:cNvSpPr/>
          <p:nvPr userDrawn="1"/>
        </p:nvSpPr>
        <p:spPr>
          <a:xfrm>
            <a:off x="0" y="0"/>
            <a:ext cx="12192000" cy="59181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Placeholder 1">
            <a:extLst>
              <a:ext uri="{FF2B5EF4-FFF2-40B4-BE49-F238E27FC236}">
                <a16:creationId xmlns:a16="http://schemas.microsoft.com/office/drawing/2014/main" id="{6DB68E4B-9E19-4233-897C-84735A4AF9F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C85370BF-A48C-4D1C-9C2E-16E6492408D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7225E38B-6F30-4C99-9669-B911011F863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3047DB90-ECC1-4A10-8321-4A4AECE4C4E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C2E2AFD-3F9A-483C-AD8A-05142A2F61B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DDBD4F-CAE2-4C3C-B6AA-C211EFDAA03F}" type="slidenum">
              <a:rPr lang="en-GB" smtClean="0"/>
              <a:t>‹#›</a:t>
            </a:fld>
            <a:endParaRPr lang="en-GB"/>
          </a:p>
        </p:txBody>
      </p:sp>
      <p:pic>
        <p:nvPicPr>
          <p:cNvPr id="7" name="Picture 6">
            <a:extLst>
              <a:ext uri="{FF2B5EF4-FFF2-40B4-BE49-F238E27FC236}">
                <a16:creationId xmlns:a16="http://schemas.microsoft.com/office/drawing/2014/main" id="{5FC2993D-067F-408E-A6D3-1C283D0066D2}"/>
              </a:ext>
            </a:extLst>
          </p:cNvPr>
          <p:cNvPicPr>
            <a:picLocks noChangeAspect="1"/>
          </p:cNvPicPr>
          <p:nvPr userDrawn="1"/>
        </p:nvPicPr>
        <p:blipFill>
          <a:blip r:embed="rId21">
            <a:extLst>
              <a:ext uri="{28A0092B-C50C-407E-A947-70E740481C1C}">
                <a14:useLocalDpi xmlns:a14="http://schemas.microsoft.com/office/drawing/2010/main" val="0"/>
              </a:ext>
            </a:extLst>
          </a:blip>
          <a:srcRect/>
          <a:stretch/>
        </p:blipFill>
        <p:spPr>
          <a:xfrm>
            <a:off x="11242692" y="6053066"/>
            <a:ext cx="771521" cy="630000"/>
          </a:xfrm>
          <a:prstGeom prst="rect">
            <a:avLst/>
          </a:prstGeom>
        </p:spPr>
      </p:pic>
      <p:pic>
        <p:nvPicPr>
          <p:cNvPr id="8" name="Picture 7" descr="A picture containing plate, food&#10;&#10;Description automatically generated">
            <a:extLst>
              <a:ext uri="{FF2B5EF4-FFF2-40B4-BE49-F238E27FC236}">
                <a16:creationId xmlns:a16="http://schemas.microsoft.com/office/drawing/2014/main" id="{00BE3C41-2612-4EA7-A1A0-D08E712388D6}"/>
              </a:ext>
            </a:extLst>
          </p:cNvPr>
          <p:cNvPicPr>
            <a:picLocks noChangeAspect="1"/>
          </p:cNvPicPr>
          <p:nvPr userDrawn="1"/>
        </p:nvPicPr>
        <p:blipFill>
          <a:blip r:embed="rId22">
            <a:extLst>
              <a:ext uri="{28A0092B-C50C-407E-A947-70E740481C1C}">
                <a14:useLocalDpi xmlns:a14="http://schemas.microsoft.com/office/drawing/2010/main" val="0"/>
              </a:ext>
            </a:extLst>
          </a:blip>
          <a:stretch>
            <a:fillRect/>
          </a:stretch>
        </p:blipFill>
        <p:spPr>
          <a:xfrm>
            <a:off x="9334504" y="6053066"/>
            <a:ext cx="1803413" cy="630000"/>
          </a:xfrm>
          <a:prstGeom prst="rect">
            <a:avLst/>
          </a:prstGeom>
        </p:spPr>
      </p:pic>
    </p:spTree>
    <p:extLst>
      <p:ext uri="{BB962C8B-B14F-4D97-AF65-F5344CB8AC3E}">
        <p14:creationId xmlns:p14="http://schemas.microsoft.com/office/powerpoint/2010/main" val="3581383756"/>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949" r:id="rId15"/>
    <p:sldLayoutId id="2147483696" r:id="rId16"/>
    <p:sldLayoutId id="2147483697" r:id="rId17"/>
    <p:sldLayoutId id="2147483698" r:id="rId18"/>
    <p:sldLayoutId id="2147483699" r:id="rId19"/>
  </p:sldLayoutIdLst>
  <p:txStyles>
    <p:titleStyle>
      <a:lvl1pPr algn="l" defTabSz="914400" rtl="0" eaLnBrk="1" latinLnBrk="0" hangingPunct="1">
        <a:lnSpc>
          <a:spcPct val="90000"/>
        </a:lnSpc>
        <a:spcBef>
          <a:spcPct val="0"/>
        </a:spcBef>
        <a:buNone/>
        <a:defRPr sz="50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3BE2DF1-701D-4450-B8E2-2542EE009759}"/>
              </a:ext>
            </a:extLst>
          </p:cNvPr>
          <p:cNvSpPr/>
          <p:nvPr userDrawn="1"/>
        </p:nvSpPr>
        <p:spPr>
          <a:xfrm>
            <a:off x="0" y="0"/>
            <a:ext cx="12192000" cy="59181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Placeholder 1">
            <a:extLst>
              <a:ext uri="{FF2B5EF4-FFF2-40B4-BE49-F238E27FC236}">
                <a16:creationId xmlns:a16="http://schemas.microsoft.com/office/drawing/2014/main" id="{6DB68E4B-9E19-4233-897C-84735A4AF9F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C85370BF-A48C-4D1C-9C2E-16E6492408D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7225E38B-6F30-4C99-9669-B911011F863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3047DB90-ECC1-4A10-8321-4A4AECE4C4E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C2E2AFD-3F9A-483C-AD8A-05142A2F61B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DDBD4F-CAE2-4C3C-B6AA-C211EFDAA03F}" type="slidenum">
              <a:rPr lang="en-GB" smtClean="0"/>
              <a:t>‹#›</a:t>
            </a:fld>
            <a:endParaRPr lang="en-GB"/>
          </a:p>
        </p:txBody>
      </p:sp>
      <p:pic>
        <p:nvPicPr>
          <p:cNvPr id="7" name="Picture 6" descr="A close up of a sign&#10;&#10;Description automatically generated">
            <a:extLst>
              <a:ext uri="{FF2B5EF4-FFF2-40B4-BE49-F238E27FC236}">
                <a16:creationId xmlns:a16="http://schemas.microsoft.com/office/drawing/2014/main" id="{DF144FA4-A1A8-4FD5-B432-17D9FE139EC4}"/>
              </a:ext>
            </a:extLst>
          </p:cNvPr>
          <p:cNvPicPr>
            <a:picLocks noChangeAspect="1"/>
          </p:cNvPicPr>
          <p:nvPr userDrawn="1"/>
        </p:nvPicPr>
        <p:blipFill>
          <a:blip r:embed="rId21">
            <a:extLst>
              <a:ext uri="{28A0092B-C50C-407E-A947-70E740481C1C}">
                <a14:useLocalDpi xmlns:a14="http://schemas.microsoft.com/office/drawing/2010/main" val="0"/>
              </a:ext>
            </a:extLst>
          </a:blip>
          <a:stretch>
            <a:fillRect/>
          </a:stretch>
        </p:blipFill>
        <p:spPr>
          <a:xfrm>
            <a:off x="9795163" y="6053066"/>
            <a:ext cx="2219050" cy="630000"/>
          </a:xfrm>
          <a:prstGeom prst="rect">
            <a:avLst/>
          </a:prstGeom>
        </p:spPr>
      </p:pic>
    </p:spTree>
    <p:extLst>
      <p:ext uri="{BB962C8B-B14F-4D97-AF65-F5344CB8AC3E}">
        <p14:creationId xmlns:p14="http://schemas.microsoft.com/office/powerpoint/2010/main" val="1174387595"/>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 id="2147483713" r:id="rId13"/>
    <p:sldLayoutId id="2147483714" r:id="rId14"/>
    <p:sldLayoutId id="2147483950" r:id="rId15"/>
    <p:sldLayoutId id="2147483716" r:id="rId16"/>
    <p:sldLayoutId id="2147483717" r:id="rId17"/>
    <p:sldLayoutId id="2147483718" r:id="rId18"/>
    <p:sldLayoutId id="2147483719" r:id="rId19"/>
  </p:sldLayoutIdLst>
  <p:txStyles>
    <p:titleStyle>
      <a:lvl1pPr algn="l" defTabSz="914400" rtl="0" eaLnBrk="1" latinLnBrk="0" hangingPunct="1">
        <a:lnSpc>
          <a:spcPct val="90000"/>
        </a:lnSpc>
        <a:spcBef>
          <a:spcPct val="0"/>
        </a:spcBef>
        <a:buNone/>
        <a:defRPr sz="50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3BE2DF1-701D-4450-B8E2-2542EE009759}"/>
              </a:ext>
            </a:extLst>
          </p:cNvPr>
          <p:cNvSpPr/>
          <p:nvPr userDrawn="1"/>
        </p:nvSpPr>
        <p:spPr>
          <a:xfrm>
            <a:off x="0" y="0"/>
            <a:ext cx="12192000" cy="59181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Placeholder 1">
            <a:extLst>
              <a:ext uri="{FF2B5EF4-FFF2-40B4-BE49-F238E27FC236}">
                <a16:creationId xmlns:a16="http://schemas.microsoft.com/office/drawing/2014/main" id="{6DB68E4B-9E19-4233-897C-84735A4AF9F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C85370BF-A48C-4D1C-9C2E-16E6492408D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7225E38B-6F30-4C99-9669-B911011F863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3047DB90-ECC1-4A10-8321-4A4AECE4C4E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C2E2AFD-3F9A-483C-AD8A-05142A2F61B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DDBD4F-CAE2-4C3C-B6AA-C211EFDAA03F}" type="slidenum">
              <a:rPr lang="en-GB" smtClean="0"/>
              <a:t>‹#›</a:t>
            </a:fld>
            <a:endParaRPr lang="en-GB"/>
          </a:p>
        </p:txBody>
      </p:sp>
      <p:pic>
        <p:nvPicPr>
          <p:cNvPr id="12" name="Picture 11" descr="A picture containing plate, food&#10;&#10;Description automatically generated">
            <a:extLst>
              <a:ext uri="{FF2B5EF4-FFF2-40B4-BE49-F238E27FC236}">
                <a16:creationId xmlns:a16="http://schemas.microsoft.com/office/drawing/2014/main" id="{1A43F2D7-3FB0-4D97-AAA1-2A36EB07A591}"/>
              </a:ext>
            </a:extLst>
          </p:cNvPr>
          <p:cNvPicPr>
            <a:picLocks noChangeAspect="1"/>
          </p:cNvPicPr>
          <p:nvPr userDrawn="1"/>
        </p:nvPicPr>
        <p:blipFill>
          <a:blip r:embed="rId21">
            <a:extLst>
              <a:ext uri="{28A0092B-C50C-407E-A947-70E740481C1C}">
                <a14:useLocalDpi xmlns:a14="http://schemas.microsoft.com/office/drawing/2010/main" val="0"/>
              </a:ext>
            </a:extLst>
          </a:blip>
          <a:stretch>
            <a:fillRect/>
          </a:stretch>
        </p:blipFill>
        <p:spPr>
          <a:xfrm>
            <a:off x="10210800" y="6053066"/>
            <a:ext cx="1803413" cy="630000"/>
          </a:xfrm>
          <a:prstGeom prst="rect">
            <a:avLst/>
          </a:prstGeom>
        </p:spPr>
      </p:pic>
      <p:sp>
        <p:nvSpPr>
          <p:cNvPr id="7" name="TextBox 6">
            <a:extLst>
              <a:ext uri="{FF2B5EF4-FFF2-40B4-BE49-F238E27FC236}">
                <a16:creationId xmlns:a16="http://schemas.microsoft.com/office/drawing/2014/main" id="{679E4FCE-80AD-4D04-BEC1-16A53DA2D136}"/>
              </a:ext>
            </a:extLst>
          </p:cNvPr>
          <p:cNvSpPr txBox="1"/>
          <p:nvPr userDrawn="1"/>
        </p:nvSpPr>
        <p:spPr>
          <a:xfrm>
            <a:off x="177787" y="5998734"/>
            <a:ext cx="2917838" cy="738664"/>
          </a:xfrm>
          <a:prstGeom prst="rect">
            <a:avLst/>
          </a:prstGeom>
          <a:noFill/>
        </p:spPr>
        <p:txBody>
          <a:bodyPr wrap="square" rtlCol="0">
            <a:spAutoFit/>
          </a:bodyPr>
          <a:lstStyle/>
          <a:p>
            <a:r>
              <a:rPr lang="en-GB" sz="1400" dirty="0">
                <a:solidFill>
                  <a:srgbClr val="63348B"/>
                </a:solidFill>
                <a:latin typeface="Hand Of Sean Pro" panose="00000500000000000000" pitchFamily="50" charset="0"/>
              </a:rPr>
              <a:t>School Improvement, </a:t>
            </a:r>
            <a:br>
              <a:rPr lang="en-GB" sz="1400" dirty="0">
                <a:solidFill>
                  <a:srgbClr val="63348B"/>
                </a:solidFill>
                <a:latin typeface="Hand Of Sean Pro" panose="00000500000000000000" pitchFamily="50" charset="0"/>
              </a:rPr>
            </a:br>
            <a:r>
              <a:rPr lang="en-GB" sz="1400" dirty="0">
                <a:solidFill>
                  <a:srgbClr val="63348B"/>
                </a:solidFill>
                <a:latin typeface="Hand Of Sean Pro" panose="00000500000000000000" pitchFamily="50" charset="0"/>
              </a:rPr>
              <a:t>Secondary, Special &amp; PRU / </a:t>
            </a:r>
            <a:br>
              <a:rPr lang="en-GB" sz="1400" dirty="0">
                <a:solidFill>
                  <a:srgbClr val="63348B"/>
                </a:solidFill>
                <a:latin typeface="Hand Of Sean Pro" panose="00000500000000000000" pitchFamily="50" charset="0"/>
              </a:rPr>
            </a:br>
            <a:r>
              <a:rPr lang="en-GB" sz="1400" dirty="0">
                <a:solidFill>
                  <a:srgbClr val="63348B"/>
                </a:solidFill>
                <a:latin typeface="Hand Of Sean Pro" panose="00000500000000000000" pitchFamily="50" charset="0"/>
              </a:rPr>
              <a:t>Skills &amp; Employability</a:t>
            </a:r>
          </a:p>
        </p:txBody>
      </p:sp>
    </p:spTree>
    <p:extLst>
      <p:ext uri="{BB962C8B-B14F-4D97-AF65-F5344CB8AC3E}">
        <p14:creationId xmlns:p14="http://schemas.microsoft.com/office/powerpoint/2010/main" val="174460597"/>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 id="2147483734" r:id="rId14"/>
    <p:sldLayoutId id="2147483951" r:id="rId15"/>
    <p:sldLayoutId id="2147483736" r:id="rId16"/>
    <p:sldLayoutId id="2147483737" r:id="rId17"/>
    <p:sldLayoutId id="2147483738" r:id="rId18"/>
    <p:sldLayoutId id="2147483739" r:id="rId19"/>
  </p:sldLayoutIdLst>
  <p:txStyles>
    <p:titleStyle>
      <a:lvl1pPr algn="l" defTabSz="914400" rtl="0" eaLnBrk="1" latinLnBrk="0" hangingPunct="1">
        <a:lnSpc>
          <a:spcPct val="90000"/>
        </a:lnSpc>
        <a:spcBef>
          <a:spcPct val="0"/>
        </a:spcBef>
        <a:buNone/>
        <a:defRPr sz="50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3BE2DF1-701D-4450-B8E2-2542EE009759}"/>
              </a:ext>
            </a:extLst>
          </p:cNvPr>
          <p:cNvSpPr/>
          <p:nvPr userDrawn="1"/>
        </p:nvSpPr>
        <p:spPr>
          <a:xfrm>
            <a:off x="0" y="0"/>
            <a:ext cx="12192000" cy="59181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Placeholder 1">
            <a:extLst>
              <a:ext uri="{FF2B5EF4-FFF2-40B4-BE49-F238E27FC236}">
                <a16:creationId xmlns:a16="http://schemas.microsoft.com/office/drawing/2014/main" id="{6DB68E4B-9E19-4233-897C-84735A4AF9F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C85370BF-A48C-4D1C-9C2E-16E6492408D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7225E38B-6F30-4C99-9669-B911011F863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3047DB90-ECC1-4A10-8321-4A4AECE4C4E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C2E2AFD-3F9A-483C-AD8A-05142A2F61B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DDBD4F-CAE2-4C3C-B6AA-C211EFDAA03F}" type="slidenum">
              <a:rPr lang="en-GB" smtClean="0"/>
              <a:t>‹#›</a:t>
            </a:fld>
            <a:endParaRPr lang="en-GB"/>
          </a:p>
        </p:txBody>
      </p:sp>
      <p:sp>
        <p:nvSpPr>
          <p:cNvPr id="7" name="TextBox 6">
            <a:extLst>
              <a:ext uri="{FF2B5EF4-FFF2-40B4-BE49-F238E27FC236}">
                <a16:creationId xmlns:a16="http://schemas.microsoft.com/office/drawing/2014/main" id="{679E4FCE-80AD-4D04-BEC1-16A53DA2D136}"/>
              </a:ext>
            </a:extLst>
          </p:cNvPr>
          <p:cNvSpPr txBox="1"/>
          <p:nvPr userDrawn="1"/>
        </p:nvSpPr>
        <p:spPr>
          <a:xfrm>
            <a:off x="177787" y="5998734"/>
            <a:ext cx="2917838" cy="738664"/>
          </a:xfrm>
          <a:prstGeom prst="rect">
            <a:avLst/>
          </a:prstGeom>
          <a:noFill/>
        </p:spPr>
        <p:txBody>
          <a:bodyPr wrap="square" rtlCol="0">
            <a:spAutoFit/>
          </a:bodyPr>
          <a:lstStyle/>
          <a:p>
            <a:r>
              <a:rPr lang="en-GB" sz="1400" dirty="0">
                <a:solidFill>
                  <a:srgbClr val="63348B"/>
                </a:solidFill>
                <a:latin typeface="Hand Of Sean Pro" panose="00000500000000000000" pitchFamily="50" charset="0"/>
              </a:rPr>
              <a:t>School Improvement, </a:t>
            </a:r>
            <a:br>
              <a:rPr lang="en-GB" sz="1400" dirty="0">
                <a:solidFill>
                  <a:srgbClr val="63348B"/>
                </a:solidFill>
                <a:latin typeface="Hand Of Sean Pro" panose="00000500000000000000" pitchFamily="50" charset="0"/>
              </a:rPr>
            </a:br>
            <a:r>
              <a:rPr lang="en-GB" sz="1400" dirty="0">
                <a:solidFill>
                  <a:srgbClr val="63348B"/>
                </a:solidFill>
                <a:latin typeface="Hand Of Sean Pro" panose="00000500000000000000" pitchFamily="50" charset="0"/>
              </a:rPr>
              <a:t>Secondary, Special &amp; PRU / </a:t>
            </a:r>
            <a:br>
              <a:rPr lang="en-GB" sz="1400" dirty="0">
                <a:solidFill>
                  <a:srgbClr val="63348B"/>
                </a:solidFill>
                <a:latin typeface="Hand Of Sean Pro" panose="00000500000000000000" pitchFamily="50" charset="0"/>
              </a:rPr>
            </a:br>
            <a:r>
              <a:rPr lang="en-GB" sz="1400" dirty="0">
                <a:solidFill>
                  <a:srgbClr val="63348B"/>
                </a:solidFill>
                <a:latin typeface="Hand Of Sean Pro" panose="00000500000000000000" pitchFamily="50" charset="0"/>
              </a:rPr>
              <a:t>Skills &amp; Employability</a:t>
            </a:r>
          </a:p>
        </p:txBody>
      </p:sp>
      <p:pic>
        <p:nvPicPr>
          <p:cNvPr id="8" name="Picture 7">
            <a:extLst>
              <a:ext uri="{FF2B5EF4-FFF2-40B4-BE49-F238E27FC236}">
                <a16:creationId xmlns:a16="http://schemas.microsoft.com/office/drawing/2014/main" id="{2EF9EB28-840E-4438-BE05-F1311C23FCE6}"/>
              </a:ext>
            </a:extLst>
          </p:cNvPr>
          <p:cNvPicPr>
            <a:picLocks noChangeAspect="1"/>
          </p:cNvPicPr>
          <p:nvPr userDrawn="1"/>
        </p:nvPicPr>
        <p:blipFill>
          <a:blip r:embed="rId21">
            <a:extLst>
              <a:ext uri="{28A0092B-C50C-407E-A947-70E740481C1C}">
                <a14:useLocalDpi xmlns:a14="http://schemas.microsoft.com/office/drawing/2010/main" val="0"/>
              </a:ext>
            </a:extLst>
          </a:blip>
          <a:srcRect/>
          <a:stretch/>
        </p:blipFill>
        <p:spPr>
          <a:xfrm>
            <a:off x="11242692" y="6053066"/>
            <a:ext cx="771521" cy="630000"/>
          </a:xfrm>
          <a:prstGeom prst="rect">
            <a:avLst/>
          </a:prstGeom>
        </p:spPr>
      </p:pic>
      <p:pic>
        <p:nvPicPr>
          <p:cNvPr id="9" name="Picture 8" descr="A picture containing plate, food&#10;&#10;Description automatically generated">
            <a:extLst>
              <a:ext uri="{FF2B5EF4-FFF2-40B4-BE49-F238E27FC236}">
                <a16:creationId xmlns:a16="http://schemas.microsoft.com/office/drawing/2014/main" id="{A032ADD9-9F8C-4121-BC93-8089D91AF57E}"/>
              </a:ext>
            </a:extLst>
          </p:cNvPr>
          <p:cNvPicPr>
            <a:picLocks noChangeAspect="1"/>
          </p:cNvPicPr>
          <p:nvPr userDrawn="1"/>
        </p:nvPicPr>
        <p:blipFill>
          <a:blip r:embed="rId22">
            <a:extLst>
              <a:ext uri="{28A0092B-C50C-407E-A947-70E740481C1C}">
                <a14:useLocalDpi xmlns:a14="http://schemas.microsoft.com/office/drawing/2010/main" val="0"/>
              </a:ext>
            </a:extLst>
          </a:blip>
          <a:stretch>
            <a:fillRect/>
          </a:stretch>
        </p:blipFill>
        <p:spPr>
          <a:xfrm>
            <a:off x="9334504" y="6053066"/>
            <a:ext cx="1803413" cy="630000"/>
          </a:xfrm>
          <a:prstGeom prst="rect">
            <a:avLst/>
          </a:prstGeom>
        </p:spPr>
      </p:pic>
    </p:spTree>
    <p:extLst>
      <p:ext uri="{BB962C8B-B14F-4D97-AF65-F5344CB8AC3E}">
        <p14:creationId xmlns:p14="http://schemas.microsoft.com/office/powerpoint/2010/main" val="2716129751"/>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3" r:id="rId3"/>
    <p:sldLayoutId id="2147483744" r:id="rId4"/>
    <p:sldLayoutId id="2147483745" r:id="rId5"/>
    <p:sldLayoutId id="2147483746" r:id="rId6"/>
    <p:sldLayoutId id="2147483747" r:id="rId7"/>
    <p:sldLayoutId id="2147483748" r:id="rId8"/>
    <p:sldLayoutId id="2147483749" r:id="rId9"/>
    <p:sldLayoutId id="2147483750" r:id="rId10"/>
    <p:sldLayoutId id="2147483751" r:id="rId11"/>
    <p:sldLayoutId id="2147483752" r:id="rId12"/>
    <p:sldLayoutId id="2147483753" r:id="rId13"/>
    <p:sldLayoutId id="2147483754" r:id="rId14"/>
    <p:sldLayoutId id="2147483952" r:id="rId15"/>
    <p:sldLayoutId id="2147483756" r:id="rId16"/>
    <p:sldLayoutId id="2147483757" r:id="rId17"/>
    <p:sldLayoutId id="2147483758" r:id="rId18"/>
    <p:sldLayoutId id="2147483759" r:id="rId19"/>
  </p:sldLayoutIdLst>
  <p:txStyles>
    <p:titleStyle>
      <a:lvl1pPr algn="l" defTabSz="914400" rtl="0" eaLnBrk="1" latinLnBrk="0" hangingPunct="1">
        <a:lnSpc>
          <a:spcPct val="90000"/>
        </a:lnSpc>
        <a:spcBef>
          <a:spcPct val="0"/>
        </a:spcBef>
        <a:buNone/>
        <a:defRPr sz="50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3BE2DF1-701D-4450-B8E2-2542EE009759}"/>
              </a:ext>
            </a:extLst>
          </p:cNvPr>
          <p:cNvSpPr/>
          <p:nvPr userDrawn="1"/>
        </p:nvSpPr>
        <p:spPr>
          <a:xfrm>
            <a:off x="0" y="0"/>
            <a:ext cx="12192000" cy="59181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Placeholder 1">
            <a:extLst>
              <a:ext uri="{FF2B5EF4-FFF2-40B4-BE49-F238E27FC236}">
                <a16:creationId xmlns:a16="http://schemas.microsoft.com/office/drawing/2014/main" id="{6DB68E4B-9E19-4233-897C-84735A4AF9F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C85370BF-A48C-4D1C-9C2E-16E6492408D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7225E38B-6F30-4C99-9669-B911011F863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3047DB90-ECC1-4A10-8321-4A4AECE4C4E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C2E2AFD-3F9A-483C-AD8A-05142A2F61B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DDBD4F-CAE2-4C3C-B6AA-C211EFDAA03F}" type="slidenum">
              <a:rPr lang="en-GB" smtClean="0"/>
              <a:t>‹#›</a:t>
            </a:fld>
            <a:endParaRPr lang="en-GB"/>
          </a:p>
        </p:txBody>
      </p:sp>
      <p:sp>
        <p:nvSpPr>
          <p:cNvPr id="7" name="TextBox 6">
            <a:extLst>
              <a:ext uri="{FF2B5EF4-FFF2-40B4-BE49-F238E27FC236}">
                <a16:creationId xmlns:a16="http://schemas.microsoft.com/office/drawing/2014/main" id="{679E4FCE-80AD-4D04-BEC1-16A53DA2D136}"/>
              </a:ext>
            </a:extLst>
          </p:cNvPr>
          <p:cNvSpPr txBox="1"/>
          <p:nvPr userDrawn="1"/>
        </p:nvSpPr>
        <p:spPr>
          <a:xfrm>
            <a:off x="177787" y="5998734"/>
            <a:ext cx="2917838" cy="738664"/>
          </a:xfrm>
          <a:prstGeom prst="rect">
            <a:avLst/>
          </a:prstGeom>
          <a:noFill/>
        </p:spPr>
        <p:txBody>
          <a:bodyPr wrap="square" rtlCol="0">
            <a:spAutoFit/>
          </a:bodyPr>
          <a:lstStyle/>
          <a:p>
            <a:r>
              <a:rPr lang="en-GB" sz="1400" dirty="0">
                <a:solidFill>
                  <a:srgbClr val="63348B"/>
                </a:solidFill>
                <a:latin typeface="Hand Of Sean Pro" panose="00000500000000000000" pitchFamily="50" charset="0"/>
              </a:rPr>
              <a:t>School Improvement, </a:t>
            </a:r>
            <a:br>
              <a:rPr lang="en-GB" sz="1400" dirty="0">
                <a:solidFill>
                  <a:srgbClr val="63348B"/>
                </a:solidFill>
                <a:latin typeface="Hand Of Sean Pro" panose="00000500000000000000" pitchFamily="50" charset="0"/>
              </a:rPr>
            </a:br>
            <a:r>
              <a:rPr lang="en-GB" sz="1400" dirty="0">
                <a:solidFill>
                  <a:srgbClr val="63348B"/>
                </a:solidFill>
                <a:latin typeface="Hand Of Sean Pro" panose="00000500000000000000" pitchFamily="50" charset="0"/>
              </a:rPr>
              <a:t>Secondary, Special &amp; PRU / </a:t>
            </a:r>
            <a:br>
              <a:rPr lang="en-GB" sz="1400" dirty="0">
                <a:solidFill>
                  <a:srgbClr val="63348B"/>
                </a:solidFill>
                <a:latin typeface="Hand Of Sean Pro" panose="00000500000000000000" pitchFamily="50" charset="0"/>
              </a:rPr>
            </a:br>
            <a:r>
              <a:rPr lang="en-GB" sz="1400" dirty="0">
                <a:solidFill>
                  <a:srgbClr val="63348B"/>
                </a:solidFill>
                <a:latin typeface="Hand Of Sean Pro" panose="00000500000000000000" pitchFamily="50" charset="0"/>
              </a:rPr>
              <a:t>Skills &amp; Employability</a:t>
            </a:r>
          </a:p>
        </p:txBody>
      </p:sp>
      <p:pic>
        <p:nvPicPr>
          <p:cNvPr id="12" name="Picture 11" descr="A close up of a sign&#10;&#10;Description automatically generated">
            <a:extLst>
              <a:ext uri="{FF2B5EF4-FFF2-40B4-BE49-F238E27FC236}">
                <a16:creationId xmlns:a16="http://schemas.microsoft.com/office/drawing/2014/main" id="{23585CCF-5176-45BD-9B1A-32F469847C6C}"/>
              </a:ext>
            </a:extLst>
          </p:cNvPr>
          <p:cNvPicPr>
            <a:picLocks noChangeAspect="1"/>
          </p:cNvPicPr>
          <p:nvPr userDrawn="1"/>
        </p:nvPicPr>
        <p:blipFill>
          <a:blip r:embed="rId21">
            <a:extLst>
              <a:ext uri="{28A0092B-C50C-407E-A947-70E740481C1C}">
                <a14:useLocalDpi xmlns:a14="http://schemas.microsoft.com/office/drawing/2010/main" val="0"/>
              </a:ext>
            </a:extLst>
          </a:blip>
          <a:stretch>
            <a:fillRect/>
          </a:stretch>
        </p:blipFill>
        <p:spPr>
          <a:xfrm>
            <a:off x="9795163" y="6053066"/>
            <a:ext cx="2219050" cy="630000"/>
          </a:xfrm>
          <a:prstGeom prst="rect">
            <a:avLst/>
          </a:prstGeom>
        </p:spPr>
      </p:pic>
    </p:spTree>
    <p:extLst>
      <p:ext uri="{BB962C8B-B14F-4D97-AF65-F5344CB8AC3E}">
        <p14:creationId xmlns:p14="http://schemas.microsoft.com/office/powerpoint/2010/main" val="1528972281"/>
      </p:ext>
    </p:extLst>
  </p:cSld>
  <p:clrMap bg1="lt1" tx1="dk1" bg2="lt2" tx2="dk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 id="2147483772" r:id="rId12"/>
    <p:sldLayoutId id="2147483773" r:id="rId13"/>
    <p:sldLayoutId id="2147483774" r:id="rId14"/>
    <p:sldLayoutId id="2147483953" r:id="rId15"/>
    <p:sldLayoutId id="2147483776" r:id="rId16"/>
    <p:sldLayoutId id="2147483777" r:id="rId17"/>
    <p:sldLayoutId id="2147483778" r:id="rId18"/>
    <p:sldLayoutId id="2147483779" r:id="rId19"/>
  </p:sldLayoutIdLst>
  <p:txStyles>
    <p:titleStyle>
      <a:lvl1pPr algn="l" defTabSz="914400" rtl="0" eaLnBrk="1" latinLnBrk="0" hangingPunct="1">
        <a:lnSpc>
          <a:spcPct val="90000"/>
        </a:lnSpc>
        <a:spcBef>
          <a:spcPct val="0"/>
        </a:spcBef>
        <a:buNone/>
        <a:defRPr sz="50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F1ED6F27-58A1-40F2-B832-5F3ABA53BB78}"/>
              </a:ext>
            </a:extLst>
          </p:cNvPr>
          <p:cNvGrpSpPr/>
          <p:nvPr userDrawn="1"/>
        </p:nvGrpSpPr>
        <p:grpSpPr>
          <a:xfrm>
            <a:off x="7014298" y="6053066"/>
            <a:ext cx="4999915" cy="630000"/>
            <a:chOff x="181685" y="6053066"/>
            <a:chExt cx="4999915" cy="630000"/>
          </a:xfrm>
        </p:grpSpPr>
        <p:pic>
          <p:nvPicPr>
            <p:cNvPr id="9" name="Picture 8">
              <a:extLst>
                <a:ext uri="{FF2B5EF4-FFF2-40B4-BE49-F238E27FC236}">
                  <a16:creationId xmlns:a16="http://schemas.microsoft.com/office/drawing/2014/main" id="{7E57A8CD-9679-4E42-B0AB-19845D1D88B1}"/>
                </a:ext>
              </a:extLst>
            </p:cNvPr>
            <p:cNvPicPr>
              <a:picLocks noChangeAspect="1"/>
            </p:cNvPicPr>
            <p:nvPr userDrawn="1"/>
          </p:nvPicPr>
          <p:blipFill>
            <a:blip r:embed="rId21">
              <a:extLst>
                <a:ext uri="{28A0092B-C50C-407E-A947-70E740481C1C}">
                  <a14:useLocalDpi xmlns:a14="http://schemas.microsoft.com/office/drawing/2010/main" val="0"/>
                </a:ext>
              </a:extLst>
            </a:blip>
            <a:srcRect/>
            <a:stretch/>
          </p:blipFill>
          <p:spPr>
            <a:xfrm>
              <a:off x="2595868" y="6053066"/>
              <a:ext cx="2585732" cy="630000"/>
            </a:xfrm>
            <a:prstGeom prst="rect">
              <a:avLst/>
            </a:prstGeom>
          </p:spPr>
        </p:pic>
        <p:pic>
          <p:nvPicPr>
            <p:cNvPr id="8" name="Picture 7">
              <a:extLst>
                <a:ext uri="{FF2B5EF4-FFF2-40B4-BE49-F238E27FC236}">
                  <a16:creationId xmlns:a16="http://schemas.microsoft.com/office/drawing/2014/main" id="{5908FFAB-4B92-4044-8711-33D6E828AF4A}"/>
                </a:ext>
              </a:extLst>
            </p:cNvPr>
            <p:cNvPicPr>
              <a:picLocks noChangeAspect="1"/>
            </p:cNvPicPr>
            <p:nvPr userDrawn="1"/>
          </p:nvPicPr>
          <p:blipFill>
            <a:blip r:embed="rId22">
              <a:extLst>
                <a:ext uri="{28A0092B-C50C-407E-A947-70E740481C1C}">
                  <a14:useLocalDpi xmlns:a14="http://schemas.microsoft.com/office/drawing/2010/main" val="0"/>
                </a:ext>
              </a:extLst>
            </a:blip>
            <a:srcRect/>
            <a:stretch/>
          </p:blipFill>
          <p:spPr>
            <a:xfrm>
              <a:off x="181685" y="6053066"/>
              <a:ext cx="2037877" cy="630000"/>
            </a:xfrm>
            <a:prstGeom prst="rect">
              <a:avLst/>
            </a:prstGeom>
          </p:spPr>
        </p:pic>
      </p:grpSp>
      <p:sp>
        <p:nvSpPr>
          <p:cNvPr id="10" name="Rectangle 9">
            <a:extLst>
              <a:ext uri="{FF2B5EF4-FFF2-40B4-BE49-F238E27FC236}">
                <a16:creationId xmlns:a16="http://schemas.microsoft.com/office/drawing/2014/main" id="{93BE2DF1-701D-4450-B8E2-2542EE009759}"/>
              </a:ext>
            </a:extLst>
          </p:cNvPr>
          <p:cNvSpPr/>
          <p:nvPr userDrawn="1"/>
        </p:nvSpPr>
        <p:spPr>
          <a:xfrm>
            <a:off x="0" y="0"/>
            <a:ext cx="12192000" cy="59181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Placeholder 1">
            <a:extLst>
              <a:ext uri="{FF2B5EF4-FFF2-40B4-BE49-F238E27FC236}">
                <a16:creationId xmlns:a16="http://schemas.microsoft.com/office/drawing/2014/main" id="{6DB68E4B-9E19-4233-897C-84735A4AF9F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C85370BF-A48C-4D1C-9C2E-16E6492408D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7225E38B-6F30-4C99-9669-B911011F863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3047DB90-ECC1-4A10-8321-4A4AECE4C4E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4C2E2AFD-3F9A-483C-AD8A-05142A2F61B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DDBD4F-CAE2-4C3C-B6AA-C211EFDAA03F}" type="slidenum">
              <a:rPr lang="en-GB" smtClean="0"/>
              <a:t>‹#›</a:t>
            </a:fld>
            <a:endParaRPr lang="en-GB"/>
          </a:p>
        </p:txBody>
      </p:sp>
      <p:pic>
        <p:nvPicPr>
          <p:cNvPr id="16" name="Picture 15">
            <a:extLst>
              <a:ext uri="{FF2B5EF4-FFF2-40B4-BE49-F238E27FC236}">
                <a16:creationId xmlns:a16="http://schemas.microsoft.com/office/drawing/2014/main" id="{613C9EE2-9E7C-4017-94B8-741B8A097653}"/>
              </a:ext>
            </a:extLst>
          </p:cNvPr>
          <p:cNvPicPr>
            <a:picLocks noChangeAspect="1"/>
          </p:cNvPicPr>
          <p:nvPr userDrawn="1"/>
        </p:nvPicPr>
        <p:blipFill>
          <a:blip r:embed="rId23">
            <a:extLst>
              <a:ext uri="{28A0092B-C50C-407E-A947-70E740481C1C}">
                <a14:useLocalDpi xmlns:a14="http://schemas.microsoft.com/office/drawing/2010/main" val="0"/>
              </a:ext>
            </a:extLst>
          </a:blip>
          <a:srcRect/>
          <a:stretch/>
        </p:blipFill>
        <p:spPr>
          <a:xfrm>
            <a:off x="177787" y="6053066"/>
            <a:ext cx="1197141" cy="630000"/>
          </a:xfrm>
          <a:prstGeom prst="rect">
            <a:avLst/>
          </a:prstGeom>
        </p:spPr>
      </p:pic>
    </p:spTree>
    <p:extLst>
      <p:ext uri="{BB962C8B-B14F-4D97-AF65-F5344CB8AC3E}">
        <p14:creationId xmlns:p14="http://schemas.microsoft.com/office/powerpoint/2010/main" val="1741867131"/>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3" r:id="rId13"/>
    <p:sldLayoutId id="2147483794" r:id="rId14"/>
    <p:sldLayoutId id="2147483954" r:id="rId15"/>
    <p:sldLayoutId id="2147483796" r:id="rId16"/>
    <p:sldLayoutId id="2147483797" r:id="rId17"/>
    <p:sldLayoutId id="2147483798" r:id="rId18"/>
    <p:sldLayoutId id="2147483799" r:id="rId19"/>
  </p:sldLayoutIdLst>
  <p:txStyles>
    <p:titleStyle>
      <a:lvl1pPr algn="l" defTabSz="914400" rtl="0" eaLnBrk="1" latinLnBrk="0" hangingPunct="1">
        <a:lnSpc>
          <a:spcPct val="90000"/>
        </a:lnSpc>
        <a:spcBef>
          <a:spcPct val="0"/>
        </a:spcBef>
        <a:buNone/>
        <a:defRPr sz="50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F1ED6F27-58A1-40F2-B832-5F3ABA53BB78}"/>
              </a:ext>
            </a:extLst>
          </p:cNvPr>
          <p:cNvGrpSpPr/>
          <p:nvPr userDrawn="1"/>
        </p:nvGrpSpPr>
        <p:grpSpPr>
          <a:xfrm>
            <a:off x="7014298" y="6053066"/>
            <a:ext cx="4999915" cy="630000"/>
            <a:chOff x="181685" y="6053066"/>
            <a:chExt cx="4999915" cy="630000"/>
          </a:xfrm>
        </p:grpSpPr>
        <p:pic>
          <p:nvPicPr>
            <p:cNvPr id="9" name="Picture 8">
              <a:extLst>
                <a:ext uri="{FF2B5EF4-FFF2-40B4-BE49-F238E27FC236}">
                  <a16:creationId xmlns:a16="http://schemas.microsoft.com/office/drawing/2014/main" id="{7E57A8CD-9679-4E42-B0AB-19845D1D88B1}"/>
                </a:ext>
              </a:extLst>
            </p:cNvPr>
            <p:cNvPicPr>
              <a:picLocks noChangeAspect="1"/>
            </p:cNvPicPr>
            <p:nvPr userDrawn="1"/>
          </p:nvPicPr>
          <p:blipFill>
            <a:blip r:embed="rId21">
              <a:extLst>
                <a:ext uri="{28A0092B-C50C-407E-A947-70E740481C1C}">
                  <a14:useLocalDpi xmlns:a14="http://schemas.microsoft.com/office/drawing/2010/main" val="0"/>
                </a:ext>
              </a:extLst>
            </a:blip>
            <a:srcRect/>
            <a:stretch/>
          </p:blipFill>
          <p:spPr>
            <a:xfrm>
              <a:off x="2595868" y="6053066"/>
              <a:ext cx="2585732" cy="630000"/>
            </a:xfrm>
            <a:prstGeom prst="rect">
              <a:avLst/>
            </a:prstGeom>
          </p:spPr>
        </p:pic>
        <p:pic>
          <p:nvPicPr>
            <p:cNvPr id="8" name="Picture 7">
              <a:extLst>
                <a:ext uri="{FF2B5EF4-FFF2-40B4-BE49-F238E27FC236}">
                  <a16:creationId xmlns:a16="http://schemas.microsoft.com/office/drawing/2014/main" id="{5908FFAB-4B92-4044-8711-33D6E828AF4A}"/>
                </a:ext>
              </a:extLst>
            </p:cNvPr>
            <p:cNvPicPr>
              <a:picLocks noChangeAspect="1"/>
            </p:cNvPicPr>
            <p:nvPr userDrawn="1"/>
          </p:nvPicPr>
          <p:blipFill>
            <a:blip r:embed="rId22">
              <a:extLst>
                <a:ext uri="{28A0092B-C50C-407E-A947-70E740481C1C}">
                  <a14:useLocalDpi xmlns:a14="http://schemas.microsoft.com/office/drawing/2010/main" val="0"/>
                </a:ext>
              </a:extLst>
            </a:blip>
            <a:srcRect/>
            <a:stretch/>
          </p:blipFill>
          <p:spPr>
            <a:xfrm>
              <a:off x="181685" y="6053066"/>
              <a:ext cx="2037877" cy="630000"/>
            </a:xfrm>
            <a:prstGeom prst="rect">
              <a:avLst/>
            </a:prstGeom>
          </p:spPr>
        </p:pic>
      </p:grpSp>
      <p:sp>
        <p:nvSpPr>
          <p:cNvPr id="10" name="Rectangle 9">
            <a:extLst>
              <a:ext uri="{FF2B5EF4-FFF2-40B4-BE49-F238E27FC236}">
                <a16:creationId xmlns:a16="http://schemas.microsoft.com/office/drawing/2014/main" id="{93BE2DF1-701D-4450-B8E2-2542EE009759}"/>
              </a:ext>
            </a:extLst>
          </p:cNvPr>
          <p:cNvSpPr/>
          <p:nvPr userDrawn="1"/>
        </p:nvSpPr>
        <p:spPr>
          <a:xfrm>
            <a:off x="0" y="0"/>
            <a:ext cx="12192000" cy="59181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Placeholder 1">
            <a:extLst>
              <a:ext uri="{FF2B5EF4-FFF2-40B4-BE49-F238E27FC236}">
                <a16:creationId xmlns:a16="http://schemas.microsoft.com/office/drawing/2014/main" id="{6DB68E4B-9E19-4233-897C-84735A4AF9F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C85370BF-A48C-4D1C-9C2E-16E6492408D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7225E38B-6F30-4C99-9669-B911011F863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3047DB90-ECC1-4A10-8321-4A4AECE4C4E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4C2E2AFD-3F9A-483C-AD8A-05142A2F61B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DDBD4F-CAE2-4C3C-B6AA-C211EFDAA03F}" type="slidenum">
              <a:rPr lang="en-GB" smtClean="0"/>
              <a:t>‹#›</a:t>
            </a:fld>
            <a:endParaRPr lang="en-GB"/>
          </a:p>
        </p:txBody>
      </p:sp>
      <p:pic>
        <p:nvPicPr>
          <p:cNvPr id="16" name="Picture 15">
            <a:extLst>
              <a:ext uri="{FF2B5EF4-FFF2-40B4-BE49-F238E27FC236}">
                <a16:creationId xmlns:a16="http://schemas.microsoft.com/office/drawing/2014/main" id="{613C9EE2-9E7C-4017-94B8-741B8A097653}"/>
              </a:ext>
            </a:extLst>
          </p:cNvPr>
          <p:cNvPicPr>
            <a:picLocks noChangeAspect="1"/>
          </p:cNvPicPr>
          <p:nvPr userDrawn="1"/>
        </p:nvPicPr>
        <p:blipFill>
          <a:blip r:embed="rId23">
            <a:extLst>
              <a:ext uri="{28A0092B-C50C-407E-A947-70E740481C1C}">
                <a14:useLocalDpi xmlns:a14="http://schemas.microsoft.com/office/drawing/2010/main" val="0"/>
              </a:ext>
            </a:extLst>
          </a:blip>
          <a:srcRect/>
          <a:stretch/>
        </p:blipFill>
        <p:spPr>
          <a:xfrm>
            <a:off x="177787" y="6053066"/>
            <a:ext cx="1197141" cy="630000"/>
          </a:xfrm>
          <a:prstGeom prst="rect">
            <a:avLst/>
          </a:prstGeom>
        </p:spPr>
      </p:pic>
      <p:pic>
        <p:nvPicPr>
          <p:cNvPr id="7" name="Picture 6">
            <a:extLst>
              <a:ext uri="{FF2B5EF4-FFF2-40B4-BE49-F238E27FC236}">
                <a16:creationId xmlns:a16="http://schemas.microsoft.com/office/drawing/2014/main" id="{5A1EE13A-6B42-4C6A-8D78-B71467D02A56}"/>
              </a:ext>
            </a:extLst>
          </p:cNvPr>
          <p:cNvPicPr>
            <a:picLocks noChangeAspect="1"/>
          </p:cNvPicPr>
          <p:nvPr userDrawn="1"/>
        </p:nvPicPr>
        <p:blipFill>
          <a:blip r:embed="rId24">
            <a:extLst>
              <a:ext uri="{28A0092B-C50C-407E-A947-70E740481C1C}">
                <a14:useLocalDpi xmlns:a14="http://schemas.microsoft.com/office/drawing/2010/main" val="0"/>
              </a:ext>
            </a:extLst>
          </a:blip>
          <a:srcRect/>
          <a:stretch/>
        </p:blipFill>
        <p:spPr>
          <a:xfrm>
            <a:off x="1484496" y="6053066"/>
            <a:ext cx="771521" cy="630000"/>
          </a:xfrm>
          <a:prstGeom prst="rect">
            <a:avLst/>
          </a:prstGeom>
        </p:spPr>
      </p:pic>
    </p:spTree>
    <p:extLst>
      <p:ext uri="{BB962C8B-B14F-4D97-AF65-F5344CB8AC3E}">
        <p14:creationId xmlns:p14="http://schemas.microsoft.com/office/powerpoint/2010/main" val="1350743004"/>
      </p:ext>
    </p:extLst>
  </p:cSld>
  <p:clrMap bg1="lt1" tx1="dk1" bg2="lt2" tx2="dk2" accent1="accent1" accent2="accent2" accent3="accent3" accent4="accent4" accent5="accent5" accent6="accent6" hlink="hlink" folHlink="folHlink"/>
  <p:sldLayoutIdLst>
    <p:sldLayoutId id="2147483801" r:id="rId1"/>
    <p:sldLayoutId id="2147483802" r:id="rId2"/>
    <p:sldLayoutId id="2147483803" r:id="rId3"/>
    <p:sldLayoutId id="2147483804" r:id="rId4"/>
    <p:sldLayoutId id="2147483805" r:id="rId5"/>
    <p:sldLayoutId id="2147483806" r:id="rId6"/>
    <p:sldLayoutId id="2147483807" r:id="rId7"/>
    <p:sldLayoutId id="2147483808" r:id="rId8"/>
    <p:sldLayoutId id="2147483809" r:id="rId9"/>
    <p:sldLayoutId id="2147483810" r:id="rId10"/>
    <p:sldLayoutId id="2147483811" r:id="rId11"/>
    <p:sldLayoutId id="2147483812" r:id="rId12"/>
    <p:sldLayoutId id="2147483813" r:id="rId13"/>
    <p:sldLayoutId id="2147483814" r:id="rId14"/>
    <p:sldLayoutId id="2147483955" r:id="rId15"/>
    <p:sldLayoutId id="2147483816" r:id="rId16"/>
    <p:sldLayoutId id="2147483817" r:id="rId17"/>
    <p:sldLayoutId id="2147483818" r:id="rId18"/>
    <p:sldLayoutId id="2147483819" r:id="rId19"/>
  </p:sldLayoutIdLst>
  <p:txStyles>
    <p:titleStyle>
      <a:lvl1pPr algn="l" defTabSz="914400" rtl="0" eaLnBrk="1" latinLnBrk="0" hangingPunct="1">
        <a:lnSpc>
          <a:spcPct val="90000"/>
        </a:lnSpc>
        <a:spcBef>
          <a:spcPct val="0"/>
        </a:spcBef>
        <a:buNone/>
        <a:defRPr sz="50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3BE2DF1-701D-4450-B8E2-2542EE009759}"/>
              </a:ext>
            </a:extLst>
          </p:cNvPr>
          <p:cNvSpPr/>
          <p:nvPr userDrawn="1"/>
        </p:nvSpPr>
        <p:spPr>
          <a:xfrm>
            <a:off x="0" y="0"/>
            <a:ext cx="12192000" cy="59181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Placeholder 1">
            <a:extLst>
              <a:ext uri="{FF2B5EF4-FFF2-40B4-BE49-F238E27FC236}">
                <a16:creationId xmlns:a16="http://schemas.microsoft.com/office/drawing/2014/main" id="{6DB68E4B-9E19-4233-897C-84735A4AF9F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C85370BF-A48C-4D1C-9C2E-16E6492408D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7225E38B-6F30-4C99-9669-B911011F863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3047DB90-ECC1-4A10-8321-4A4AECE4C4E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4C2E2AFD-3F9A-483C-AD8A-05142A2F61B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DDBD4F-CAE2-4C3C-B6AA-C211EFDAA03F}" type="slidenum">
              <a:rPr lang="en-GB" smtClean="0"/>
              <a:t>‹#›</a:t>
            </a:fld>
            <a:endParaRPr lang="en-GB"/>
          </a:p>
        </p:txBody>
      </p:sp>
      <p:pic>
        <p:nvPicPr>
          <p:cNvPr id="16" name="Picture 15">
            <a:extLst>
              <a:ext uri="{FF2B5EF4-FFF2-40B4-BE49-F238E27FC236}">
                <a16:creationId xmlns:a16="http://schemas.microsoft.com/office/drawing/2014/main" id="{613C9EE2-9E7C-4017-94B8-741B8A097653}"/>
              </a:ext>
            </a:extLst>
          </p:cNvPr>
          <p:cNvPicPr>
            <a:picLocks noChangeAspect="1"/>
          </p:cNvPicPr>
          <p:nvPr userDrawn="1"/>
        </p:nvPicPr>
        <p:blipFill>
          <a:blip r:embed="rId21">
            <a:extLst>
              <a:ext uri="{28A0092B-C50C-407E-A947-70E740481C1C}">
                <a14:useLocalDpi xmlns:a14="http://schemas.microsoft.com/office/drawing/2010/main" val="0"/>
              </a:ext>
            </a:extLst>
          </a:blip>
          <a:srcRect/>
          <a:stretch/>
        </p:blipFill>
        <p:spPr>
          <a:xfrm>
            <a:off x="177787" y="6053066"/>
            <a:ext cx="1197141" cy="630000"/>
          </a:xfrm>
          <a:prstGeom prst="rect">
            <a:avLst/>
          </a:prstGeom>
        </p:spPr>
      </p:pic>
      <p:pic>
        <p:nvPicPr>
          <p:cNvPr id="11" name="Picture 10">
            <a:extLst>
              <a:ext uri="{FF2B5EF4-FFF2-40B4-BE49-F238E27FC236}">
                <a16:creationId xmlns:a16="http://schemas.microsoft.com/office/drawing/2014/main" id="{95F6D581-6E50-4E4A-A8EC-6EAA0C011AA6}"/>
              </a:ext>
            </a:extLst>
          </p:cNvPr>
          <p:cNvPicPr>
            <a:picLocks noChangeAspect="1"/>
          </p:cNvPicPr>
          <p:nvPr userDrawn="1"/>
        </p:nvPicPr>
        <p:blipFill>
          <a:blip r:embed="rId22">
            <a:extLst>
              <a:ext uri="{28A0092B-C50C-407E-A947-70E740481C1C}">
                <a14:useLocalDpi xmlns:a14="http://schemas.microsoft.com/office/drawing/2010/main" val="0"/>
              </a:ext>
            </a:extLst>
          </a:blip>
          <a:srcRect/>
          <a:stretch/>
        </p:blipFill>
        <p:spPr>
          <a:xfrm>
            <a:off x="9533891" y="6053066"/>
            <a:ext cx="2475529" cy="630000"/>
          </a:xfrm>
          <a:prstGeom prst="rect">
            <a:avLst/>
          </a:prstGeom>
        </p:spPr>
      </p:pic>
    </p:spTree>
    <p:extLst>
      <p:ext uri="{BB962C8B-B14F-4D97-AF65-F5344CB8AC3E}">
        <p14:creationId xmlns:p14="http://schemas.microsoft.com/office/powerpoint/2010/main" val="3501205795"/>
      </p:ext>
    </p:extLst>
  </p:cSld>
  <p:clrMap bg1="lt1" tx1="dk1" bg2="lt2" tx2="dk2" accent1="accent1" accent2="accent2" accent3="accent3" accent4="accent4" accent5="accent5" accent6="accent6" hlink="hlink" folHlink="folHlink"/>
  <p:sldLayoutIdLst>
    <p:sldLayoutId id="2147483821" r:id="rId1"/>
    <p:sldLayoutId id="2147483822" r:id="rId2"/>
    <p:sldLayoutId id="2147483823" r:id="rId3"/>
    <p:sldLayoutId id="2147483824" r:id="rId4"/>
    <p:sldLayoutId id="2147483825" r:id="rId5"/>
    <p:sldLayoutId id="2147483826" r:id="rId6"/>
    <p:sldLayoutId id="2147483827" r:id="rId7"/>
    <p:sldLayoutId id="2147483828" r:id="rId8"/>
    <p:sldLayoutId id="2147483829" r:id="rId9"/>
    <p:sldLayoutId id="2147483830" r:id="rId10"/>
    <p:sldLayoutId id="2147483831" r:id="rId11"/>
    <p:sldLayoutId id="2147483832" r:id="rId12"/>
    <p:sldLayoutId id="2147483833" r:id="rId13"/>
    <p:sldLayoutId id="2147483834" r:id="rId14"/>
    <p:sldLayoutId id="2147483956" r:id="rId15"/>
    <p:sldLayoutId id="2147483836" r:id="rId16"/>
    <p:sldLayoutId id="2147483837" r:id="rId17"/>
    <p:sldLayoutId id="2147483838" r:id="rId18"/>
    <p:sldLayoutId id="2147483839" r:id="rId19"/>
  </p:sldLayoutIdLst>
  <p:txStyles>
    <p:titleStyle>
      <a:lvl1pPr algn="l" defTabSz="914400" rtl="0" eaLnBrk="1" latinLnBrk="0" hangingPunct="1">
        <a:lnSpc>
          <a:spcPct val="90000"/>
        </a:lnSpc>
        <a:spcBef>
          <a:spcPct val="0"/>
        </a:spcBef>
        <a:buNone/>
        <a:defRPr sz="50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3BE2DF1-701D-4450-B8E2-2542EE009759}"/>
              </a:ext>
            </a:extLst>
          </p:cNvPr>
          <p:cNvSpPr/>
          <p:nvPr userDrawn="1"/>
        </p:nvSpPr>
        <p:spPr>
          <a:xfrm>
            <a:off x="0" y="0"/>
            <a:ext cx="12192000" cy="59181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Placeholder 1">
            <a:extLst>
              <a:ext uri="{FF2B5EF4-FFF2-40B4-BE49-F238E27FC236}">
                <a16:creationId xmlns:a16="http://schemas.microsoft.com/office/drawing/2014/main" id="{6DB68E4B-9E19-4233-897C-84735A4AF9F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C85370BF-A48C-4D1C-9C2E-16E6492408D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7225E38B-6F30-4C99-9669-B911011F863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3047DB90-ECC1-4A10-8321-4A4AECE4C4E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4C2E2AFD-3F9A-483C-AD8A-05142A2F61B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DDBD4F-CAE2-4C3C-B6AA-C211EFDAA03F}" type="slidenum">
              <a:rPr lang="en-GB" smtClean="0"/>
              <a:t>‹#›</a:t>
            </a:fld>
            <a:endParaRPr lang="en-GB"/>
          </a:p>
        </p:txBody>
      </p:sp>
      <p:pic>
        <p:nvPicPr>
          <p:cNvPr id="16" name="Picture 15">
            <a:extLst>
              <a:ext uri="{FF2B5EF4-FFF2-40B4-BE49-F238E27FC236}">
                <a16:creationId xmlns:a16="http://schemas.microsoft.com/office/drawing/2014/main" id="{613C9EE2-9E7C-4017-94B8-741B8A097653}"/>
              </a:ext>
            </a:extLst>
          </p:cNvPr>
          <p:cNvPicPr>
            <a:picLocks noChangeAspect="1"/>
          </p:cNvPicPr>
          <p:nvPr userDrawn="1"/>
        </p:nvPicPr>
        <p:blipFill>
          <a:blip r:embed="rId21">
            <a:extLst>
              <a:ext uri="{28A0092B-C50C-407E-A947-70E740481C1C}">
                <a14:useLocalDpi xmlns:a14="http://schemas.microsoft.com/office/drawing/2010/main" val="0"/>
              </a:ext>
            </a:extLst>
          </a:blip>
          <a:srcRect/>
          <a:stretch/>
        </p:blipFill>
        <p:spPr>
          <a:xfrm>
            <a:off x="177787" y="6053066"/>
            <a:ext cx="1197141" cy="630000"/>
          </a:xfrm>
          <a:prstGeom prst="rect">
            <a:avLst/>
          </a:prstGeom>
        </p:spPr>
      </p:pic>
      <p:pic>
        <p:nvPicPr>
          <p:cNvPr id="7" name="Picture 6">
            <a:extLst>
              <a:ext uri="{FF2B5EF4-FFF2-40B4-BE49-F238E27FC236}">
                <a16:creationId xmlns:a16="http://schemas.microsoft.com/office/drawing/2014/main" id="{5A1EE13A-6B42-4C6A-8D78-B71467D02A56}"/>
              </a:ext>
            </a:extLst>
          </p:cNvPr>
          <p:cNvPicPr>
            <a:picLocks noChangeAspect="1"/>
          </p:cNvPicPr>
          <p:nvPr userDrawn="1"/>
        </p:nvPicPr>
        <p:blipFill>
          <a:blip r:embed="rId22">
            <a:extLst>
              <a:ext uri="{28A0092B-C50C-407E-A947-70E740481C1C}">
                <a14:useLocalDpi xmlns:a14="http://schemas.microsoft.com/office/drawing/2010/main" val="0"/>
              </a:ext>
            </a:extLst>
          </a:blip>
          <a:srcRect/>
          <a:stretch/>
        </p:blipFill>
        <p:spPr>
          <a:xfrm>
            <a:off x="1484496" y="6053066"/>
            <a:ext cx="771521" cy="630000"/>
          </a:xfrm>
          <a:prstGeom prst="rect">
            <a:avLst/>
          </a:prstGeom>
        </p:spPr>
      </p:pic>
      <p:pic>
        <p:nvPicPr>
          <p:cNvPr id="11" name="Picture 10">
            <a:extLst>
              <a:ext uri="{FF2B5EF4-FFF2-40B4-BE49-F238E27FC236}">
                <a16:creationId xmlns:a16="http://schemas.microsoft.com/office/drawing/2014/main" id="{95F6D581-6E50-4E4A-A8EC-6EAA0C011AA6}"/>
              </a:ext>
            </a:extLst>
          </p:cNvPr>
          <p:cNvPicPr>
            <a:picLocks noChangeAspect="1"/>
          </p:cNvPicPr>
          <p:nvPr userDrawn="1"/>
        </p:nvPicPr>
        <p:blipFill>
          <a:blip r:embed="rId23">
            <a:extLst>
              <a:ext uri="{28A0092B-C50C-407E-A947-70E740481C1C}">
                <a14:useLocalDpi xmlns:a14="http://schemas.microsoft.com/office/drawing/2010/main" val="0"/>
              </a:ext>
            </a:extLst>
          </a:blip>
          <a:srcRect/>
          <a:stretch/>
        </p:blipFill>
        <p:spPr>
          <a:xfrm>
            <a:off x="9533891" y="6053066"/>
            <a:ext cx="2475529" cy="630000"/>
          </a:xfrm>
          <a:prstGeom prst="rect">
            <a:avLst/>
          </a:prstGeom>
        </p:spPr>
      </p:pic>
    </p:spTree>
    <p:extLst>
      <p:ext uri="{BB962C8B-B14F-4D97-AF65-F5344CB8AC3E}">
        <p14:creationId xmlns:p14="http://schemas.microsoft.com/office/powerpoint/2010/main" val="2098611304"/>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 id="2147483852" r:id="rId12"/>
    <p:sldLayoutId id="2147483853" r:id="rId13"/>
    <p:sldLayoutId id="2147483854" r:id="rId14"/>
    <p:sldLayoutId id="2147483957" r:id="rId15"/>
    <p:sldLayoutId id="2147483856" r:id="rId16"/>
    <p:sldLayoutId id="2147483857" r:id="rId17"/>
    <p:sldLayoutId id="2147483858" r:id="rId18"/>
    <p:sldLayoutId id="2147483859" r:id="rId19"/>
  </p:sldLayoutIdLst>
  <p:txStyles>
    <p:titleStyle>
      <a:lvl1pPr algn="l" defTabSz="914400" rtl="0" eaLnBrk="1" latinLnBrk="0" hangingPunct="1">
        <a:lnSpc>
          <a:spcPct val="90000"/>
        </a:lnSpc>
        <a:spcBef>
          <a:spcPct val="0"/>
        </a:spcBef>
        <a:buNone/>
        <a:defRPr sz="50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3BE2DF1-701D-4450-B8E2-2542EE009759}"/>
              </a:ext>
            </a:extLst>
          </p:cNvPr>
          <p:cNvSpPr/>
          <p:nvPr userDrawn="1"/>
        </p:nvSpPr>
        <p:spPr>
          <a:xfrm>
            <a:off x="0" y="0"/>
            <a:ext cx="12192000" cy="59181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Placeholder 1">
            <a:extLst>
              <a:ext uri="{FF2B5EF4-FFF2-40B4-BE49-F238E27FC236}">
                <a16:creationId xmlns:a16="http://schemas.microsoft.com/office/drawing/2014/main" id="{6DB68E4B-9E19-4233-897C-84735A4AF9F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C85370BF-A48C-4D1C-9C2E-16E6492408D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7225E38B-6F30-4C99-9669-B911011F863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3047DB90-ECC1-4A10-8321-4A4AECE4C4E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4C2E2AFD-3F9A-483C-AD8A-05142A2F61B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DDBD4F-CAE2-4C3C-B6AA-C211EFDAA03F}" type="slidenum">
              <a:rPr lang="en-GB" smtClean="0"/>
              <a:t>‹#›</a:t>
            </a:fld>
            <a:endParaRPr lang="en-GB"/>
          </a:p>
        </p:txBody>
      </p:sp>
      <p:pic>
        <p:nvPicPr>
          <p:cNvPr id="16" name="Picture 15">
            <a:extLst>
              <a:ext uri="{FF2B5EF4-FFF2-40B4-BE49-F238E27FC236}">
                <a16:creationId xmlns:a16="http://schemas.microsoft.com/office/drawing/2014/main" id="{613C9EE2-9E7C-4017-94B8-741B8A097653}"/>
              </a:ext>
            </a:extLst>
          </p:cNvPr>
          <p:cNvPicPr>
            <a:picLocks noChangeAspect="1"/>
          </p:cNvPicPr>
          <p:nvPr userDrawn="1"/>
        </p:nvPicPr>
        <p:blipFill>
          <a:blip r:embed="rId21">
            <a:extLst>
              <a:ext uri="{28A0092B-C50C-407E-A947-70E740481C1C}">
                <a14:useLocalDpi xmlns:a14="http://schemas.microsoft.com/office/drawing/2010/main" val="0"/>
              </a:ext>
            </a:extLst>
          </a:blip>
          <a:srcRect/>
          <a:stretch/>
        </p:blipFill>
        <p:spPr>
          <a:xfrm>
            <a:off x="177787" y="6053066"/>
            <a:ext cx="1197141" cy="630000"/>
          </a:xfrm>
          <a:prstGeom prst="rect">
            <a:avLst/>
          </a:prstGeom>
        </p:spPr>
      </p:pic>
      <p:pic>
        <p:nvPicPr>
          <p:cNvPr id="7" name="Picture 6">
            <a:extLst>
              <a:ext uri="{FF2B5EF4-FFF2-40B4-BE49-F238E27FC236}">
                <a16:creationId xmlns:a16="http://schemas.microsoft.com/office/drawing/2014/main" id="{411049E8-ECF2-4439-ABA4-7799F43D7732}"/>
              </a:ext>
            </a:extLst>
          </p:cNvPr>
          <p:cNvPicPr>
            <a:picLocks noChangeAspect="1"/>
          </p:cNvPicPr>
          <p:nvPr userDrawn="1"/>
        </p:nvPicPr>
        <p:blipFill>
          <a:blip r:embed="rId22">
            <a:extLst>
              <a:ext uri="{28A0092B-C50C-407E-A947-70E740481C1C}">
                <a14:useLocalDpi xmlns:a14="http://schemas.microsoft.com/office/drawing/2010/main" val="0"/>
              </a:ext>
            </a:extLst>
          </a:blip>
          <a:srcRect/>
          <a:stretch/>
        </p:blipFill>
        <p:spPr>
          <a:xfrm>
            <a:off x="10494420" y="6053066"/>
            <a:ext cx="1515000" cy="630000"/>
          </a:xfrm>
          <a:prstGeom prst="rect">
            <a:avLst/>
          </a:prstGeom>
        </p:spPr>
      </p:pic>
    </p:spTree>
    <p:extLst>
      <p:ext uri="{BB962C8B-B14F-4D97-AF65-F5344CB8AC3E}">
        <p14:creationId xmlns:p14="http://schemas.microsoft.com/office/powerpoint/2010/main" val="3309951996"/>
      </p:ext>
    </p:extLst>
  </p:cSld>
  <p:clrMap bg1="lt1" tx1="dk1" bg2="lt2" tx2="dk2" accent1="accent1" accent2="accent2" accent3="accent3" accent4="accent4" accent5="accent5" accent6="accent6" hlink="hlink" folHlink="folHlink"/>
  <p:sldLayoutIdLst>
    <p:sldLayoutId id="2147483861" r:id="rId1"/>
    <p:sldLayoutId id="2147483862" r:id="rId2"/>
    <p:sldLayoutId id="2147483863" r:id="rId3"/>
    <p:sldLayoutId id="2147483864" r:id="rId4"/>
    <p:sldLayoutId id="2147483865" r:id="rId5"/>
    <p:sldLayoutId id="2147483866" r:id="rId6"/>
    <p:sldLayoutId id="2147483867" r:id="rId7"/>
    <p:sldLayoutId id="2147483868" r:id="rId8"/>
    <p:sldLayoutId id="2147483869" r:id="rId9"/>
    <p:sldLayoutId id="2147483870" r:id="rId10"/>
    <p:sldLayoutId id="2147483871" r:id="rId11"/>
    <p:sldLayoutId id="2147483872" r:id="rId12"/>
    <p:sldLayoutId id="2147483873" r:id="rId13"/>
    <p:sldLayoutId id="2147483874" r:id="rId14"/>
    <p:sldLayoutId id="2147483958" r:id="rId15"/>
    <p:sldLayoutId id="2147483876" r:id="rId16"/>
    <p:sldLayoutId id="2147483877" r:id="rId17"/>
    <p:sldLayoutId id="2147483878" r:id="rId18"/>
    <p:sldLayoutId id="2147483879" r:id="rId19"/>
  </p:sldLayoutIdLst>
  <p:txStyles>
    <p:titleStyle>
      <a:lvl1pPr algn="l" defTabSz="914400" rtl="0" eaLnBrk="1" latinLnBrk="0" hangingPunct="1">
        <a:lnSpc>
          <a:spcPct val="90000"/>
        </a:lnSpc>
        <a:spcBef>
          <a:spcPct val="0"/>
        </a:spcBef>
        <a:buNone/>
        <a:defRPr sz="50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3BE2DF1-701D-4450-B8E2-2542EE009759}"/>
              </a:ext>
            </a:extLst>
          </p:cNvPr>
          <p:cNvSpPr/>
          <p:nvPr userDrawn="1"/>
        </p:nvSpPr>
        <p:spPr>
          <a:xfrm>
            <a:off x="0" y="0"/>
            <a:ext cx="12192000" cy="59181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Placeholder 1">
            <a:extLst>
              <a:ext uri="{FF2B5EF4-FFF2-40B4-BE49-F238E27FC236}">
                <a16:creationId xmlns:a16="http://schemas.microsoft.com/office/drawing/2014/main" id="{6DB68E4B-9E19-4233-897C-84735A4AF9F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C85370BF-A48C-4D1C-9C2E-16E6492408D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7225E38B-6F30-4C99-9669-B911011F863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3047DB90-ECC1-4A10-8321-4A4AECE4C4E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4C2E2AFD-3F9A-483C-AD8A-05142A2F61B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DDBD4F-CAE2-4C3C-B6AA-C211EFDAA03F}" type="slidenum">
              <a:rPr lang="en-GB" smtClean="0"/>
              <a:t>‹#›</a:t>
            </a:fld>
            <a:endParaRPr lang="en-GB"/>
          </a:p>
        </p:txBody>
      </p:sp>
      <p:pic>
        <p:nvPicPr>
          <p:cNvPr id="16" name="Picture 15">
            <a:extLst>
              <a:ext uri="{FF2B5EF4-FFF2-40B4-BE49-F238E27FC236}">
                <a16:creationId xmlns:a16="http://schemas.microsoft.com/office/drawing/2014/main" id="{613C9EE2-9E7C-4017-94B8-741B8A097653}"/>
              </a:ext>
            </a:extLst>
          </p:cNvPr>
          <p:cNvPicPr>
            <a:picLocks noChangeAspect="1"/>
          </p:cNvPicPr>
          <p:nvPr userDrawn="1"/>
        </p:nvPicPr>
        <p:blipFill>
          <a:blip r:embed="rId21">
            <a:extLst>
              <a:ext uri="{28A0092B-C50C-407E-A947-70E740481C1C}">
                <a14:useLocalDpi xmlns:a14="http://schemas.microsoft.com/office/drawing/2010/main" val="0"/>
              </a:ext>
            </a:extLst>
          </a:blip>
          <a:srcRect/>
          <a:stretch/>
        </p:blipFill>
        <p:spPr>
          <a:xfrm>
            <a:off x="177787" y="6053066"/>
            <a:ext cx="1197141" cy="630000"/>
          </a:xfrm>
          <a:prstGeom prst="rect">
            <a:avLst/>
          </a:prstGeom>
        </p:spPr>
      </p:pic>
      <p:pic>
        <p:nvPicPr>
          <p:cNvPr id="7" name="Picture 6">
            <a:extLst>
              <a:ext uri="{FF2B5EF4-FFF2-40B4-BE49-F238E27FC236}">
                <a16:creationId xmlns:a16="http://schemas.microsoft.com/office/drawing/2014/main" id="{411049E8-ECF2-4439-ABA4-7799F43D7732}"/>
              </a:ext>
            </a:extLst>
          </p:cNvPr>
          <p:cNvPicPr>
            <a:picLocks noChangeAspect="1"/>
          </p:cNvPicPr>
          <p:nvPr userDrawn="1"/>
        </p:nvPicPr>
        <p:blipFill>
          <a:blip r:embed="rId22">
            <a:extLst>
              <a:ext uri="{28A0092B-C50C-407E-A947-70E740481C1C}">
                <a14:useLocalDpi xmlns:a14="http://schemas.microsoft.com/office/drawing/2010/main" val="0"/>
              </a:ext>
            </a:extLst>
          </a:blip>
          <a:srcRect/>
          <a:stretch/>
        </p:blipFill>
        <p:spPr>
          <a:xfrm>
            <a:off x="10494420" y="6053066"/>
            <a:ext cx="1515000" cy="630000"/>
          </a:xfrm>
          <a:prstGeom prst="rect">
            <a:avLst/>
          </a:prstGeom>
        </p:spPr>
      </p:pic>
      <p:pic>
        <p:nvPicPr>
          <p:cNvPr id="8" name="Picture 7">
            <a:extLst>
              <a:ext uri="{FF2B5EF4-FFF2-40B4-BE49-F238E27FC236}">
                <a16:creationId xmlns:a16="http://schemas.microsoft.com/office/drawing/2014/main" id="{6CAE00C0-65CA-4421-B224-B83E213C68B4}"/>
              </a:ext>
            </a:extLst>
          </p:cNvPr>
          <p:cNvPicPr>
            <a:picLocks noChangeAspect="1"/>
          </p:cNvPicPr>
          <p:nvPr userDrawn="1"/>
        </p:nvPicPr>
        <p:blipFill>
          <a:blip r:embed="rId23">
            <a:extLst>
              <a:ext uri="{28A0092B-C50C-407E-A947-70E740481C1C}">
                <a14:useLocalDpi xmlns:a14="http://schemas.microsoft.com/office/drawing/2010/main" val="0"/>
              </a:ext>
            </a:extLst>
          </a:blip>
          <a:srcRect/>
          <a:stretch/>
        </p:blipFill>
        <p:spPr>
          <a:xfrm>
            <a:off x="1484496" y="6053066"/>
            <a:ext cx="771521" cy="630000"/>
          </a:xfrm>
          <a:prstGeom prst="rect">
            <a:avLst/>
          </a:prstGeom>
        </p:spPr>
      </p:pic>
    </p:spTree>
    <p:extLst>
      <p:ext uri="{BB962C8B-B14F-4D97-AF65-F5344CB8AC3E}">
        <p14:creationId xmlns:p14="http://schemas.microsoft.com/office/powerpoint/2010/main" val="1554601418"/>
      </p:ext>
    </p:extLst>
  </p:cSld>
  <p:clrMap bg1="lt1" tx1="dk1" bg2="lt2" tx2="dk2" accent1="accent1" accent2="accent2" accent3="accent3" accent4="accent4" accent5="accent5" accent6="accent6" hlink="hlink" folHlink="folHlink"/>
  <p:sldLayoutIdLst>
    <p:sldLayoutId id="2147483881" r:id="rId1"/>
    <p:sldLayoutId id="2147483882" r:id="rId2"/>
    <p:sldLayoutId id="2147483883" r:id="rId3"/>
    <p:sldLayoutId id="2147483884" r:id="rId4"/>
    <p:sldLayoutId id="2147483885" r:id="rId5"/>
    <p:sldLayoutId id="2147483886" r:id="rId6"/>
    <p:sldLayoutId id="2147483887" r:id="rId7"/>
    <p:sldLayoutId id="2147483888" r:id="rId8"/>
    <p:sldLayoutId id="2147483889" r:id="rId9"/>
    <p:sldLayoutId id="2147483890" r:id="rId10"/>
    <p:sldLayoutId id="2147483891" r:id="rId11"/>
    <p:sldLayoutId id="2147483892" r:id="rId12"/>
    <p:sldLayoutId id="2147483893" r:id="rId13"/>
    <p:sldLayoutId id="2147483894" r:id="rId14"/>
    <p:sldLayoutId id="2147483959" r:id="rId15"/>
    <p:sldLayoutId id="2147483896" r:id="rId16"/>
    <p:sldLayoutId id="2147483897" r:id="rId17"/>
    <p:sldLayoutId id="2147483898" r:id="rId18"/>
    <p:sldLayoutId id="2147483899" r:id="rId19"/>
  </p:sldLayoutIdLst>
  <p:txStyles>
    <p:titleStyle>
      <a:lvl1pPr algn="l" defTabSz="914400" rtl="0" eaLnBrk="1" latinLnBrk="0" hangingPunct="1">
        <a:lnSpc>
          <a:spcPct val="90000"/>
        </a:lnSpc>
        <a:spcBef>
          <a:spcPct val="0"/>
        </a:spcBef>
        <a:buNone/>
        <a:defRPr sz="50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3BE2DF1-701D-4450-B8E2-2542EE009759}"/>
              </a:ext>
            </a:extLst>
          </p:cNvPr>
          <p:cNvSpPr/>
          <p:nvPr userDrawn="1"/>
        </p:nvSpPr>
        <p:spPr>
          <a:xfrm>
            <a:off x="0" y="0"/>
            <a:ext cx="12192000" cy="59181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Placeholder 1">
            <a:extLst>
              <a:ext uri="{FF2B5EF4-FFF2-40B4-BE49-F238E27FC236}">
                <a16:creationId xmlns:a16="http://schemas.microsoft.com/office/drawing/2014/main" id="{6DB68E4B-9E19-4233-897C-84735A4AF9F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C85370BF-A48C-4D1C-9C2E-16E6492408D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7225E38B-6F30-4C99-9669-B911011F863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3047DB90-ECC1-4A10-8321-4A4AECE4C4E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4C2E2AFD-3F9A-483C-AD8A-05142A2F61B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DDBD4F-CAE2-4C3C-B6AA-C211EFDAA03F}" type="slidenum">
              <a:rPr lang="en-GB" smtClean="0"/>
              <a:t>‹#›</a:t>
            </a:fld>
            <a:endParaRPr lang="en-GB"/>
          </a:p>
        </p:txBody>
      </p:sp>
      <p:sp>
        <p:nvSpPr>
          <p:cNvPr id="8" name="bk object 16">
            <a:extLst>
              <a:ext uri="{FF2B5EF4-FFF2-40B4-BE49-F238E27FC236}">
                <a16:creationId xmlns:a16="http://schemas.microsoft.com/office/drawing/2014/main" id="{F9F11348-4D15-4712-ABC1-4E969AD08AEC}"/>
              </a:ext>
            </a:extLst>
          </p:cNvPr>
          <p:cNvSpPr>
            <a:spLocks noChangeAspect="1"/>
          </p:cNvSpPr>
          <p:nvPr userDrawn="1"/>
        </p:nvSpPr>
        <p:spPr>
          <a:xfrm>
            <a:off x="10459393" y="6053066"/>
            <a:ext cx="1554820" cy="630000"/>
          </a:xfrm>
          <a:prstGeom prst="rect">
            <a:avLst/>
          </a:prstGeom>
          <a:blipFill>
            <a:blip r:embed="rId21"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pic>
        <p:nvPicPr>
          <p:cNvPr id="9" name="Picture 8" descr="A picture containing plate, food&#10;&#10;Description automatically generated">
            <a:extLst>
              <a:ext uri="{FF2B5EF4-FFF2-40B4-BE49-F238E27FC236}">
                <a16:creationId xmlns:a16="http://schemas.microsoft.com/office/drawing/2014/main" id="{39D47554-9894-4007-A1A6-7E060439840A}"/>
              </a:ext>
            </a:extLst>
          </p:cNvPr>
          <p:cNvPicPr>
            <a:picLocks noChangeAspect="1"/>
          </p:cNvPicPr>
          <p:nvPr userDrawn="1"/>
        </p:nvPicPr>
        <p:blipFill>
          <a:blip r:embed="rId22">
            <a:extLst>
              <a:ext uri="{28A0092B-C50C-407E-A947-70E740481C1C}">
                <a14:useLocalDpi xmlns:a14="http://schemas.microsoft.com/office/drawing/2010/main" val="0"/>
              </a:ext>
            </a:extLst>
          </a:blip>
          <a:stretch>
            <a:fillRect/>
          </a:stretch>
        </p:blipFill>
        <p:spPr>
          <a:xfrm>
            <a:off x="177787" y="6053066"/>
            <a:ext cx="1803413" cy="630000"/>
          </a:xfrm>
          <a:prstGeom prst="rect">
            <a:avLst/>
          </a:prstGeom>
        </p:spPr>
      </p:pic>
      <p:pic>
        <p:nvPicPr>
          <p:cNvPr id="13" name="Picture 12">
            <a:extLst>
              <a:ext uri="{FF2B5EF4-FFF2-40B4-BE49-F238E27FC236}">
                <a16:creationId xmlns:a16="http://schemas.microsoft.com/office/drawing/2014/main" id="{7A8E18C6-B704-4AF1-87BE-D0A432CD40D5}"/>
              </a:ext>
            </a:extLst>
          </p:cNvPr>
          <p:cNvPicPr>
            <a:picLocks noChangeAspect="1"/>
          </p:cNvPicPr>
          <p:nvPr userDrawn="1"/>
        </p:nvPicPr>
        <p:blipFill>
          <a:blip r:embed="rId23">
            <a:extLst>
              <a:ext uri="{28A0092B-C50C-407E-A947-70E740481C1C}">
                <a14:useLocalDpi xmlns:a14="http://schemas.microsoft.com/office/drawing/2010/main" val="0"/>
              </a:ext>
            </a:extLst>
          </a:blip>
          <a:srcRect/>
          <a:stretch/>
        </p:blipFill>
        <p:spPr>
          <a:xfrm>
            <a:off x="4192173" y="6021960"/>
            <a:ext cx="1070240" cy="630000"/>
          </a:xfrm>
          <a:prstGeom prst="rect">
            <a:avLst/>
          </a:prstGeom>
        </p:spPr>
      </p:pic>
      <p:pic>
        <p:nvPicPr>
          <p:cNvPr id="15" name="Picture 14">
            <a:extLst>
              <a:ext uri="{FF2B5EF4-FFF2-40B4-BE49-F238E27FC236}">
                <a16:creationId xmlns:a16="http://schemas.microsoft.com/office/drawing/2014/main" id="{4356FCF5-E733-42F2-B8AD-2D376618AB08}"/>
              </a:ext>
            </a:extLst>
          </p:cNvPr>
          <p:cNvPicPr>
            <a:picLocks noChangeAspect="1"/>
          </p:cNvPicPr>
          <p:nvPr userDrawn="1"/>
        </p:nvPicPr>
        <p:blipFill>
          <a:blip r:embed="rId24">
            <a:extLst>
              <a:ext uri="{28A0092B-C50C-407E-A947-70E740481C1C}">
                <a14:useLocalDpi xmlns:a14="http://schemas.microsoft.com/office/drawing/2010/main" val="0"/>
              </a:ext>
            </a:extLst>
          </a:blip>
          <a:srcRect/>
          <a:stretch/>
        </p:blipFill>
        <p:spPr>
          <a:xfrm>
            <a:off x="3264407" y="6021960"/>
            <a:ext cx="913926" cy="630000"/>
          </a:xfrm>
          <a:prstGeom prst="rect">
            <a:avLst/>
          </a:prstGeom>
        </p:spPr>
      </p:pic>
      <p:pic>
        <p:nvPicPr>
          <p:cNvPr id="19" name="Picture 18">
            <a:extLst>
              <a:ext uri="{FF2B5EF4-FFF2-40B4-BE49-F238E27FC236}">
                <a16:creationId xmlns:a16="http://schemas.microsoft.com/office/drawing/2014/main" id="{37131692-7314-4FAB-ACBB-E99F59BC5C49}"/>
              </a:ext>
            </a:extLst>
          </p:cNvPr>
          <p:cNvPicPr>
            <a:picLocks noChangeAspect="1"/>
          </p:cNvPicPr>
          <p:nvPr userDrawn="1"/>
        </p:nvPicPr>
        <p:blipFill>
          <a:blip r:embed="rId25">
            <a:extLst>
              <a:ext uri="{28A0092B-C50C-407E-A947-70E740481C1C}">
                <a14:useLocalDpi xmlns:a14="http://schemas.microsoft.com/office/drawing/2010/main" val="0"/>
              </a:ext>
            </a:extLst>
          </a:blip>
          <a:srcRect/>
          <a:stretch/>
        </p:blipFill>
        <p:spPr>
          <a:xfrm>
            <a:off x="2131404" y="6048943"/>
            <a:ext cx="982799" cy="630000"/>
          </a:xfrm>
          <a:prstGeom prst="rect">
            <a:avLst/>
          </a:prstGeom>
        </p:spPr>
      </p:pic>
      <p:pic>
        <p:nvPicPr>
          <p:cNvPr id="2050" name="Picture 2" descr="MASTER BRAND GUIDELINES">
            <a:extLst>
              <a:ext uri="{FF2B5EF4-FFF2-40B4-BE49-F238E27FC236}">
                <a16:creationId xmlns:a16="http://schemas.microsoft.com/office/drawing/2014/main" id="{41A1379D-A759-4CA6-8679-271444734C86}"/>
              </a:ext>
            </a:extLst>
          </p:cNvPr>
          <p:cNvPicPr>
            <a:picLocks noChangeAspect="1" noChangeArrowheads="1"/>
          </p:cNvPicPr>
          <p:nvPr userDrawn="1"/>
        </p:nvPicPr>
        <p:blipFill>
          <a:blip r:embed="rId26">
            <a:extLst>
              <a:ext uri="{28A0092B-C50C-407E-A947-70E740481C1C}">
                <a14:useLocalDpi xmlns:a14="http://schemas.microsoft.com/office/drawing/2010/main" val="0"/>
              </a:ext>
            </a:extLst>
          </a:blip>
          <a:srcRect/>
          <a:stretch>
            <a:fillRect/>
          </a:stretch>
        </p:blipFill>
        <p:spPr bwMode="auto">
          <a:xfrm>
            <a:off x="5276253" y="6086350"/>
            <a:ext cx="1591145" cy="54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3227616"/>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 id="2147483912" r:id="rId12"/>
    <p:sldLayoutId id="2147483913" r:id="rId13"/>
    <p:sldLayoutId id="2147483914" r:id="rId14"/>
    <p:sldLayoutId id="2147483960" r:id="rId15"/>
    <p:sldLayoutId id="2147483916" r:id="rId16"/>
    <p:sldLayoutId id="2147483917" r:id="rId17"/>
    <p:sldLayoutId id="2147483918" r:id="rId18"/>
    <p:sldLayoutId id="2147483919" r:id="rId19"/>
  </p:sldLayoutIdLst>
  <p:txStyles>
    <p:titleStyle>
      <a:lvl1pPr algn="l" defTabSz="914400" rtl="0" eaLnBrk="1" latinLnBrk="0" hangingPunct="1">
        <a:lnSpc>
          <a:spcPct val="90000"/>
        </a:lnSpc>
        <a:spcBef>
          <a:spcPct val="0"/>
        </a:spcBef>
        <a:buNone/>
        <a:defRPr sz="50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3BE2DF1-701D-4450-B8E2-2542EE009759}"/>
              </a:ext>
            </a:extLst>
          </p:cNvPr>
          <p:cNvSpPr/>
          <p:nvPr userDrawn="1"/>
        </p:nvSpPr>
        <p:spPr>
          <a:xfrm>
            <a:off x="0" y="0"/>
            <a:ext cx="12192000" cy="59181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Placeholder 1">
            <a:extLst>
              <a:ext uri="{FF2B5EF4-FFF2-40B4-BE49-F238E27FC236}">
                <a16:creationId xmlns:a16="http://schemas.microsoft.com/office/drawing/2014/main" id="{6DB68E4B-9E19-4233-897C-84735A4AF9F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C85370BF-A48C-4D1C-9C2E-16E6492408D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7225E38B-6F30-4C99-9669-B911011F863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EA3F29-A26A-4B4A-8620-224856C65CE0}" type="datetimeFigureOut">
              <a:rPr lang="en-GB" smtClean="0"/>
              <a:t>11/04/2024</a:t>
            </a:fld>
            <a:endParaRPr lang="en-GB"/>
          </a:p>
        </p:txBody>
      </p:sp>
      <p:sp>
        <p:nvSpPr>
          <p:cNvPr id="5" name="Footer Placeholder 4">
            <a:extLst>
              <a:ext uri="{FF2B5EF4-FFF2-40B4-BE49-F238E27FC236}">
                <a16:creationId xmlns:a16="http://schemas.microsoft.com/office/drawing/2014/main" id="{3047DB90-ECC1-4A10-8321-4A4AECE4C4E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4C2E2AFD-3F9A-483C-AD8A-05142A2F61B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DDBD4F-CAE2-4C3C-B6AA-C211EFDAA03F}" type="slidenum">
              <a:rPr lang="en-GB" smtClean="0"/>
              <a:t>‹#›</a:t>
            </a:fld>
            <a:endParaRPr lang="en-GB"/>
          </a:p>
        </p:txBody>
      </p:sp>
      <p:pic>
        <p:nvPicPr>
          <p:cNvPr id="16" name="Picture 15">
            <a:extLst>
              <a:ext uri="{FF2B5EF4-FFF2-40B4-BE49-F238E27FC236}">
                <a16:creationId xmlns:a16="http://schemas.microsoft.com/office/drawing/2014/main" id="{613C9EE2-9E7C-4017-94B8-741B8A097653}"/>
              </a:ext>
            </a:extLst>
          </p:cNvPr>
          <p:cNvPicPr>
            <a:picLocks noChangeAspect="1"/>
          </p:cNvPicPr>
          <p:nvPr userDrawn="1"/>
        </p:nvPicPr>
        <p:blipFill>
          <a:blip r:embed="rId21">
            <a:extLst>
              <a:ext uri="{28A0092B-C50C-407E-A947-70E740481C1C}">
                <a14:useLocalDpi xmlns:a14="http://schemas.microsoft.com/office/drawing/2010/main" val="0"/>
              </a:ext>
            </a:extLst>
          </a:blip>
          <a:srcRect/>
          <a:stretch/>
        </p:blipFill>
        <p:spPr>
          <a:xfrm>
            <a:off x="177787" y="6053066"/>
            <a:ext cx="1197141" cy="630000"/>
          </a:xfrm>
          <a:prstGeom prst="rect">
            <a:avLst/>
          </a:prstGeom>
        </p:spPr>
      </p:pic>
      <p:pic>
        <p:nvPicPr>
          <p:cNvPr id="8" name="Picture 7">
            <a:extLst>
              <a:ext uri="{FF2B5EF4-FFF2-40B4-BE49-F238E27FC236}">
                <a16:creationId xmlns:a16="http://schemas.microsoft.com/office/drawing/2014/main" id="{6CAE00C0-65CA-4421-B224-B83E213C68B4}"/>
              </a:ext>
            </a:extLst>
          </p:cNvPr>
          <p:cNvPicPr>
            <a:picLocks noChangeAspect="1"/>
          </p:cNvPicPr>
          <p:nvPr userDrawn="1"/>
        </p:nvPicPr>
        <p:blipFill>
          <a:blip r:embed="rId22">
            <a:extLst>
              <a:ext uri="{28A0092B-C50C-407E-A947-70E740481C1C}">
                <a14:useLocalDpi xmlns:a14="http://schemas.microsoft.com/office/drawing/2010/main" val="0"/>
              </a:ext>
            </a:extLst>
          </a:blip>
          <a:srcRect/>
          <a:stretch/>
        </p:blipFill>
        <p:spPr>
          <a:xfrm>
            <a:off x="1484496" y="6053066"/>
            <a:ext cx="771521" cy="630000"/>
          </a:xfrm>
          <a:prstGeom prst="rect">
            <a:avLst/>
          </a:prstGeom>
        </p:spPr>
      </p:pic>
      <p:pic>
        <p:nvPicPr>
          <p:cNvPr id="11" name="Picture 10" descr="Shape&#10;&#10;Description automatically generated">
            <a:extLst>
              <a:ext uri="{FF2B5EF4-FFF2-40B4-BE49-F238E27FC236}">
                <a16:creationId xmlns:a16="http://schemas.microsoft.com/office/drawing/2014/main" id="{066E5879-9C1D-4B7C-8B45-F89AAE38E793}"/>
              </a:ext>
            </a:extLst>
          </p:cNvPr>
          <p:cNvPicPr>
            <a:picLocks noChangeAspect="1"/>
          </p:cNvPicPr>
          <p:nvPr userDrawn="1"/>
        </p:nvPicPr>
        <p:blipFill>
          <a:blip r:embed="rId23">
            <a:extLst>
              <a:ext uri="{28A0092B-C50C-407E-A947-70E740481C1C}">
                <a14:useLocalDpi xmlns:a14="http://schemas.microsoft.com/office/drawing/2010/main" val="0"/>
              </a:ext>
            </a:extLst>
          </a:blip>
          <a:stretch>
            <a:fillRect/>
          </a:stretch>
        </p:blipFill>
        <p:spPr>
          <a:xfrm>
            <a:off x="10732567" y="6074875"/>
            <a:ext cx="1283924" cy="630000"/>
          </a:xfrm>
          <a:prstGeom prst="rect">
            <a:avLst/>
          </a:prstGeom>
        </p:spPr>
      </p:pic>
      <p:pic>
        <p:nvPicPr>
          <p:cNvPr id="14" name="Picture 13">
            <a:extLst>
              <a:ext uri="{FF2B5EF4-FFF2-40B4-BE49-F238E27FC236}">
                <a16:creationId xmlns:a16="http://schemas.microsoft.com/office/drawing/2014/main" id="{9704406D-99EA-4B35-8410-76540CE2D80D}"/>
              </a:ext>
            </a:extLst>
          </p:cNvPr>
          <p:cNvPicPr>
            <a:picLocks noChangeAspect="1"/>
          </p:cNvPicPr>
          <p:nvPr userDrawn="1"/>
        </p:nvPicPr>
        <p:blipFill>
          <a:blip r:embed="rId24">
            <a:extLst>
              <a:ext uri="{28A0092B-C50C-407E-A947-70E740481C1C}">
                <a14:useLocalDpi xmlns:a14="http://schemas.microsoft.com/office/drawing/2010/main" val="0"/>
              </a:ext>
            </a:extLst>
          </a:blip>
          <a:srcRect/>
          <a:stretch/>
        </p:blipFill>
        <p:spPr>
          <a:xfrm>
            <a:off x="2365585" y="6176963"/>
            <a:ext cx="734191" cy="506102"/>
          </a:xfrm>
          <a:prstGeom prst="rect">
            <a:avLst/>
          </a:prstGeom>
        </p:spPr>
      </p:pic>
    </p:spTree>
    <p:extLst>
      <p:ext uri="{BB962C8B-B14F-4D97-AF65-F5344CB8AC3E}">
        <p14:creationId xmlns:p14="http://schemas.microsoft.com/office/powerpoint/2010/main" val="2301627330"/>
      </p:ext>
    </p:extLst>
  </p:cSld>
  <p:clrMap bg1="lt1" tx1="dk1" bg2="lt2" tx2="dk2" accent1="accent1" accent2="accent2" accent3="accent3" accent4="accent4" accent5="accent5" accent6="accent6" hlink="hlink" folHlink="folHlink"/>
  <p:sldLayoutIdLst>
    <p:sldLayoutId id="2147483921" r:id="rId1"/>
    <p:sldLayoutId id="2147483922" r:id="rId2"/>
    <p:sldLayoutId id="2147483923" r:id="rId3"/>
    <p:sldLayoutId id="2147483924" r:id="rId4"/>
    <p:sldLayoutId id="2147483925" r:id="rId5"/>
    <p:sldLayoutId id="2147483926" r:id="rId6"/>
    <p:sldLayoutId id="2147483927" r:id="rId7"/>
    <p:sldLayoutId id="2147483928" r:id="rId8"/>
    <p:sldLayoutId id="2147483929" r:id="rId9"/>
    <p:sldLayoutId id="2147483930" r:id="rId10"/>
    <p:sldLayoutId id="2147483931" r:id="rId11"/>
    <p:sldLayoutId id="2147483932" r:id="rId12"/>
    <p:sldLayoutId id="2147483933" r:id="rId13"/>
    <p:sldLayoutId id="2147483934" r:id="rId14"/>
    <p:sldLayoutId id="2147483961" r:id="rId15"/>
    <p:sldLayoutId id="2147483936" r:id="rId16"/>
    <p:sldLayoutId id="2147483937" r:id="rId17"/>
    <p:sldLayoutId id="2147483938" r:id="rId18"/>
    <p:sldLayoutId id="2147483939" r:id="rId19"/>
  </p:sldLayoutIdLst>
  <p:txStyles>
    <p:titleStyle>
      <a:lvl1pPr algn="l" defTabSz="914400" rtl="0" eaLnBrk="1" latinLnBrk="0" hangingPunct="1">
        <a:lnSpc>
          <a:spcPct val="90000"/>
        </a:lnSpc>
        <a:spcBef>
          <a:spcPct val="0"/>
        </a:spcBef>
        <a:buNone/>
        <a:defRPr sz="50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75E01D1-99EA-4679-A1C7-C74DF079D73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5833CC56-1DBF-4A4F-9B29-9296E770E0D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BDFECC53-4895-425A-B4EB-718CF3DA836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6500D0-9257-4BE3-B4AD-C4409BC037E6}" type="datetimeFigureOut">
              <a:rPr lang="en-GB" smtClean="0"/>
              <a:t>11/04/2024</a:t>
            </a:fld>
            <a:endParaRPr lang="en-GB"/>
          </a:p>
        </p:txBody>
      </p:sp>
      <p:sp>
        <p:nvSpPr>
          <p:cNvPr id="5" name="Footer Placeholder 4">
            <a:extLst>
              <a:ext uri="{FF2B5EF4-FFF2-40B4-BE49-F238E27FC236}">
                <a16:creationId xmlns:a16="http://schemas.microsoft.com/office/drawing/2014/main" id="{5519495A-2BB0-4DA1-965F-2FE90920A0A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20D8FD1-BEEA-4E6C-983D-75D80606A14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7FBC18-BF51-4452-A35B-A9A99C198C55}" type="slidenum">
              <a:rPr lang="en-GB" smtClean="0"/>
              <a:t>‹#›</a:t>
            </a:fld>
            <a:endParaRPr lang="en-GB"/>
          </a:p>
        </p:txBody>
      </p:sp>
    </p:spTree>
    <p:extLst>
      <p:ext uri="{BB962C8B-B14F-4D97-AF65-F5344CB8AC3E}">
        <p14:creationId xmlns:p14="http://schemas.microsoft.com/office/powerpoint/2010/main" val="500260741"/>
      </p:ext>
    </p:extLst>
  </p:cSld>
  <p:clrMap bg1="lt1" tx1="dk1" bg2="lt2" tx2="dk2" accent1="accent1" accent2="accent2" accent3="accent3" accent4="accent4" accent5="accent5" accent6="accent6" hlink="hlink" folHlink="folHlink"/>
  <p:sldLayoutIdLst>
    <p:sldLayoutId id="2147483941" r:id="rId1"/>
    <p:sldLayoutId id="2147483942" r:id="rId2"/>
    <p:sldLayoutId id="2147483943" r:id="rId3"/>
    <p:sldLayoutId id="2147483944" r:id="rId4"/>
    <p:sldLayoutId id="2147483945" r:id="rId5"/>
    <p:sldLayoutId id="2147483946" r:id="rId6"/>
    <p:sldLayoutId id="2147483947" r:id="rId7"/>
    <p:sldLayoutId id="2147483948" r:id="rId8"/>
  </p:sldLayoutIdLst>
  <p:txStyles>
    <p:titleStyle>
      <a:lvl1pPr algn="l" defTabSz="914400" rtl="0" eaLnBrk="1" latinLnBrk="0" hangingPunct="1">
        <a:lnSpc>
          <a:spcPct val="90000"/>
        </a:lnSpc>
        <a:spcBef>
          <a:spcPct val="0"/>
        </a:spcBef>
        <a:buNone/>
        <a:defRPr sz="50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39.PNG"/></Relationships>
</file>

<file path=ppt/slides/_rels/slide2.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hyperlink" Target="http://www.theeducationpeople.org/" TargetMode="External"/><Relationship Id="rId7" Type="http://schemas.openxmlformats.org/officeDocument/2006/relationships/image" Target="../media/image38.PNG"/><Relationship Id="rId12"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5.xml"/><Relationship Id="rId6" Type="http://schemas.openxmlformats.org/officeDocument/2006/relationships/image" Target="../media/image41.png"/><Relationship Id="rId11" Type="http://schemas.openxmlformats.org/officeDocument/2006/relationships/diagramColors" Target="../diagrams/colors2.xml"/><Relationship Id="rId5" Type="http://schemas.openxmlformats.org/officeDocument/2006/relationships/image" Target="cid:image012.png@01D798C8.C2877F60" TargetMode="External"/><Relationship Id="rId10" Type="http://schemas.openxmlformats.org/officeDocument/2006/relationships/diagramQuickStyle" Target="../diagrams/quickStyle2.xml"/><Relationship Id="rId4" Type="http://schemas.openxmlformats.org/officeDocument/2006/relationships/image" Target="../media/image40.png"/><Relationship Id="rId9" Type="http://schemas.openxmlformats.org/officeDocument/2006/relationships/diagramLayout" Target="../diagrams/layout2.xml"/></Relationships>
</file>

<file path=ppt/slides/_rels/slide3.xml.rels><?xml version="1.0" encoding="UTF-8" standalone="yes"?>
<Relationships xmlns="http://schemas.openxmlformats.org/package/2006/relationships"><Relationship Id="rId8" Type="http://schemas.openxmlformats.org/officeDocument/2006/relationships/diagramData" Target="../diagrams/data3.xml"/><Relationship Id="rId3" Type="http://schemas.openxmlformats.org/officeDocument/2006/relationships/hyperlink" Target="http://www.theeducationpeople.org/" TargetMode="External"/><Relationship Id="rId7" Type="http://schemas.openxmlformats.org/officeDocument/2006/relationships/image" Target="../media/image38.PNG"/><Relationship Id="rId12"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41.png"/><Relationship Id="rId11" Type="http://schemas.openxmlformats.org/officeDocument/2006/relationships/diagramColors" Target="../diagrams/colors3.xml"/><Relationship Id="rId5" Type="http://schemas.openxmlformats.org/officeDocument/2006/relationships/image" Target="cid:image012.png@01D798C8.C2877F60" TargetMode="External"/><Relationship Id="rId10" Type="http://schemas.openxmlformats.org/officeDocument/2006/relationships/diagramQuickStyle" Target="../diagrams/quickStyle3.xml"/><Relationship Id="rId4" Type="http://schemas.openxmlformats.org/officeDocument/2006/relationships/image" Target="../media/image40.png"/><Relationship Id="rId9" Type="http://schemas.openxmlformats.org/officeDocument/2006/relationships/diagramLayout" Target="../diagrams/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9.png"/></Relationships>
</file>

<file path=ppt/slides/_rels/slide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61.tmp"/><Relationship Id="rId5" Type="http://schemas.openxmlformats.org/officeDocument/2006/relationships/image" Target="../media/image60.tmp"/><Relationship Id="rId4" Type="http://schemas.openxmlformats.org/officeDocument/2006/relationships/image" Target="../media/image39.PNG"/></Relationships>
</file>

<file path=ppt/slides/_rels/slide6.xml.rels><?xml version="1.0" encoding="UTF-8" standalone="yes"?>
<Relationships xmlns="http://schemas.openxmlformats.org/package/2006/relationships"><Relationship Id="rId8" Type="http://schemas.openxmlformats.org/officeDocument/2006/relationships/diagramData" Target="../diagrams/data4.xml"/><Relationship Id="rId3" Type="http://schemas.openxmlformats.org/officeDocument/2006/relationships/hyperlink" Target="http://www.theeducationpeople.org/" TargetMode="External"/><Relationship Id="rId7" Type="http://schemas.openxmlformats.org/officeDocument/2006/relationships/image" Target="../media/image38.PNG"/><Relationship Id="rId12" Type="http://schemas.microsoft.com/office/2007/relationships/diagramDrawing" Target="../diagrams/drawing4.xml"/><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41.png"/><Relationship Id="rId11" Type="http://schemas.openxmlformats.org/officeDocument/2006/relationships/diagramColors" Target="../diagrams/colors4.xml"/><Relationship Id="rId5" Type="http://schemas.openxmlformats.org/officeDocument/2006/relationships/image" Target="cid:image012.png@01D798C8.C2877F60" TargetMode="External"/><Relationship Id="rId10" Type="http://schemas.openxmlformats.org/officeDocument/2006/relationships/diagramQuickStyle" Target="../diagrams/quickStyle4.xml"/><Relationship Id="rId4" Type="http://schemas.openxmlformats.org/officeDocument/2006/relationships/image" Target="../media/image40.png"/><Relationship Id="rId9" Type="http://schemas.openxmlformats.org/officeDocument/2006/relationships/diagramLayout" Target="../diagrams/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71.sv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70.png"/><Relationship Id="rId5" Type="http://schemas.openxmlformats.org/officeDocument/2006/relationships/image" Target="../media/image61.tmp"/><Relationship Id="rId4" Type="http://schemas.openxmlformats.org/officeDocument/2006/relationships/image" Target="../media/image39.PNG"/></Relationships>
</file>

<file path=ppt/slides/_rels/slide8.xml.rels><?xml version="1.0" encoding="UTF-8" standalone="yes"?>
<Relationships xmlns="http://schemas.openxmlformats.org/package/2006/relationships"><Relationship Id="rId8" Type="http://schemas.openxmlformats.org/officeDocument/2006/relationships/image" Target="../media/image75.png"/><Relationship Id="rId3" Type="http://schemas.openxmlformats.org/officeDocument/2006/relationships/image" Target="../media/image38.PNG"/><Relationship Id="rId7" Type="http://schemas.openxmlformats.org/officeDocument/2006/relationships/image" Target="../media/image74.sv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73.png"/><Relationship Id="rId5" Type="http://schemas.openxmlformats.org/officeDocument/2006/relationships/image" Target="../media/image72.tmp"/><Relationship Id="rId10" Type="http://schemas.openxmlformats.org/officeDocument/2006/relationships/image" Target="../media/image77.png"/><Relationship Id="rId4" Type="http://schemas.openxmlformats.org/officeDocument/2006/relationships/image" Target="../media/image39.PNG"/><Relationship Id="rId9" Type="http://schemas.openxmlformats.org/officeDocument/2006/relationships/image" Target="../media/image76.svg"/></Relationships>
</file>

<file path=ppt/slides/_rels/slide9.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80.svg"/><Relationship Id="rId2" Type="http://schemas.openxmlformats.org/officeDocument/2006/relationships/notesSlide" Target="../notesSlides/notesSlide9.xml"/><Relationship Id="rId1" Type="http://schemas.openxmlformats.org/officeDocument/2006/relationships/slideLayout" Target="../slideLayouts/slideLayout5.xml"/><Relationship Id="rId6" Type="http://schemas.openxmlformats.org/officeDocument/2006/relationships/image" Target="../media/image79.png"/><Relationship Id="rId5" Type="http://schemas.openxmlformats.org/officeDocument/2006/relationships/image" Target="../media/image78.png"/><Relationship Id="rId4" Type="http://schemas.openxmlformats.org/officeDocument/2006/relationships/image" Target="../media/image39.PNG"/></Relationships>
</file>

<file path=ppt/slides/_rels/slide1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image" Target="../media/image81.png"/><Relationship Id="rId4" Type="http://schemas.openxmlformats.org/officeDocument/2006/relationships/image" Target="../media/image39.PNG"/></Relationships>
</file>

<file path=ppt/slides/_rels/slide11.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84.sv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83.png"/><Relationship Id="rId5" Type="http://schemas.openxmlformats.org/officeDocument/2006/relationships/image" Target="../media/image82.tmp"/><Relationship Id="rId4" Type="http://schemas.openxmlformats.org/officeDocument/2006/relationships/image" Target="../media/image39.PNG"/></Relationships>
</file>

<file path=ppt/slides/_rels/slide12.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87.svg"/><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image" Target="../media/image86.png"/><Relationship Id="rId5" Type="http://schemas.openxmlformats.org/officeDocument/2006/relationships/image" Target="../media/image85.tmp"/><Relationship Id="rId4" Type="http://schemas.openxmlformats.org/officeDocument/2006/relationships/image" Target="../media/image39.PNG"/></Relationships>
</file>

<file path=ppt/slides/_rels/slide13.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87.svg"/><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image" Target="../media/image86.png"/><Relationship Id="rId5" Type="http://schemas.openxmlformats.org/officeDocument/2006/relationships/image" Target="../media/image88.tmp"/><Relationship Id="rId4" Type="http://schemas.openxmlformats.org/officeDocument/2006/relationships/image" Target="../media/image39.PNG"/></Relationships>
</file>

<file path=ppt/slides/_rels/slide1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4.xml"/><Relationship Id="rId1" Type="http://schemas.openxmlformats.org/officeDocument/2006/relationships/slideLayout" Target="../slideLayouts/slideLayout3.xml"/><Relationship Id="rId5" Type="http://schemas.openxmlformats.org/officeDocument/2006/relationships/image" Target="../media/image89.png"/><Relationship Id="rId4" Type="http://schemas.openxmlformats.org/officeDocument/2006/relationships/image" Target="../media/image39.PNG"/></Relationships>
</file>

<file path=ppt/slides/_rels/slide15.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80.svg"/><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image" Target="../media/image79.png"/><Relationship Id="rId5" Type="http://schemas.openxmlformats.org/officeDocument/2006/relationships/image" Target="../media/image90.tmp"/><Relationship Id="rId4" Type="http://schemas.openxmlformats.org/officeDocument/2006/relationships/image" Target="../media/image39.PNG"/></Relationships>
</file>

<file path=ppt/slides/_rels/slide1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6.xml"/><Relationship Id="rId1" Type="http://schemas.openxmlformats.org/officeDocument/2006/relationships/slideLayout" Target="../slideLayouts/slideLayout3.xml"/><Relationship Id="rId5" Type="http://schemas.openxmlformats.org/officeDocument/2006/relationships/image" Target="../media/image91.tmp"/><Relationship Id="rId4" Type="http://schemas.openxmlformats.org/officeDocument/2006/relationships/image" Target="../media/image39.PNG"/></Relationships>
</file>

<file path=ppt/slides/_rels/slide17.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 Id="rId9" Type="http://schemas.openxmlformats.org/officeDocument/2006/relationships/image" Target="../media/image39.PNG"/></Relationships>
</file>

<file path=ppt/slides/_rels/slide18.xml.rels><?xml version="1.0" encoding="UTF-8" standalone="yes"?>
<Relationships xmlns="http://schemas.openxmlformats.org/package/2006/relationships"><Relationship Id="rId8" Type="http://schemas.openxmlformats.org/officeDocument/2006/relationships/diagramData" Target="../diagrams/data6.xml"/><Relationship Id="rId3" Type="http://schemas.openxmlformats.org/officeDocument/2006/relationships/hyperlink" Target="http://www.theeducationpeople.org/" TargetMode="External"/><Relationship Id="rId7" Type="http://schemas.openxmlformats.org/officeDocument/2006/relationships/image" Target="../media/image38.PNG"/><Relationship Id="rId12" Type="http://schemas.microsoft.com/office/2007/relationships/diagramDrawing" Target="../diagrams/drawing6.xml"/><Relationship Id="rId2" Type="http://schemas.openxmlformats.org/officeDocument/2006/relationships/notesSlide" Target="../notesSlides/notesSlide18.xml"/><Relationship Id="rId1" Type="http://schemas.openxmlformats.org/officeDocument/2006/relationships/slideLayout" Target="../slideLayouts/slideLayout5.xml"/><Relationship Id="rId6" Type="http://schemas.openxmlformats.org/officeDocument/2006/relationships/image" Target="../media/image41.png"/><Relationship Id="rId11" Type="http://schemas.openxmlformats.org/officeDocument/2006/relationships/diagramColors" Target="../diagrams/colors6.xml"/><Relationship Id="rId5" Type="http://schemas.openxmlformats.org/officeDocument/2006/relationships/image" Target="cid:image012.png@01D798C8.C2877F60" TargetMode="External"/><Relationship Id="rId10" Type="http://schemas.openxmlformats.org/officeDocument/2006/relationships/diagramQuickStyle" Target="../diagrams/quickStyle6.xml"/><Relationship Id="rId4" Type="http://schemas.openxmlformats.org/officeDocument/2006/relationships/image" Target="../media/image40.png"/><Relationship Id="rId9" Type="http://schemas.openxmlformats.org/officeDocument/2006/relationships/diagramLayout" Target="../diagrams/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notesSlide" Target="../notesSlides/notesSlide19.xml"/><Relationship Id="rId1" Type="http://schemas.openxmlformats.org/officeDocument/2006/relationships/slideLayout" Target="../slideLayouts/slideLayout5.xml"/><Relationship Id="rId5" Type="http://schemas.openxmlformats.org/officeDocument/2006/relationships/image" Target="../media/image39.PNG"/><Relationship Id="rId4" Type="http://schemas.openxmlformats.org/officeDocument/2006/relationships/image" Target="../media/image38.PNG"/></Relationships>
</file>

<file path=ppt/slides/_rels/slide20.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0.xml"/><Relationship Id="rId1" Type="http://schemas.openxmlformats.org/officeDocument/2006/relationships/slideLayout" Target="../slideLayouts/slideLayout3.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 Id="rId9" Type="http://schemas.openxmlformats.org/officeDocument/2006/relationships/image" Target="../media/image39.PNG"/></Relationships>
</file>

<file path=ppt/slides/_rels/slide21.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1.xml"/><Relationship Id="rId1" Type="http://schemas.openxmlformats.org/officeDocument/2006/relationships/slideLayout" Target="../slideLayouts/slideLayout3.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 Id="rId9" Type="http://schemas.openxmlformats.org/officeDocument/2006/relationships/image" Target="../media/image39.PNG"/></Relationships>
</file>

<file path=ppt/slides/_rels/slide22.xml.rels><?xml version="1.0" encoding="UTF-8" standalone="yes"?>
<Relationships xmlns="http://schemas.openxmlformats.org/package/2006/relationships"><Relationship Id="rId8" Type="http://schemas.openxmlformats.org/officeDocument/2006/relationships/image" Target="../media/image118.png"/><Relationship Id="rId13" Type="http://schemas.openxmlformats.org/officeDocument/2006/relationships/image" Target="../media/image79.png"/><Relationship Id="rId3" Type="http://schemas.openxmlformats.org/officeDocument/2006/relationships/image" Target="../media/image38.PNG"/><Relationship Id="rId7" Type="http://schemas.openxmlformats.org/officeDocument/2006/relationships/image" Target="../media/image117.svg"/><Relationship Id="rId12" Type="http://schemas.openxmlformats.org/officeDocument/2006/relationships/image" Target="../media/image122.tmp"/><Relationship Id="rId2" Type="http://schemas.openxmlformats.org/officeDocument/2006/relationships/notesSlide" Target="../notesSlides/notesSlide22.xml"/><Relationship Id="rId1" Type="http://schemas.openxmlformats.org/officeDocument/2006/relationships/slideLayout" Target="../slideLayouts/slideLayout3.xml"/><Relationship Id="rId6" Type="http://schemas.openxmlformats.org/officeDocument/2006/relationships/image" Target="../media/image116.png"/><Relationship Id="rId11" Type="http://schemas.openxmlformats.org/officeDocument/2006/relationships/image" Target="../media/image121.svg"/><Relationship Id="rId5" Type="http://schemas.openxmlformats.org/officeDocument/2006/relationships/image" Target="../media/image115.png"/><Relationship Id="rId10" Type="http://schemas.openxmlformats.org/officeDocument/2006/relationships/image" Target="../media/image120.png"/><Relationship Id="rId4" Type="http://schemas.openxmlformats.org/officeDocument/2006/relationships/image" Target="../media/image39.PNG"/><Relationship Id="rId9" Type="http://schemas.openxmlformats.org/officeDocument/2006/relationships/image" Target="../media/image119.svg"/><Relationship Id="rId14" Type="http://schemas.openxmlformats.org/officeDocument/2006/relationships/image" Target="../media/image80.svg"/></Relationships>
</file>

<file path=ppt/slides/_rels/slide2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3.xml"/><Relationship Id="rId1" Type="http://schemas.openxmlformats.org/officeDocument/2006/relationships/slideLayout" Target="../slideLayouts/slideLayout3.xml"/><Relationship Id="rId5" Type="http://schemas.openxmlformats.org/officeDocument/2006/relationships/image" Target="../media/image123.tmp"/><Relationship Id="rId4" Type="http://schemas.openxmlformats.org/officeDocument/2006/relationships/image" Target="../media/image39.PNG"/></Relationships>
</file>

<file path=ppt/slides/_rels/slide24.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 Id="rId9" Type="http://schemas.openxmlformats.org/officeDocument/2006/relationships/image" Target="../media/image39.PNG"/></Relationships>
</file>

<file path=ppt/slides/_rels/slide25.xml.rels><?xml version="1.0" encoding="UTF-8" standalone="yes"?>
<Relationships xmlns="http://schemas.openxmlformats.org/package/2006/relationships"><Relationship Id="rId8" Type="http://schemas.openxmlformats.org/officeDocument/2006/relationships/image" Target="../media/image132.tmp"/><Relationship Id="rId3" Type="http://schemas.openxmlformats.org/officeDocument/2006/relationships/hyperlink" Target="http://www.theeducationpeople.org/" TargetMode="External"/><Relationship Id="rId7" Type="http://schemas.openxmlformats.org/officeDocument/2006/relationships/image" Target="../media/image38.PNG"/><Relationship Id="rId12" Type="http://schemas.openxmlformats.org/officeDocument/2006/relationships/image" Target="../media/image134.tmp"/><Relationship Id="rId2" Type="http://schemas.openxmlformats.org/officeDocument/2006/relationships/notesSlide" Target="../notesSlides/notesSlide25.xml"/><Relationship Id="rId1" Type="http://schemas.openxmlformats.org/officeDocument/2006/relationships/slideLayout" Target="../slideLayouts/slideLayout5.xml"/><Relationship Id="rId6" Type="http://schemas.openxmlformats.org/officeDocument/2006/relationships/image" Target="../media/image41.png"/><Relationship Id="rId11" Type="http://schemas.openxmlformats.org/officeDocument/2006/relationships/image" Target="../media/image133.tmp"/><Relationship Id="rId5" Type="http://schemas.openxmlformats.org/officeDocument/2006/relationships/image" Target="cid:image012.png@01D798C8.C2877F60" TargetMode="External"/><Relationship Id="rId10" Type="http://schemas.openxmlformats.org/officeDocument/2006/relationships/image" Target="../media/image87.svg"/><Relationship Id="rId4" Type="http://schemas.openxmlformats.org/officeDocument/2006/relationships/image" Target="../media/image40.png"/><Relationship Id="rId9" Type="http://schemas.openxmlformats.org/officeDocument/2006/relationships/image" Target="../media/image86.png"/></Relationships>
</file>

<file path=ppt/slides/_rels/slide26.xml.rels><?xml version="1.0" encoding="UTF-8" standalone="yes"?>
<Relationships xmlns="http://schemas.openxmlformats.org/package/2006/relationships"><Relationship Id="rId8" Type="http://schemas.openxmlformats.org/officeDocument/2006/relationships/image" Target="../media/image138.tmp"/><Relationship Id="rId3" Type="http://schemas.openxmlformats.org/officeDocument/2006/relationships/image" Target="../media/image41.png"/><Relationship Id="rId7" Type="http://schemas.openxmlformats.org/officeDocument/2006/relationships/image" Target="../media/image137.svg"/><Relationship Id="rId2" Type="http://schemas.openxmlformats.org/officeDocument/2006/relationships/notesSlide" Target="../notesSlides/notesSlide26.xml"/><Relationship Id="rId1" Type="http://schemas.openxmlformats.org/officeDocument/2006/relationships/slideLayout" Target="../slideLayouts/slideLayout5.xml"/><Relationship Id="rId6" Type="http://schemas.openxmlformats.org/officeDocument/2006/relationships/image" Target="../media/image136.png"/><Relationship Id="rId5" Type="http://schemas.openxmlformats.org/officeDocument/2006/relationships/image" Target="../media/image135.tmp"/><Relationship Id="rId4" Type="http://schemas.openxmlformats.org/officeDocument/2006/relationships/image" Target="../media/image38.PNG"/></Relationships>
</file>

<file path=ppt/slides/_rels/slide27.xml.rels><?xml version="1.0" encoding="UTF-8" standalone="yes"?>
<Relationships xmlns="http://schemas.openxmlformats.org/package/2006/relationships"><Relationship Id="rId8" Type="http://schemas.openxmlformats.org/officeDocument/2006/relationships/image" Target="../media/image139.tmp"/><Relationship Id="rId13" Type="http://schemas.openxmlformats.org/officeDocument/2006/relationships/image" Target="../media/image137.svg"/><Relationship Id="rId3" Type="http://schemas.openxmlformats.org/officeDocument/2006/relationships/hyperlink" Target="http://www.theeducationpeople.org/" TargetMode="External"/><Relationship Id="rId7" Type="http://schemas.openxmlformats.org/officeDocument/2006/relationships/image" Target="../media/image38.PNG"/><Relationship Id="rId12" Type="http://schemas.openxmlformats.org/officeDocument/2006/relationships/image" Target="../media/image136.png"/><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image" Target="../media/image41.png"/><Relationship Id="rId11" Type="http://schemas.openxmlformats.org/officeDocument/2006/relationships/image" Target="../media/image140.tmp"/><Relationship Id="rId5" Type="http://schemas.openxmlformats.org/officeDocument/2006/relationships/image" Target="cid:image012.png@01D798C8.C2877F60" TargetMode="External"/><Relationship Id="rId15" Type="http://schemas.openxmlformats.org/officeDocument/2006/relationships/image" Target="../media/image87.svg"/><Relationship Id="rId10" Type="http://schemas.openxmlformats.org/officeDocument/2006/relationships/image" Target="../media/image84.svg"/><Relationship Id="rId4" Type="http://schemas.openxmlformats.org/officeDocument/2006/relationships/image" Target="../media/image40.png"/><Relationship Id="rId9" Type="http://schemas.openxmlformats.org/officeDocument/2006/relationships/image" Target="../media/image83.png"/><Relationship Id="rId14" Type="http://schemas.openxmlformats.org/officeDocument/2006/relationships/image" Target="../media/image86.png"/></Relationships>
</file>

<file path=ppt/slides/_rels/slide28.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 Id="rId9" Type="http://schemas.openxmlformats.org/officeDocument/2006/relationships/image" Target="../media/image39.PNG"/></Relationships>
</file>

<file path=ppt/slides/_rels/slide2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9.xml"/><Relationship Id="rId1" Type="http://schemas.openxmlformats.org/officeDocument/2006/relationships/slideLayout" Target="../slideLayouts/slideLayout3.xml"/><Relationship Id="rId6" Type="http://schemas.openxmlformats.org/officeDocument/2006/relationships/image" Target="../media/image146.tmp"/><Relationship Id="rId5" Type="http://schemas.openxmlformats.org/officeDocument/2006/relationships/image" Target="../media/image145.png"/><Relationship Id="rId4" Type="http://schemas.openxmlformats.org/officeDocument/2006/relationships/image" Target="../media/image39.PNG"/></Relationships>
</file>

<file path=ppt/slides/_rels/slide30.xml.rels><?xml version="1.0" encoding="UTF-8" standalone="yes"?>
<Relationships xmlns="http://schemas.openxmlformats.org/package/2006/relationships"><Relationship Id="rId8" Type="http://schemas.openxmlformats.org/officeDocument/2006/relationships/image" Target="../media/image147.jpg"/><Relationship Id="rId3" Type="http://schemas.openxmlformats.org/officeDocument/2006/relationships/hyperlink" Target="http://www.theeducationpeople.org/" TargetMode="External"/><Relationship Id="rId7" Type="http://schemas.openxmlformats.org/officeDocument/2006/relationships/image" Target="../media/image38.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41.png"/><Relationship Id="rId5" Type="http://schemas.openxmlformats.org/officeDocument/2006/relationships/image" Target="cid:image012.png@01D798C8.C2877F60" TargetMode="External"/><Relationship Id="rId4" Type="http://schemas.openxmlformats.org/officeDocument/2006/relationships/image" Target="../media/image40.png"/></Relationships>
</file>

<file path=ppt/slides/_rels/slide31.xml.rels><?xml version="1.0" encoding="UTF-8" standalone="yes"?>
<Relationships xmlns="http://schemas.openxmlformats.org/package/2006/relationships"><Relationship Id="rId8" Type="http://schemas.openxmlformats.org/officeDocument/2006/relationships/image" Target="../media/image149.tmp"/><Relationship Id="rId3" Type="http://schemas.openxmlformats.org/officeDocument/2006/relationships/image" Target="../media/image38.PNG"/><Relationship Id="rId7" Type="http://schemas.openxmlformats.org/officeDocument/2006/relationships/image" Target="../media/image84.svg"/><Relationship Id="rId2" Type="http://schemas.openxmlformats.org/officeDocument/2006/relationships/notesSlide" Target="../notesSlides/notesSlide31.xml"/><Relationship Id="rId1" Type="http://schemas.openxmlformats.org/officeDocument/2006/relationships/slideLayout" Target="../slideLayouts/slideLayout3.xml"/><Relationship Id="rId6" Type="http://schemas.openxmlformats.org/officeDocument/2006/relationships/image" Target="../media/image83.png"/><Relationship Id="rId5" Type="http://schemas.openxmlformats.org/officeDocument/2006/relationships/image" Target="../media/image148.tmp"/><Relationship Id="rId4" Type="http://schemas.openxmlformats.org/officeDocument/2006/relationships/image" Target="../media/image39.PNG"/></Relationships>
</file>

<file path=ppt/slides/_rels/slide32.xml.rels><?xml version="1.0" encoding="UTF-8" standalone="yes"?>
<Relationships xmlns="http://schemas.openxmlformats.org/package/2006/relationships"><Relationship Id="rId8" Type="http://schemas.openxmlformats.org/officeDocument/2006/relationships/image" Target="../media/image38.PNG"/><Relationship Id="rId13" Type="http://schemas.openxmlformats.org/officeDocument/2006/relationships/image" Target="../media/image154.png"/><Relationship Id="rId3" Type="http://schemas.openxmlformats.org/officeDocument/2006/relationships/hyperlink" Target="http://www.theeducationpeople.org/" TargetMode="External"/><Relationship Id="rId7" Type="http://schemas.openxmlformats.org/officeDocument/2006/relationships/hyperlink" Target="mailto:KentChoices@theeducationpeople.org" TargetMode="External"/><Relationship Id="rId12" Type="http://schemas.openxmlformats.org/officeDocument/2006/relationships/image" Target="../media/image153.svg"/><Relationship Id="rId2" Type="http://schemas.openxmlformats.org/officeDocument/2006/relationships/notesSlide" Target="../notesSlides/notesSlide32.xml"/><Relationship Id="rId16" Type="http://schemas.openxmlformats.org/officeDocument/2006/relationships/image" Target="../media/image157.svg"/><Relationship Id="rId1" Type="http://schemas.openxmlformats.org/officeDocument/2006/relationships/slideLayout" Target="../slideLayouts/slideLayout5.xml"/><Relationship Id="rId6" Type="http://schemas.openxmlformats.org/officeDocument/2006/relationships/image" Target="../media/image41.png"/><Relationship Id="rId11" Type="http://schemas.openxmlformats.org/officeDocument/2006/relationships/image" Target="../media/image152.png"/><Relationship Id="rId5" Type="http://schemas.openxmlformats.org/officeDocument/2006/relationships/image" Target="cid:image012.png@01D798C8.C2877F60" TargetMode="External"/><Relationship Id="rId15" Type="http://schemas.openxmlformats.org/officeDocument/2006/relationships/image" Target="../media/image156.png"/><Relationship Id="rId10" Type="http://schemas.openxmlformats.org/officeDocument/2006/relationships/image" Target="../media/image151.svg"/><Relationship Id="rId4" Type="http://schemas.openxmlformats.org/officeDocument/2006/relationships/image" Target="../media/image40.png"/><Relationship Id="rId9" Type="http://schemas.openxmlformats.org/officeDocument/2006/relationships/image" Target="../media/image150.png"/><Relationship Id="rId14" Type="http://schemas.openxmlformats.org/officeDocument/2006/relationships/image" Target="../media/image155.svg"/></Relationships>
</file>

<file path=ppt/slides/_rels/slide3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B94CBB6-3CF5-4628-6F7C-A14EBD205D33}"/>
              </a:ext>
            </a:extLst>
          </p:cNvPr>
          <p:cNvSpPr>
            <a:spLocks noGrp="1"/>
          </p:cNvSpPr>
          <p:nvPr>
            <p:ph type="title"/>
          </p:nvPr>
        </p:nvSpPr>
        <p:spPr/>
        <p:txBody>
          <a:bodyPr>
            <a:normAutofit/>
          </a:bodyPr>
          <a:lstStyle/>
          <a:p>
            <a:r>
              <a:rPr lang="en-GB" sz="4500" dirty="0">
                <a:solidFill>
                  <a:srgbClr val="8100AF"/>
                </a:solidFill>
              </a:rPr>
              <a:t>Notes for Teachers/Tutors </a:t>
            </a:r>
          </a:p>
        </p:txBody>
      </p:sp>
      <p:graphicFrame>
        <p:nvGraphicFramePr>
          <p:cNvPr id="14" name="Content Placeholder 11">
            <a:extLst>
              <a:ext uri="{FF2B5EF4-FFF2-40B4-BE49-F238E27FC236}">
                <a16:creationId xmlns:a16="http://schemas.microsoft.com/office/drawing/2014/main" id="{82F6F6A1-3668-AAAE-1696-01397735C449}"/>
              </a:ext>
            </a:extLst>
          </p:cNvPr>
          <p:cNvGraphicFramePr>
            <a:graphicFrameLocks noGrp="1"/>
          </p:cNvGraphicFramePr>
          <p:nvPr>
            <p:ph idx="1"/>
            <p:extLst>
              <p:ext uri="{D42A27DB-BD31-4B8C-83A1-F6EECF244321}">
                <p14:modId xmlns:p14="http://schemas.microsoft.com/office/powerpoint/2010/main" val="3792502992"/>
              </p:ext>
            </p:extLst>
          </p:nvPr>
        </p:nvGraphicFramePr>
        <p:xfrm>
          <a:off x="838200" y="1358901"/>
          <a:ext cx="10515600" cy="44233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6" name="Group 5">
            <a:extLst>
              <a:ext uri="{FF2B5EF4-FFF2-40B4-BE49-F238E27FC236}">
                <a16:creationId xmlns:a16="http://schemas.microsoft.com/office/drawing/2014/main" id="{C47AB7CC-EC3D-C09C-5FAA-4B80314611CD}"/>
              </a:ext>
            </a:extLst>
          </p:cNvPr>
          <p:cNvGrpSpPr/>
          <p:nvPr/>
        </p:nvGrpSpPr>
        <p:grpSpPr>
          <a:xfrm>
            <a:off x="122582" y="5961329"/>
            <a:ext cx="10036533" cy="896671"/>
            <a:chOff x="-68655" y="1885476"/>
            <a:chExt cx="14798365" cy="1251013"/>
          </a:xfrm>
        </p:grpSpPr>
        <p:pic>
          <p:nvPicPr>
            <p:cNvPr id="7" name="Picture 6" descr="Text&#10;&#10;Description automatically generated with medium confidence">
              <a:extLst>
                <a:ext uri="{FF2B5EF4-FFF2-40B4-BE49-F238E27FC236}">
                  <a16:creationId xmlns:a16="http://schemas.microsoft.com/office/drawing/2014/main" id="{5B30EA56-9635-FD91-D6E7-57C71EADF5A8}"/>
                </a:ext>
              </a:extLst>
            </p:cNvPr>
            <p:cNvPicPr>
              <a:picLocks noChangeAspect="1"/>
            </p:cNvPicPr>
            <p:nvPr/>
          </p:nvPicPr>
          <p:blipFill rotWithShape="1">
            <a:blip r:embed="rId8">
              <a:extLst>
                <a:ext uri="{28A0092B-C50C-407E-A947-70E740481C1C}">
                  <a14:useLocalDpi xmlns:a14="http://schemas.microsoft.com/office/drawing/2010/main" val="0"/>
                </a:ext>
              </a:extLst>
            </a:blip>
            <a:srcRect l="58142" r="1"/>
            <a:stretch/>
          </p:blipFill>
          <p:spPr>
            <a:xfrm>
              <a:off x="13322331" y="1885476"/>
              <a:ext cx="1407379" cy="1251013"/>
            </a:xfrm>
            <a:prstGeom prst="rect">
              <a:avLst/>
            </a:prstGeom>
          </p:spPr>
        </p:pic>
        <p:pic>
          <p:nvPicPr>
            <p:cNvPr id="8" name="Picture 7" descr="Icon&#10;&#10;Description automatically generated with medium confidence">
              <a:extLst>
                <a:ext uri="{FF2B5EF4-FFF2-40B4-BE49-F238E27FC236}">
                  <a16:creationId xmlns:a16="http://schemas.microsoft.com/office/drawing/2014/main" id="{3E9B1C82-24D8-0AFA-D24D-70BC2712ECE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8655" y="1927847"/>
              <a:ext cx="2110284" cy="976508"/>
            </a:xfrm>
            <a:prstGeom prst="rect">
              <a:avLst/>
            </a:prstGeom>
          </p:spPr>
        </p:pic>
      </p:grpSp>
    </p:spTree>
    <p:extLst>
      <p:ext uri="{BB962C8B-B14F-4D97-AF65-F5344CB8AC3E}">
        <p14:creationId xmlns:p14="http://schemas.microsoft.com/office/powerpoint/2010/main" val="27863772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9AE68F-4988-4EC0-9371-DB4961D872D9}"/>
              </a:ext>
            </a:extLst>
          </p:cNvPr>
          <p:cNvSpPr>
            <a:spLocks noGrp="1"/>
          </p:cNvSpPr>
          <p:nvPr>
            <p:ph type="title"/>
          </p:nvPr>
        </p:nvSpPr>
        <p:spPr/>
        <p:txBody>
          <a:bodyPr>
            <a:normAutofit/>
          </a:bodyPr>
          <a:lstStyle/>
          <a:p>
            <a:r>
              <a:rPr lang="en-GB" sz="4500" dirty="0">
                <a:solidFill>
                  <a:srgbClr val="8100AF"/>
                </a:solidFill>
              </a:rPr>
              <a:t>Session Aims for Teachers/Tutors</a:t>
            </a:r>
          </a:p>
        </p:txBody>
      </p:sp>
      <p:sp>
        <p:nvSpPr>
          <p:cNvPr id="3" name="Content Placeholder 2">
            <a:extLst>
              <a:ext uri="{FF2B5EF4-FFF2-40B4-BE49-F238E27FC236}">
                <a16:creationId xmlns:a16="http://schemas.microsoft.com/office/drawing/2014/main" id="{E90CFF1D-742A-4A85-A609-CA482D2B9A2F}"/>
              </a:ext>
            </a:extLst>
          </p:cNvPr>
          <p:cNvSpPr>
            <a:spLocks noGrp="1"/>
          </p:cNvSpPr>
          <p:nvPr>
            <p:ph sz="half" idx="1"/>
          </p:nvPr>
        </p:nvSpPr>
        <p:spPr/>
        <p:txBody>
          <a:bodyPr>
            <a:normAutofit/>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endParaRPr lang="en-GB" dirty="0"/>
          </a:p>
          <a:p>
            <a:pPr marL="0" indent="0">
              <a:buNone/>
            </a:pPr>
            <a:endParaRPr lang="en-GB" dirty="0"/>
          </a:p>
        </p:txBody>
      </p:sp>
      <p:sp>
        <p:nvSpPr>
          <p:cNvPr id="8" name="Content Placeholder 7">
            <a:extLst>
              <a:ext uri="{FF2B5EF4-FFF2-40B4-BE49-F238E27FC236}">
                <a16:creationId xmlns:a16="http://schemas.microsoft.com/office/drawing/2014/main" id="{DC4AD47C-BE7C-5D6E-9B74-3D988271AD92}"/>
              </a:ext>
            </a:extLst>
          </p:cNvPr>
          <p:cNvSpPr>
            <a:spLocks noGrp="1"/>
          </p:cNvSpPr>
          <p:nvPr>
            <p:ph sz="half" idx="2"/>
          </p:nvPr>
        </p:nvSpPr>
        <p:spPr>
          <a:xfrm>
            <a:off x="6225088" y="1626068"/>
            <a:ext cx="5181600" cy="4351338"/>
          </a:xfrm>
        </p:spPr>
        <p:txBody>
          <a:bodyPr/>
          <a:lstStyle/>
          <a:p>
            <a:pPr marL="0" indent="0">
              <a:buNone/>
            </a:pPr>
            <a:endParaRPr lang="en-GB" dirty="0"/>
          </a:p>
          <a:p>
            <a:pPr marL="0" indent="0">
              <a:buNone/>
            </a:pPr>
            <a:endParaRPr lang="en-GB" dirty="0"/>
          </a:p>
        </p:txBody>
      </p:sp>
      <p:pic>
        <p:nvPicPr>
          <p:cNvPr id="4" name="Picture 3">
            <a:hlinkClick r:id="rId3"/>
            <a:extLst>
              <a:ext uri="{FF2B5EF4-FFF2-40B4-BE49-F238E27FC236}">
                <a16:creationId xmlns:a16="http://schemas.microsoft.com/office/drawing/2014/main" id="{A8126FD3-7EA0-4C62-AB39-E1DC1A56D4F5}"/>
              </a:ext>
            </a:extLst>
          </p:cNvPr>
          <p:cNvPicPr/>
          <p:nvPr/>
        </p:nvPicPr>
        <p:blipFill>
          <a:blip r:embed="rId4" r:link="rId5">
            <a:extLst>
              <a:ext uri="{28A0092B-C50C-407E-A947-70E740481C1C}">
                <a14:useLocalDpi xmlns:a14="http://schemas.microsoft.com/office/drawing/2010/main" val="0"/>
              </a:ext>
            </a:extLst>
          </a:blip>
          <a:srcRect/>
          <a:stretch>
            <a:fillRect/>
          </a:stretch>
        </p:blipFill>
        <p:spPr bwMode="auto">
          <a:xfrm>
            <a:off x="10622817" y="6183868"/>
            <a:ext cx="1309568" cy="473364"/>
          </a:xfrm>
          <a:prstGeom prst="rect">
            <a:avLst/>
          </a:prstGeom>
          <a:noFill/>
          <a:ln>
            <a:noFill/>
          </a:ln>
        </p:spPr>
      </p:pic>
      <p:pic>
        <p:nvPicPr>
          <p:cNvPr id="5" name="Picture 4">
            <a:extLst>
              <a:ext uri="{FF2B5EF4-FFF2-40B4-BE49-F238E27FC236}">
                <a16:creationId xmlns:a16="http://schemas.microsoft.com/office/drawing/2014/main" id="{5E20AA3A-0975-4EA7-A139-A796F7AF463D}"/>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6076" y="5910451"/>
            <a:ext cx="1676645" cy="880594"/>
          </a:xfrm>
          <a:prstGeom prst="rect">
            <a:avLst/>
          </a:prstGeom>
          <a:noFill/>
          <a:ln>
            <a:noFill/>
          </a:ln>
        </p:spPr>
      </p:pic>
      <p:pic>
        <p:nvPicPr>
          <p:cNvPr id="11" name="Picture 10" descr="Text&#10;&#10;Description automatically generated with medium confidence">
            <a:extLst>
              <a:ext uri="{FF2B5EF4-FFF2-40B4-BE49-F238E27FC236}">
                <a16:creationId xmlns:a16="http://schemas.microsoft.com/office/drawing/2014/main" id="{7A1A8BE7-2E62-7A89-9221-A87C98A3961F}"/>
              </a:ext>
            </a:extLst>
          </p:cNvPr>
          <p:cNvPicPr>
            <a:picLocks noChangeAspect="1"/>
          </p:cNvPicPr>
          <p:nvPr/>
        </p:nvPicPr>
        <p:blipFill rotWithShape="1">
          <a:blip r:embed="rId7">
            <a:extLst>
              <a:ext uri="{28A0092B-C50C-407E-A947-70E740481C1C}">
                <a14:useLocalDpi xmlns:a14="http://schemas.microsoft.com/office/drawing/2010/main" val="0"/>
              </a:ext>
            </a:extLst>
          </a:blip>
          <a:srcRect l="58142" r="1"/>
          <a:stretch/>
        </p:blipFill>
        <p:spPr>
          <a:xfrm>
            <a:off x="9668306" y="5933625"/>
            <a:ext cx="954511" cy="896671"/>
          </a:xfrm>
          <a:prstGeom prst="rect">
            <a:avLst/>
          </a:prstGeom>
        </p:spPr>
      </p:pic>
      <p:graphicFrame>
        <p:nvGraphicFramePr>
          <p:cNvPr id="15" name="Content Placeholder 10">
            <a:extLst>
              <a:ext uri="{FF2B5EF4-FFF2-40B4-BE49-F238E27FC236}">
                <a16:creationId xmlns:a16="http://schemas.microsoft.com/office/drawing/2014/main" id="{AE3C4059-682E-74EC-23BD-2A92B243CC3A}"/>
              </a:ext>
            </a:extLst>
          </p:cNvPr>
          <p:cNvGraphicFramePr/>
          <p:nvPr>
            <p:extLst>
              <p:ext uri="{D42A27DB-BD31-4B8C-83A1-F6EECF244321}">
                <p14:modId xmlns:p14="http://schemas.microsoft.com/office/powerpoint/2010/main" val="716523850"/>
              </p:ext>
            </p:extLst>
          </p:nvPr>
        </p:nvGraphicFramePr>
        <p:xfrm>
          <a:off x="325677" y="1626068"/>
          <a:ext cx="11606708" cy="455089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4220232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9AE68F-4988-4EC0-9371-DB4961D872D9}"/>
              </a:ext>
            </a:extLst>
          </p:cNvPr>
          <p:cNvSpPr>
            <a:spLocks noGrp="1"/>
          </p:cNvSpPr>
          <p:nvPr>
            <p:ph type="title"/>
          </p:nvPr>
        </p:nvSpPr>
        <p:spPr/>
        <p:txBody>
          <a:bodyPr>
            <a:normAutofit/>
          </a:bodyPr>
          <a:lstStyle/>
          <a:p>
            <a:r>
              <a:rPr lang="en-GB" sz="4500" dirty="0">
                <a:solidFill>
                  <a:srgbClr val="8100AF"/>
                </a:solidFill>
              </a:rPr>
              <a:t>Session Aims for Learners</a:t>
            </a:r>
          </a:p>
        </p:txBody>
      </p:sp>
      <p:sp>
        <p:nvSpPr>
          <p:cNvPr id="3" name="Content Placeholder 2">
            <a:extLst>
              <a:ext uri="{FF2B5EF4-FFF2-40B4-BE49-F238E27FC236}">
                <a16:creationId xmlns:a16="http://schemas.microsoft.com/office/drawing/2014/main" id="{E90CFF1D-742A-4A85-A609-CA482D2B9A2F}"/>
              </a:ext>
            </a:extLst>
          </p:cNvPr>
          <p:cNvSpPr>
            <a:spLocks noGrp="1"/>
          </p:cNvSpPr>
          <p:nvPr>
            <p:ph sz="half" idx="1"/>
          </p:nvPr>
        </p:nvSpPr>
        <p:spPr/>
        <p:txBody>
          <a:bodyPr>
            <a:normAutofit/>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endParaRPr lang="en-GB" dirty="0"/>
          </a:p>
          <a:p>
            <a:pPr marL="0" indent="0">
              <a:buNone/>
            </a:pPr>
            <a:endParaRPr lang="en-GB" dirty="0"/>
          </a:p>
        </p:txBody>
      </p:sp>
      <p:sp>
        <p:nvSpPr>
          <p:cNvPr id="8" name="Content Placeholder 7">
            <a:extLst>
              <a:ext uri="{FF2B5EF4-FFF2-40B4-BE49-F238E27FC236}">
                <a16:creationId xmlns:a16="http://schemas.microsoft.com/office/drawing/2014/main" id="{DC4AD47C-BE7C-5D6E-9B74-3D988271AD92}"/>
              </a:ext>
            </a:extLst>
          </p:cNvPr>
          <p:cNvSpPr>
            <a:spLocks noGrp="1"/>
          </p:cNvSpPr>
          <p:nvPr>
            <p:ph sz="half" idx="2"/>
          </p:nvPr>
        </p:nvSpPr>
        <p:spPr>
          <a:xfrm>
            <a:off x="6225088" y="1626068"/>
            <a:ext cx="5181600" cy="4351338"/>
          </a:xfrm>
        </p:spPr>
        <p:txBody>
          <a:bodyPr/>
          <a:lstStyle/>
          <a:p>
            <a:pPr marL="0" indent="0">
              <a:buNone/>
            </a:pPr>
            <a:endParaRPr lang="en-GB" dirty="0"/>
          </a:p>
          <a:p>
            <a:pPr marL="0" indent="0">
              <a:buNone/>
            </a:pPr>
            <a:endParaRPr lang="en-GB" dirty="0"/>
          </a:p>
        </p:txBody>
      </p:sp>
      <p:pic>
        <p:nvPicPr>
          <p:cNvPr id="4" name="Picture 3">
            <a:hlinkClick r:id="rId3"/>
            <a:extLst>
              <a:ext uri="{FF2B5EF4-FFF2-40B4-BE49-F238E27FC236}">
                <a16:creationId xmlns:a16="http://schemas.microsoft.com/office/drawing/2014/main" id="{A8126FD3-7EA0-4C62-AB39-E1DC1A56D4F5}"/>
              </a:ext>
            </a:extLst>
          </p:cNvPr>
          <p:cNvPicPr/>
          <p:nvPr/>
        </p:nvPicPr>
        <p:blipFill>
          <a:blip r:embed="rId4" r:link="rId5">
            <a:extLst>
              <a:ext uri="{28A0092B-C50C-407E-A947-70E740481C1C}">
                <a14:useLocalDpi xmlns:a14="http://schemas.microsoft.com/office/drawing/2010/main" val="0"/>
              </a:ext>
            </a:extLst>
          </a:blip>
          <a:srcRect/>
          <a:stretch>
            <a:fillRect/>
          </a:stretch>
        </p:blipFill>
        <p:spPr bwMode="auto">
          <a:xfrm>
            <a:off x="10622817" y="6183868"/>
            <a:ext cx="1309568" cy="473364"/>
          </a:xfrm>
          <a:prstGeom prst="rect">
            <a:avLst/>
          </a:prstGeom>
          <a:noFill/>
          <a:ln>
            <a:noFill/>
          </a:ln>
        </p:spPr>
      </p:pic>
      <p:pic>
        <p:nvPicPr>
          <p:cNvPr id="5" name="Picture 4">
            <a:extLst>
              <a:ext uri="{FF2B5EF4-FFF2-40B4-BE49-F238E27FC236}">
                <a16:creationId xmlns:a16="http://schemas.microsoft.com/office/drawing/2014/main" id="{5E20AA3A-0975-4EA7-A139-A796F7AF463D}"/>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6076" y="5910451"/>
            <a:ext cx="1676645" cy="880594"/>
          </a:xfrm>
          <a:prstGeom prst="rect">
            <a:avLst/>
          </a:prstGeom>
          <a:noFill/>
          <a:ln>
            <a:noFill/>
          </a:ln>
        </p:spPr>
      </p:pic>
      <p:pic>
        <p:nvPicPr>
          <p:cNvPr id="11" name="Picture 10" descr="Text&#10;&#10;Description automatically generated with medium confidence">
            <a:extLst>
              <a:ext uri="{FF2B5EF4-FFF2-40B4-BE49-F238E27FC236}">
                <a16:creationId xmlns:a16="http://schemas.microsoft.com/office/drawing/2014/main" id="{7A1A8BE7-2E62-7A89-9221-A87C98A3961F}"/>
              </a:ext>
            </a:extLst>
          </p:cNvPr>
          <p:cNvPicPr>
            <a:picLocks noChangeAspect="1"/>
          </p:cNvPicPr>
          <p:nvPr/>
        </p:nvPicPr>
        <p:blipFill rotWithShape="1">
          <a:blip r:embed="rId7">
            <a:extLst>
              <a:ext uri="{28A0092B-C50C-407E-A947-70E740481C1C}">
                <a14:useLocalDpi xmlns:a14="http://schemas.microsoft.com/office/drawing/2010/main" val="0"/>
              </a:ext>
            </a:extLst>
          </a:blip>
          <a:srcRect l="58142" r="1"/>
          <a:stretch/>
        </p:blipFill>
        <p:spPr>
          <a:xfrm>
            <a:off x="9668306" y="5933625"/>
            <a:ext cx="954511" cy="896671"/>
          </a:xfrm>
          <a:prstGeom prst="rect">
            <a:avLst/>
          </a:prstGeom>
        </p:spPr>
      </p:pic>
      <p:graphicFrame>
        <p:nvGraphicFramePr>
          <p:cNvPr id="15" name="Content Placeholder 10">
            <a:extLst>
              <a:ext uri="{FF2B5EF4-FFF2-40B4-BE49-F238E27FC236}">
                <a16:creationId xmlns:a16="http://schemas.microsoft.com/office/drawing/2014/main" id="{AE3C4059-682E-74EC-23BD-2A92B243CC3A}"/>
              </a:ext>
            </a:extLst>
          </p:cNvPr>
          <p:cNvGraphicFramePr/>
          <p:nvPr>
            <p:extLst>
              <p:ext uri="{D42A27DB-BD31-4B8C-83A1-F6EECF244321}">
                <p14:modId xmlns:p14="http://schemas.microsoft.com/office/powerpoint/2010/main" val="349549698"/>
              </p:ext>
            </p:extLst>
          </p:nvPr>
        </p:nvGraphicFramePr>
        <p:xfrm>
          <a:off x="263047" y="1626068"/>
          <a:ext cx="11548997" cy="414944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30831733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527755-F802-4B7F-9C3A-2706D96BE149}"/>
              </a:ext>
            </a:extLst>
          </p:cNvPr>
          <p:cNvSpPr>
            <a:spLocks noGrp="1"/>
          </p:cNvSpPr>
          <p:nvPr>
            <p:ph type="ctrTitle"/>
          </p:nvPr>
        </p:nvSpPr>
        <p:spPr>
          <a:xfrm>
            <a:off x="913878" y="1401052"/>
            <a:ext cx="9983244" cy="1481137"/>
          </a:xfrm>
        </p:spPr>
        <p:txBody>
          <a:bodyPr>
            <a:normAutofit fontScale="90000"/>
          </a:bodyPr>
          <a:lstStyle/>
          <a:p>
            <a:r>
              <a:rPr lang="en-GB" sz="5400" b="1" dirty="0"/>
              <a:t>KentChoices</a:t>
            </a:r>
            <a:br>
              <a:rPr lang="en-GB" sz="5400" b="1" dirty="0"/>
            </a:br>
            <a:r>
              <a:rPr lang="en-GB" sz="5400" b="1" dirty="0"/>
              <a:t>Login Session for Year 10’s</a:t>
            </a:r>
            <a:br>
              <a:rPr lang="en-GB" sz="5400" b="1" dirty="0"/>
            </a:br>
            <a:br>
              <a:rPr lang="en-GB" sz="5400" b="1" dirty="0"/>
            </a:br>
            <a:endParaRPr lang="en-GB" sz="3100" dirty="0"/>
          </a:p>
        </p:txBody>
      </p:sp>
      <p:sp>
        <p:nvSpPr>
          <p:cNvPr id="3" name="Subtitle 2">
            <a:extLst>
              <a:ext uri="{FF2B5EF4-FFF2-40B4-BE49-F238E27FC236}">
                <a16:creationId xmlns:a16="http://schemas.microsoft.com/office/drawing/2014/main" id="{844F373B-578F-4AB7-925A-35E5529B624C}"/>
              </a:ext>
            </a:extLst>
          </p:cNvPr>
          <p:cNvSpPr>
            <a:spLocks noGrp="1"/>
          </p:cNvSpPr>
          <p:nvPr>
            <p:ph type="subTitle" idx="1"/>
          </p:nvPr>
        </p:nvSpPr>
        <p:spPr>
          <a:xfrm>
            <a:off x="222250" y="5689600"/>
            <a:ext cx="11366500" cy="871537"/>
          </a:xfrm>
        </p:spPr>
        <p:txBody>
          <a:bodyPr>
            <a:normAutofit lnSpcReduction="10000"/>
          </a:bodyPr>
          <a:lstStyle/>
          <a:p>
            <a:endParaRPr lang="en-GB" dirty="0">
              <a:solidFill>
                <a:srgbClr val="7030A0"/>
              </a:solidFill>
            </a:endParaRPr>
          </a:p>
          <a:p>
            <a:pPr algn="l"/>
            <a:r>
              <a:rPr lang="en-GB" dirty="0">
                <a:solidFill>
                  <a:srgbClr val="7030A0"/>
                </a:solidFill>
              </a:rPr>
              <a:t>The Education People working in partnership with Kent County Council</a:t>
            </a:r>
          </a:p>
          <a:p>
            <a:endParaRPr lang="en-GB" dirty="0"/>
          </a:p>
        </p:txBody>
      </p:sp>
      <p:pic>
        <p:nvPicPr>
          <p:cNvPr id="4" name="Picture 3" descr="A computer screen with a website on it&#10;&#10;Description automatically generated">
            <a:extLst>
              <a:ext uri="{FF2B5EF4-FFF2-40B4-BE49-F238E27FC236}">
                <a16:creationId xmlns:a16="http://schemas.microsoft.com/office/drawing/2014/main" id="{3633A7B0-2421-83E0-FFCA-40D5254DF39E}"/>
              </a:ext>
            </a:extLst>
          </p:cNvPr>
          <p:cNvPicPr>
            <a:picLocks noChangeAspect="1"/>
          </p:cNvPicPr>
          <p:nvPr/>
        </p:nvPicPr>
        <p:blipFill rotWithShape="1">
          <a:blip r:embed="rId3">
            <a:extLst>
              <a:ext uri="{28A0092B-C50C-407E-A947-70E740481C1C}">
                <a14:useLocalDpi xmlns:a14="http://schemas.microsoft.com/office/drawing/2010/main" val="0"/>
              </a:ext>
            </a:extLst>
          </a:blip>
          <a:srcRect t="10444" b="11443"/>
          <a:stretch/>
        </p:blipFill>
        <p:spPr>
          <a:xfrm>
            <a:off x="1618742" y="2141621"/>
            <a:ext cx="4806395" cy="3754437"/>
          </a:xfrm>
          <a:prstGeom prst="rect">
            <a:avLst/>
          </a:prstGeom>
        </p:spPr>
      </p:pic>
      <p:pic>
        <p:nvPicPr>
          <p:cNvPr id="5" name="Picture 4" descr="A screenshot of a website&#10;&#10;Description automatically generated">
            <a:extLst>
              <a:ext uri="{FF2B5EF4-FFF2-40B4-BE49-F238E27FC236}">
                <a16:creationId xmlns:a16="http://schemas.microsoft.com/office/drawing/2014/main" id="{8C2E6ADA-FD53-A03F-14B4-275A17154E4D}"/>
              </a:ext>
            </a:extLst>
          </p:cNvPr>
          <p:cNvPicPr>
            <a:picLocks noChangeAspect="1"/>
          </p:cNvPicPr>
          <p:nvPr/>
        </p:nvPicPr>
        <p:blipFill rotWithShape="1">
          <a:blip r:embed="rId4">
            <a:extLst>
              <a:ext uri="{28A0092B-C50C-407E-A947-70E740481C1C}">
                <a14:useLocalDpi xmlns:a14="http://schemas.microsoft.com/office/drawing/2010/main" val="0"/>
              </a:ext>
            </a:extLst>
          </a:blip>
          <a:srcRect l="20003" r="20590"/>
          <a:stretch/>
        </p:blipFill>
        <p:spPr>
          <a:xfrm rot="371436">
            <a:off x="7347064" y="2241770"/>
            <a:ext cx="2043406" cy="3439647"/>
          </a:xfrm>
          <a:prstGeom prst="rect">
            <a:avLst/>
          </a:prstGeom>
        </p:spPr>
      </p:pic>
    </p:spTree>
    <p:extLst>
      <p:ext uri="{BB962C8B-B14F-4D97-AF65-F5344CB8AC3E}">
        <p14:creationId xmlns:p14="http://schemas.microsoft.com/office/powerpoint/2010/main" val="10993321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B94CBB6-3CF5-4628-6F7C-A14EBD205D33}"/>
              </a:ext>
            </a:extLst>
          </p:cNvPr>
          <p:cNvSpPr>
            <a:spLocks noGrp="1"/>
          </p:cNvSpPr>
          <p:nvPr>
            <p:ph type="title"/>
          </p:nvPr>
        </p:nvSpPr>
        <p:spPr/>
        <p:txBody>
          <a:bodyPr>
            <a:normAutofit/>
          </a:bodyPr>
          <a:lstStyle/>
          <a:p>
            <a:r>
              <a:rPr lang="en-GB" sz="4500" dirty="0">
                <a:solidFill>
                  <a:srgbClr val="8100AF"/>
                </a:solidFill>
              </a:rPr>
              <a:t>Your Login Details</a:t>
            </a:r>
          </a:p>
        </p:txBody>
      </p:sp>
      <p:sp>
        <p:nvSpPr>
          <p:cNvPr id="12" name="Content Placeholder 11">
            <a:extLst>
              <a:ext uri="{FF2B5EF4-FFF2-40B4-BE49-F238E27FC236}">
                <a16:creationId xmlns:a16="http://schemas.microsoft.com/office/drawing/2014/main" id="{C3A2E144-1406-C59E-156E-B9D7457BD4D7}"/>
              </a:ext>
            </a:extLst>
          </p:cNvPr>
          <p:cNvSpPr>
            <a:spLocks noGrp="1"/>
          </p:cNvSpPr>
          <p:nvPr>
            <p:ph idx="1"/>
          </p:nvPr>
        </p:nvSpPr>
        <p:spPr/>
        <p:txBody>
          <a:bodyPr/>
          <a:lstStyle/>
          <a:p>
            <a:pPr marL="0" indent="0">
              <a:buNone/>
            </a:pPr>
            <a:r>
              <a:rPr lang="en-GB" sz="3000" dirty="0"/>
              <a:t> Email option</a:t>
            </a:r>
            <a:r>
              <a:rPr lang="en-GB" dirty="0"/>
              <a:t>				      </a:t>
            </a:r>
            <a:r>
              <a:rPr lang="en-GB" sz="3000" dirty="0"/>
              <a:t>Print out option</a:t>
            </a:r>
          </a:p>
          <a:p>
            <a:pPr marL="0" indent="0">
              <a:buNone/>
            </a:pPr>
            <a:endParaRPr lang="en-GB" dirty="0"/>
          </a:p>
          <a:p>
            <a:endParaRPr lang="en-GB" dirty="0"/>
          </a:p>
        </p:txBody>
      </p:sp>
      <p:grpSp>
        <p:nvGrpSpPr>
          <p:cNvPr id="6" name="Group 5">
            <a:extLst>
              <a:ext uri="{FF2B5EF4-FFF2-40B4-BE49-F238E27FC236}">
                <a16:creationId xmlns:a16="http://schemas.microsoft.com/office/drawing/2014/main" id="{C47AB7CC-EC3D-C09C-5FAA-4B80314611CD}"/>
              </a:ext>
            </a:extLst>
          </p:cNvPr>
          <p:cNvGrpSpPr/>
          <p:nvPr/>
        </p:nvGrpSpPr>
        <p:grpSpPr>
          <a:xfrm>
            <a:off x="122582" y="5961329"/>
            <a:ext cx="10036533" cy="896671"/>
            <a:chOff x="-68655" y="1885476"/>
            <a:chExt cx="14798365" cy="1251013"/>
          </a:xfrm>
        </p:grpSpPr>
        <p:pic>
          <p:nvPicPr>
            <p:cNvPr id="7" name="Picture 6" descr="Text&#10;&#10;Description automatically generated with medium confidence">
              <a:extLst>
                <a:ext uri="{FF2B5EF4-FFF2-40B4-BE49-F238E27FC236}">
                  <a16:creationId xmlns:a16="http://schemas.microsoft.com/office/drawing/2014/main" id="{5B30EA56-9635-FD91-D6E7-57C71EADF5A8}"/>
                </a:ext>
              </a:extLst>
            </p:cNvPr>
            <p:cNvPicPr>
              <a:picLocks noChangeAspect="1"/>
            </p:cNvPicPr>
            <p:nvPr/>
          </p:nvPicPr>
          <p:blipFill rotWithShape="1">
            <a:blip r:embed="rId3">
              <a:extLst>
                <a:ext uri="{28A0092B-C50C-407E-A947-70E740481C1C}">
                  <a14:useLocalDpi xmlns:a14="http://schemas.microsoft.com/office/drawing/2010/main" val="0"/>
                </a:ext>
              </a:extLst>
            </a:blip>
            <a:srcRect l="58142" r="1"/>
            <a:stretch/>
          </p:blipFill>
          <p:spPr>
            <a:xfrm>
              <a:off x="13322331" y="1885476"/>
              <a:ext cx="1407379" cy="1251013"/>
            </a:xfrm>
            <a:prstGeom prst="rect">
              <a:avLst/>
            </a:prstGeom>
          </p:spPr>
        </p:pic>
        <p:pic>
          <p:nvPicPr>
            <p:cNvPr id="8" name="Picture 7" descr="Icon&#10;&#10;Description automatically generated with medium confidence">
              <a:extLst>
                <a:ext uri="{FF2B5EF4-FFF2-40B4-BE49-F238E27FC236}">
                  <a16:creationId xmlns:a16="http://schemas.microsoft.com/office/drawing/2014/main" id="{3E9B1C82-24D8-0AFA-D24D-70BC2712EC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655" y="1927847"/>
              <a:ext cx="2110284" cy="976508"/>
            </a:xfrm>
            <a:prstGeom prst="rect">
              <a:avLst/>
            </a:prstGeom>
          </p:spPr>
        </p:pic>
      </p:grpSp>
      <p:pic>
        <p:nvPicPr>
          <p:cNvPr id="5" name="Picture 4" descr="A screenshot of a computer&#10;&#10;Description automatically generated">
            <a:extLst>
              <a:ext uri="{FF2B5EF4-FFF2-40B4-BE49-F238E27FC236}">
                <a16:creationId xmlns:a16="http://schemas.microsoft.com/office/drawing/2014/main" id="{D317DD87-3F8E-BE03-B2A3-D28ABAE9115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77288" y="2400245"/>
            <a:ext cx="4151630" cy="3591454"/>
          </a:xfrm>
          <a:prstGeom prst="rect">
            <a:avLst/>
          </a:prstGeom>
        </p:spPr>
      </p:pic>
      <p:pic>
        <p:nvPicPr>
          <p:cNvPr id="13" name="Picture 12" descr="A close up of a name&#10;&#10;Description automatically generated">
            <a:extLst>
              <a:ext uri="{FF2B5EF4-FFF2-40B4-BE49-F238E27FC236}">
                <a16:creationId xmlns:a16="http://schemas.microsoft.com/office/drawing/2014/main" id="{77CC8340-2B1F-AF3B-4973-4FF276748D9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96000" y="2677569"/>
            <a:ext cx="5040715" cy="2602723"/>
          </a:xfrm>
          <a:prstGeom prst="rect">
            <a:avLst/>
          </a:prstGeom>
        </p:spPr>
      </p:pic>
    </p:spTree>
    <p:extLst>
      <p:ext uri="{BB962C8B-B14F-4D97-AF65-F5344CB8AC3E}">
        <p14:creationId xmlns:p14="http://schemas.microsoft.com/office/powerpoint/2010/main" val="5244178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D48BD278-28FE-C4A5-5D8F-F43A57FC533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3EC3018-ED06-A1AA-2FE8-7E7BEEF7A63C}"/>
              </a:ext>
            </a:extLst>
          </p:cNvPr>
          <p:cNvSpPr>
            <a:spLocks noGrp="1"/>
          </p:cNvSpPr>
          <p:nvPr>
            <p:ph type="title"/>
          </p:nvPr>
        </p:nvSpPr>
        <p:spPr/>
        <p:txBody>
          <a:bodyPr>
            <a:normAutofit/>
          </a:bodyPr>
          <a:lstStyle/>
          <a:p>
            <a:r>
              <a:rPr lang="en-GB" sz="4500" dirty="0">
                <a:solidFill>
                  <a:srgbClr val="8100AF"/>
                </a:solidFill>
              </a:rPr>
              <a:t>Keep Your Login Details Safe </a:t>
            </a:r>
          </a:p>
        </p:txBody>
      </p:sp>
      <p:sp>
        <p:nvSpPr>
          <p:cNvPr id="3" name="Content Placeholder 2">
            <a:extLst>
              <a:ext uri="{FF2B5EF4-FFF2-40B4-BE49-F238E27FC236}">
                <a16:creationId xmlns:a16="http://schemas.microsoft.com/office/drawing/2014/main" id="{9F0A9F67-88C2-6EF5-F935-ABE59241C629}"/>
              </a:ext>
            </a:extLst>
          </p:cNvPr>
          <p:cNvSpPr>
            <a:spLocks noGrp="1"/>
          </p:cNvSpPr>
          <p:nvPr>
            <p:ph sz="half" idx="1"/>
          </p:nvPr>
        </p:nvSpPr>
        <p:spPr/>
        <p:txBody>
          <a:bodyPr>
            <a:normAutofit/>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endParaRPr lang="en-GB" dirty="0"/>
          </a:p>
          <a:p>
            <a:pPr marL="0" indent="0">
              <a:buNone/>
            </a:pPr>
            <a:endParaRPr lang="en-GB" dirty="0"/>
          </a:p>
        </p:txBody>
      </p:sp>
      <p:sp>
        <p:nvSpPr>
          <p:cNvPr id="8" name="Content Placeholder 7">
            <a:extLst>
              <a:ext uri="{FF2B5EF4-FFF2-40B4-BE49-F238E27FC236}">
                <a16:creationId xmlns:a16="http://schemas.microsoft.com/office/drawing/2014/main" id="{D75A0E4E-B833-641C-EB9E-27FC783AD818}"/>
              </a:ext>
            </a:extLst>
          </p:cNvPr>
          <p:cNvSpPr>
            <a:spLocks noGrp="1"/>
          </p:cNvSpPr>
          <p:nvPr>
            <p:ph sz="half" idx="2"/>
          </p:nvPr>
        </p:nvSpPr>
        <p:spPr>
          <a:xfrm>
            <a:off x="6225088" y="1626068"/>
            <a:ext cx="5181600" cy="4351338"/>
          </a:xfrm>
        </p:spPr>
        <p:txBody>
          <a:bodyPr/>
          <a:lstStyle/>
          <a:p>
            <a:pPr marL="0" indent="0">
              <a:buNone/>
            </a:pPr>
            <a:endParaRPr lang="en-GB" dirty="0"/>
          </a:p>
          <a:p>
            <a:pPr marL="0" indent="0">
              <a:buNone/>
            </a:pPr>
            <a:endParaRPr lang="en-GB" dirty="0"/>
          </a:p>
        </p:txBody>
      </p:sp>
      <p:pic>
        <p:nvPicPr>
          <p:cNvPr id="4" name="Picture 3">
            <a:hlinkClick r:id="rId3"/>
            <a:extLst>
              <a:ext uri="{FF2B5EF4-FFF2-40B4-BE49-F238E27FC236}">
                <a16:creationId xmlns:a16="http://schemas.microsoft.com/office/drawing/2014/main" id="{D31B8B71-CE60-4239-B23A-7952BA5DA24A}"/>
              </a:ext>
            </a:extLst>
          </p:cNvPr>
          <p:cNvPicPr/>
          <p:nvPr/>
        </p:nvPicPr>
        <p:blipFill>
          <a:blip r:embed="rId4" r:link="rId5">
            <a:extLst>
              <a:ext uri="{28A0092B-C50C-407E-A947-70E740481C1C}">
                <a14:useLocalDpi xmlns:a14="http://schemas.microsoft.com/office/drawing/2010/main" val="0"/>
              </a:ext>
            </a:extLst>
          </a:blip>
          <a:srcRect/>
          <a:stretch>
            <a:fillRect/>
          </a:stretch>
        </p:blipFill>
        <p:spPr bwMode="auto">
          <a:xfrm>
            <a:off x="10622817" y="6183868"/>
            <a:ext cx="1309568" cy="473364"/>
          </a:xfrm>
          <a:prstGeom prst="rect">
            <a:avLst/>
          </a:prstGeom>
          <a:noFill/>
          <a:ln>
            <a:noFill/>
          </a:ln>
        </p:spPr>
      </p:pic>
      <p:pic>
        <p:nvPicPr>
          <p:cNvPr id="5" name="Picture 4">
            <a:extLst>
              <a:ext uri="{FF2B5EF4-FFF2-40B4-BE49-F238E27FC236}">
                <a16:creationId xmlns:a16="http://schemas.microsoft.com/office/drawing/2014/main" id="{36FBAF22-0714-BB3E-7333-CE93BFA373E2}"/>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6076" y="5910451"/>
            <a:ext cx="1676645" cy="880594"/>
          </a:xfrm>
          <a:prstGeom prst="rect">
            <a:avLst/>
          </a:prstGeom>
          <a:noFill/>
          <a:ln>
            <a:noFill/>
          </a:ln>
        </p:spPr>
      </p:pic>
      <p:pic>
        <p:nvPicPr>
          <p:cNvPr id="11" name="Picture 10" descr="Text&#10;&#10;Description automatically generated with medium confidence">
            <a:extLst>
              <a:ext uri="{FF2B5EF4-FFF2-40B4-BE49-F238E27FC236}">
                <a16:creationId xmlns:a16="http://schemas.microsoft.com/office/drawing/2014/main" id="{7EE3B423-C116-E6E5-F799-94AABB07EC0D}"/>
              </a:ext>
            </a:extLst>
          </p:cNvPr>
          <p:cNvPicPr>
            <a:picLocks noChangeAspect="1"/>
          </p:cNvPicPr>
          <p:nvPr/>
        </p:nvPicPr>
        <p:blipFill rotWithShape="1">
          <a:blip r:embed="rId7">
            <a:extLst>
              <a:ext uri="{28A0092B-C50C-407E-A947-70E740481C1C}">
                <a14:useLocalDpi xmlns:a14="http://schemas.microsoft.com/office/drawing/2010/main" val="0"/>
              </a:ext>
            </a:extLst>
          </a:blip>
          <a:srcRect l="58142" r="1"/>
          <a:stretch/>
        </p:blipFill>
        <p:spPr>
          <a:xfrm>
            <a:off x="9668306" y="5933625"/>
            <a:ext cx="954511" cy="896671"/>
          </a:xfrm>
          <a:prstGeom prst="rect">
            <a:avLst/>
          </a:prstGeom>
        </p:spPr>
      </p:pic>
      <p:graphicFrame>
        <p:nvGraphicFramePr>
          <p:cNvPr id="15" name="Content Placeholder 10">
            <a:extLst>
              <a:ext uri="{FF2B5EF4-FFF2-40B4-BE49-F238E27FC236}">
                <a16:creationId xmlns:a16="http://schemas.microsoft.com/office/drawing/2014/main" id="{BA06BE4B-1670-64E9-28B1-F5F200B59877}"/>
              </a:ext>
            </a:extLst>
          </p:cNvPr>
          <p:cNvGraphicFramePr/>
          <p:nvPr>
            <p:extLst>
              <p:ext uri="{D42A27DB-BD31-4B8C-83A1-F6EECF244321}">
                <p14:modId xmlns:p14="http://schemas.microsoft.com/office/powerpoint/2010/main" val="1548403016"/>
              </p:ext>
            </p:extLst>
          </p:nvPr>
        </p:nvGraphicFramePr>
        <p:xfrm>
          <a:off x="939800" y="1626068"/>
          <a:ext cx="10287000" cy="407792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26389283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C0CC23-38F6-7332-36B7-D05DA30ADAB1}"/>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D908306-AD88-445E-669E-E5A7178AA3B5}"/>
              </a:ext>
            </a:extLst>
          </p:cNvPr>
          <p:cNvSpPr>
            <a:spLocks noGrp="1"/>
          </p:cNvSpPr>
          <p:nvPr>
            <p:ph type="title"/>
          </p:nvPr>
        </p:nvSpPr>
        <p:spPr/>
        <p:txBody>
          <a:bodyPr>
            <a:normAutofit/>
          </a:bodyPr>
          <a:lstStyle/>
          <a:p>
            <a:r>
              <a:rPr lang="en-GB" sz="4500" dirty="0">
                <a:solidFill>
                  <a:srgbClr val="8100AF"/>
                </a:solidFill>
              </a:rPr>
              <a:t>Top Tip!!</a:t>
            </a:r>
          </a:p>
        </p:txBody>
      </p:sp>
      <p:sp>
        <p:nvSpPr>
          <p:cNvPr id="12" name="Content Placeholder 11">
            <a:extLst>
              <a:ext uri="{FF2B5EF4-FFF2-40B4-BE49-F238E27FC236}">
                <a16:creationId xmlns:a16="http://schemas.microsoft.com/office/drawing/2014/main" id="{FF040029-1847-B81D-1A17-05F492891916}"/>
              </a:ext>
            </a:extLst>
          </p:cNvPr>
          <p:cNvSpPr>
            <a:spLocks noGrp="1"/>
          </p:cNvSpPr>
          <p:nvPr>
            <p:ph idx="1"/>
          </p:nvPr>
        </p:nvSpPr>
        <p:spPr/>
        <p:txBody>
          <a:bodyPr/>
          <a:lstStyle/>
          <a:p>
            <a:pPr marL="0" indent="0">
              <a:buNone/>
            </a:pPr>
            <a:r>
              <a:rPr lang="en-GB" dirty="0"/>
              <a:t>				</a:t>
            </a:r>
          </a:p>
          <a:p>
            <a:pPr marL="0" indent="0">
              <a:buNone/>
            </a:pPr>
            <a:endParaRPr lang="en-GB" dirty="0"/>
          </a:p>
          <a:p>
            <a:endParaRPr lang="en-GB" dirty="0"/>
          </a:p>
        </p:txBody>
      </p:sp>
      <p:grpSp>
        <p:nvGrpSpPr>
          <p:cNvPr id="6" name="Group 5">
            <a:extLst>
              <a:ext uri="{FF2B5EF4-FFF2-40B4-BE49-F238E27FC236}">
                <a16:creationId xmlns:a16="http://schemas.microsoft.com/office/drawing/2014/main" id="{8BB53134-D214-3CC5-C84F-15DD9A71FF02}"/>
              </a:ext>
            </a:extLst>
          </p:cNvPr>
          <p:cNvGrpSpPr/>
          <p:nvPr/>
        </p:nvGrpSpPr>
        <p:grpSpPr>
          <a:xfrm>
            <a:off x="122582" y="5961329"/>
            <a:ext cx="10036533" cy="896671"/>
            <a:chOff x="-68655" y="1885476"/>
            <a:chExt cx="14798365" cy="1251013"/>
          </a:xfrm>
        </p:grpSpPr>
        <p:pic>
          <p:nvPicPr>
            <p:cNvPr id="7" name="Picture 6" descr="Text&#10;&#10;Description automatically generated with medium confidence">
              <a:extLst>
                <a:ext uri="{FF2B5EF4-FFF2-40B4-BE49-F238E27FC236}">
                  <a16:creationId xmlns:a16="http://schemas.microsoft.com/office/drawing/2014/main" id="{093CE17F-0071-7911-A393-AAC84AD57E18}"/>
                </a:ext>
              </a:extLst>
            </p:cNvPr>
            <p:cNvPicPr>
              <a:picLocks noChangeAspect="1"/>
            </p:cNvPicPr>
            <p:nvPr/>
          </p:nvPicPr>
          <p:blipFill rotWithShape="1">
            <a:blip r:embed="rId3">
              <a:extLst>
                <a:ext uri="{28A0092B-C50C-407E-A947-70E740481C1C}">
                  <a14:useLocalDpi xmlns:a14="http://schemas.microsoft.com/office/drawing/2010/main" val="0"/>
                </a:ext>
              </a:extLst>
            </a:blip>
            <a:srcRect l="58142" r="1"/>
            <a:stretch/>
          </p:blipFill>
          <p:spPr>
            <a:xfrm>
              <a:off x="13322331" y="1885476"/>
              <a:ext cx="1407379" cy="1251013"/>
            </a:xfrm>
            <a:prstGeom prst="rect">
              <a:avLst/>
            </a:prstGeom>
          </p:spPr>
        </p:pic>
        <p:pic>
          <p:nvPicPr>
            <p:cNvPr id="8" name="Picture 7" descr="Icon&#10;&#10;Description automatically generated with medium confidence">
              <a:extLst>
                <a:ext uri="{FF2B5EF4-FFF2-40B4-BE49-F238E27FC236}">
                  <a16:creationId xmlns:a16="http://schemas.microsoft.com/office/drawing/2014/main" id="{D5DACE10-F094-8811-022E-D3CD5AD2028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655" y="1927847"/>
              <a:ext cx="2110284" cy="976508"/>
            </a:xfrm>
            <a:prstGeom prst="rect">
              <a:avLst/>
            </a:prstGeom>
          </p:spPr>
        </p:pic>
      </p:grpSp>
      <p:pic>
        <p:nvPicPr>
          <p:cNvPr id="13" name="Picture 12" descr="A close up of a name&#10;&#10;Description automatically generated">
            <a:extLst>
              <a:ext uri="{FF2B5EF4-FFF2-40B4-BE49-F238E27FC236}">
                <a16:creationId xmlns:a16="http://schemas.microsoft.com/office/drawing/2014/main" id="{8B8A25F4-B232-3C8E-51E4-AF6F6CF2BE5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13201" y="2543318"/>
            <a:ext cx="3430612" cy="1771363"/>
          </a:xfrm>
          <a:prstGeom prst="rect">
            <a:avLst/>
          </a:prstGeom>
        </p:spPr>
      </p:pic>
      <p:pic>
        <p:nvPicPr>
          <p:cNvPr id="14" name="Graphic 13" descr="Smart Phone with solid fill">
            <a:extLst>
              <a:ext uri="{FF2B5EF4-FFF2-40B4-BE49-F238E27FC236}">
                <a16:creationId xmlns:a16="http://schemas.microsoft.com/office/drawing/2014/main" id="{4B48A5B8-9291-7FAA-C433-8659D9C8DB49}"/>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032885" y="0"/>
            <a:ext cx="7887336" cy="6988626"/>
          </a:xfrm>
          <a:prstGeom prst="rect">
            <a:avLst/>
          </a:prstGeom>
        </p:spPr>
      </p:pic>
    </p:spTree>
    <p:extLst>
      <p:ext uri="{BB962C8B-B14F-4D97-AF65-F5344CB8AC3E}">
        <p14:creationId xmlns:p14="http://schemas.microsoft.com/office/powerpoint/2010/main" val="2190989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B94CBB6-3CF5-4628-6F7C-A14EBD205D33}"/>
              </a:ext>
            </a:extLst>
          </p:cNvPr>
          <p:cNvSpPr>
            <a:spLocks noGrp="1"/>
          </p:cNvSpPr>
          <p:nvPr>
            <p:ph type="title"/>
          </p:nvPr>
        </p:nvSpPr>
        <p:spPr/>
        <p:txBody>
          <a:bodyPr>
            <a:normAutofit/>
          </a:bodyPr>
          <a:lstStyle/>
          <a:p>
            <a:r>
              <a:rPr lang="en-GB" sz="4500" dirty="0">
                <a:solidFill>
                  <a:srgbClr val="8100AF"/>
                </a:solidFill>
              </a:rPr>
              <a:t>Let’s Get Logged On!</a:t>
            </a:r>
          </a:p>
        </p:txBody>
      </p:sp>
      <p:sp>
        <p:nvSpPr>
          <p:cNvPr id="12" name="Content Placeholder 11">
            <a:extLst>
              <a:ext uri="{FF2B5EF4-FFF2-40B4-BE49-F238E27FC236}">
                <a16:creationId xmlns:a16="http://schemas.microsoft.com/office/drawing/2014/main" id="{C3A2E144-1406-C59E-156E-B9D7457BD4D7}"/>
              </a:ext>
            </a:extLst>
          </p:cNvPr>
          <p:cNvSpPr>
            <a:spLocks noGrp="1"/>
          </p:cNvSpPr>
          <p:nvPr>
            <p:ph idx="1"/>
          </p:nvPr>
        </p:nvSpPr>
        <p:spPr/>
        <p:txBody>
          <a:bodyPr/>
          <a:lstStyle/>
          <a:p>
            <a:endParaRPr lang="en-GB" dirty="0"/>
          </a:p>
          <a:p>
            <a:endParaRPr lang="en-GB" dirty="0"/>
          </a:p>
          <a:p>
            <a:endParaRPr lang="en-GB" dirty="0"/>
          </a:p>
        </p:txBody>
      </p:sp>
      <p:grpSp>
        <p:nvGrpSpPr>
          <p:cNvPr id="6" name="Group 5">
            <a:extLst>
              <a:ext uri="{FF2B5EF4-FFF2-40B4-BE49-F238E27FC236}">
                <a16:creationId xmlns:a16="http://schemas.microsoft.com/office/drawing/2014/main" id="{C47AB7CC-EC3D-C09C-5FAA-4B80314611CD}"/>
              </a:ext>
            </a:extLst>
          </p:cNvPr>
          <p:cNvGrpSpPr/>
          <p:nvPr/>
        </p:nvGrpSpPr>
        <p:grpSpPr>
          <a:xfrm>
            <a:off x="122582" y="5961329"/>
            <a:ext cx="10036533" cy="896671"/>
            <a:chOff x="-68655" y="1885476"/>
            <a:chExt cx="14798365" cy="1251013"/>
          </a:xfrm>
        </p:grpSpPr>
        <p:pic>
          <p:nvPicPr>
            <p:cNvPr id="7" name="Picture 6" descr="Text&#10;&#10;Description automatically generated with medium confidence">
              <a:extLst>
                <a:ext uri="{FF2B5EF4-FFF2-40B4-BE49-F238E27FC236}">
                  <a16:creationId xmlns:a16="http://schemas.microsoft.com/office/drawing/2014/main" id="{5B30EA56-9635-FD91-D6E7-57C71EADF5A8}"/>
                </a:ext>
              </a:extLst>
            </p:cNvPr>
            <p:cNvPicPr>
              <a:picLocks noChangeAspect="1"/>
            </p:cNvPicPr>
            <p:nvPr/>
          </p:nvPicPr>
          <p:blipFill rotWithShape="1">
            <a:blip r:embed="rId3">
              <a:extLst>
                <a:ext uri="{28A0092B-C50C-407E-A947-70E740481C1C}">
                  <a14:useLocalDpi xmlns:a14="http://schemas.microsoft.com/office/drawing/2010/main" val="0"/>
                </a:ext>
              </a:extLst>
            </a:blip>
            <a:srcRect l="58142" r="1"/>
            <a:stretch/>
          </p:blipFill>
          <p:spPr>
            <a:xfrm>
              <a:off x="13322331" y="1885476"/>
              <a:ext cx="1407379" cy="1251013"/>
            </a:xfrm>
            <a:prstGeom prst="rect">
              <a:avLst/>
            </a:prstGeom>
          </p:spPr>
        </p:pic>
        <p:pic>
          <p:nvPicPr>
            <p:cNvPr id="8" name="Picture 7" descr="Icon&#10;&#10;Description automatically generated with medium confidence">
              <a:extLst>
                <a:ext uri="{FF2B5EF4-FFF2-40B4-BE49-F238E27FC236}">
                  <a16:creationId xmlns:a16="http://schemas.microsoft.com/office/drawing/2014/main" id="{3E9B1C82-24D8-0AFA-D24D-70BC2712EC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655" y="1927847"/>
              <a:ext cx="2110284" cy="976508"/>
            </a:xfrm>
            <a:prstGeom prst="rect">
              <a:avLst/>
            </a:prstGeom>
          </p:spPr>
        </p:pic>
      </p:grpSp>
      <p:pic>
        <p:nvPicPr>
          <p:cNvPr id="3" name="Picture 2" descr="A screenshot of a website&#10;&#10;Description automatically generated">
            <a:extLst>
              <a:ext uri="{FF2B5EF4-FFF2-40B4-BE49-F238E27FC236}">
                <a16:creationId xmlns:a16="http://schemas.microsoft.com/office/drawing/2014/main" id="{046E0C08-7443-C98E-9B3E-2C13C24C670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32885" y="1361609"/>
            <a:ext cx="7742702" cy="4737904"/>
          </a:xfrm>
          <a:prstGeom prst="rect">
            <a:avLst/>
          </a:prstGeom>
        </p:spPr>
      </p:pic>
      <p:pic>
        <p:nvPicPr>
          <p:cNvPr id="11" name="Graphic 10" descr="Cursor with solid fill">
            <a:extLst>
              <a:ext uri="{FF2B5EF4-FFF2-40B4-BE49-F238E27FC236}">
                <a16:creationId xmlns:a16="http://schemas.microsoft.com/office/drawing/2014/main" id="{427276A6-F96B-F443-DEB2-BD7964E9494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052951" y="1490815"/>
            <a:ext cx="914400" cy="914400"/>
          </a:xfrm>
          <a:prstGeom prst="rect">
            <a:avLst/>
          </a:prstGeom>
        </p:spPr>
      </p:pic>
      <p:pic>
        <p:nvPicPr>
          <p:cNvPr id="13" name="Graphic 12" descr="Aspiration with solid fill">
            <a:extLst>
              <a:ext uri="{FF2B5EF4-FFF2-40B4-BE49-F238E27FC236}">
                <a16:creationId xmlns:a16="http://schemas.microsoft.com/office/drawing/2014/main" id="{454C267D-EB0D-A208-44F6-82D338030E3A}"/>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274418" y="1870962"/>
            <a:ext cx="2935945" cy="2935945"/>
          </a:xfrm>
          <a:prstGeom prst="rect">
            <a:avLst/>
          </a:prstGeom>
        </p:spPr>
      </p:pic>
      <p:pic>
        <p:nvPicPr>
          <p:cNvPr id="15" name="Picture 14">
            <a:extLst>
              <a:ext uri="{FF2B5EF4-FFF2-40B4-BE49-F238E27FC236}">
                <a16:creationId xmlns:a16="http://schemas.microsoft.com/office/drawing/2014/main" id="{8292EA20-B52A-90EE-EDD3-61947C5C724D}"/>
              </a:ext>
            </a:extLst>
          </p:cNvPr>
          <p:cNvPicPr>
            <a:picLocks noChangeAspect="1"/>
          </p:cNvPicPr>
          <p:nvPr/>
        </p:nvPicPr>
        <p:blipFill>
          <a:blip r:embed="rId10"/>
          <a:stretch>
            <a:fillRect/>
          </a:stretch>
        </p:blipFill>
        <p:spPr>
          <a:xfrm>
            <a:off x="2416413" y="5961329"/>
            <a:ext cx="5828281" cy="1213209"/>
          </a:xfrm>
          <a:prstGeom prst="rect">
            <a:avLst/>
          </a:prstGeom>
        </p:spPr>
      </p:pic>
    </p:spTree>
    <p:extLst>
      <p:ext uri="{BB962C8B-B14F-4D97-AF65-F5344CB8AC3E}">
        <p14:creationId xmlns:p14="http://schemas.microsoft.com/office/powerpoint/2010/main" val="2889653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B94CBB6-3CF5-4628-6F7C-A14EBD205D33}"/>
              </a:ext>
            </a:extLst>
          </p:cNvPr>
          <p:cNvSpPr>
            <a:spLocks noGrp="1"/>
          </p:cNvSpPr>
          <p:nvPr>
            <p:ph type="title"/>
          </p:nvPr>
        </p:nvSpPr>
        <p:spPr/>
        <p:txBody>
          <a:bodyPr>
            <a:normAutofit/>
          </a:bodyPr>
          <a:lstStyle/>
          <a:p>
            <a:r>
              <a:rPr lang="en-GB" sz="4500" dirty="0">
                <a:solidFill>
                  <a:srgbClr val="8100AF"/>
                </a:solidFill>
              </a:rPr>
              <a:t>Log In</a:t>
            </a:r>
          </a:p>
        </p:txBody>
      </p:sp>
      <p:sp>
        <p:nvSpPr>
          <p:cNvPr id="12" name="Content Placeholder 11">
            <a:extLst>
              <a:ext uri="{FF2B5EF4-FFF2-40B4-BE49-F238E27FC236}">
                <a16:creationId xmlns:a16="http://schemas.microsoft.com/office/drawing/2014/main" id="{C3A2E144-1406-C59E-156E-B9D7457BD4D7}"/>
              </a:ext>
            </a:extLst>
          </p:cNvPr>
          <p:cNvSpPr>
            <a:spLocks noGrp="1"/>
          </p:cNvSpPr>
          <p:nvPr>
            <p:ph sz="half" idx="1"/>
          </p:nvPr>
        </p:nvSpPr>
        <p:spPr>
          <a:xfrm>
            <a:off x="838200" y="1515649"/>
            <a:ext cx="6108700" cy="4661314"/>
          </a:xfrm>
        </p:spPr>
        <p:txBody>
          <a:bodyPr>
            <a:normAutofit/>
          </a:bodyPr>
          <a:lstStyle/>
          <a:p>
            <a:pPr marL="0" indent="0">
              <a:buNone/>
            </a:pPr>
            <a:endParaRPr lang="en-GB" sz="3000" dirty="0"/>
          </a:p>
          <a:p>
            <a:pPr marL="0" indent="0">
              <a:buNone/>
            </a:pPr>
            <a:endParaRPr lang="en-GB" sz="3000" dirty="0"/>
          </a:p>
        </p:txBody>
      </p:sp>
      <p:sp>
        <p:nvSpPr>
          <p:cNvPr id="10" name="Content Placeholder 9">
            <a:extLst>
              <a:ext uri="{FF2B5EF4-FFF2-40B4-BE49-F238E27FC236}">
                <a16:creationId xmlns:a16="http://schemas.microsoft.com/office/drawing/2014/main" id="{A3081C73-7254-DFF4-6AB8-952261ADD419}"/>
              </a:ext>
            </a:extLst>
          </p:cNvPr>
          <p:cNvSpPr>
            <a:spLocks noGrp="1"/>
          </p:cNvSpPr>
          <p:nvPr>
            <p:ph sz="half" idx="2"/>
          </p:nvPr>
        </p:nvSpPr>
        <p:spPr/>
        <p:txBody>
          <a:bodyPr>
            <a:normAutofit/>
          </a:bodyPr>
          <a:lstStyle/>
          <a:p>
            <a:endParaRPr lang="en-GB" dirty="0"/>
          </a:p>
          <a:p>
            <a:endParaRPr lang="en-GB" dirty="0"/>
          </a:p>
        </p:txBody>
      </p:sp>
      <p:grpSp>
        <p:nvGrpSpPr>
          <p:cNvPr id="6" name="Group 5">
            <a:extLst>
              <a:ext uri="{FF2B5EF4-FFF2-40B4-BE49-F238E27FC236}">
                <a16:creationId xmlns:a16="http://schemas.microsoft.com/office/drawing/2014/main" id="{C47AB7CC-EC3D-C09C-5FAA-4B80314611CD}"/>
              </a:ext>
            </a:extLst>
          </p:cNvPr>
          <p:cNvGrpSpPr/>
          <p:nvPr/>
        </p:nvGrpSpPr>
        <p:grpSpPr>
          <a:xfrm>
            <a:off x="122582" y="5961329"/>
            <a:ext cx="10036533" cy="896671"/>
            <a:chOff x="-68655" y="1885476"/>
            <a:chExt cx="14798365" cy="1251013"/>
          </a:xfrm>
        </p:grpSpPr>
        <p:pic>
          <p:nvPicPr>
            <p:cNvPr id="7" name="Picture 6" descr="Text&#10;&#10;Description automatically generated with medium confidence">
              <a:extLst>
                <a:ext uri="{FF2B5EF4-FFF2-40B4-BE49-F238E27FC236}">
                  <a16:creationId xmlns:a16="http://schemas.microsoft.com/office/drawing/2014/main" id="{5B30EA56-9635-FD91-D6E7-57C71EADF5A8}"/>
                </a:ext>
              </a:extLst>
            </p:cNvPr>
            <p:cNvPicPr>
              <a:picLocks noChangeAspect="1"/>
            </p:cNvPicPr>
            <p:nvPr/>
          </p:nvPicPr>
          <p:blipFill rotWithShape="1">
            <a:blip r:embed="rId3">
              <a:extLst>
                <a:ext uri="{28A0092B-C50C-407E-A947-70E740481C1C}">
                  <a14:useLocalDpi xmlns:a14="http://schemas.microsoft.com/office/drawing/2010/main" val="0"/>
                </a:ext>
              </a:extLst>
            </a:blip>
            <a:srcRect l="58142" r="1"/>
            <a:stretch/>
          </p:blipFill>
          <p:spPr>
            <a:xfrm>
              <a:off x="13322331" y="1885476"/>
              <a:ext cx="1407379" cy="1251013"/>
            </a:xfrm>
            <a:prstGeom prst="rect">
              <a:avLst/>
            </a:prstGeom>
          </p:spPr>
        </p:pic>
        <p:pic>
          <p:nvPicPr>
            <p:cNvPr id="8" name="Picture 7" descr="Icon&#10;&#10;Description automatically generated with medium confidence">
              <a:extLst>
                <a:ext uri="{FF2B5EF4-FFF2-40B4-BE49-F238E27FC236}">
                  <a16:creationId xmlns:a16="http://schemas.microsoft.com/office/drawing/2014/main" id="{3E9B1C82-24D8-0AFA-D24D-70BC2712EC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655" y="1927847"/>
              <a:ext cx="2110284" cy="976508"/>
            </a:xfrm>
            <a:prstGeom prst="rect">
              <a:avLst/>
            </a:prstGeom>
          </p:spPr>
        </p:pic>
      </p:grpSp>
      <p:pic>
        <p:nvPicPr>
          <p:cNvPr id="5" name="Picture 4">
            <a:extLst>
              <a:ext uri="{FF2B5EF4-FFF2-40B4-BE49-F238E27FC236}">
                <a16:creationId xmlns:a16="http://schemas.microsoft.com/office/drawing/2014/main" id="{ED5EDF0C-6D78-0FAB-F356-EB5287E16AAF}"/>
              </a:ext>
            </a:extLst>
          </p:cNvPr>
          <p:cNvPicPr>
            <a:picLocks noChangeAspect="1"/>
          </p:cNvPicPr>
          <p:nvPr/>
        </p:nvPicPr>
        <p:blipFill>
          <a:blip r:embed="rId5"/>
          <a:stretch>
            <a:fillRect/>
          </a:stretch>
        </p:blipFill>
        <p:spPr>
          <a:xfrm>
            <a:off x="2529090" y="1269204"/>
            <a:ext cx="7286220" cy="5154203"/>
          </a:xfrm>
          <a:prstGeom prst="rect">
            <a:avLst/>
          </a:prstGeom>
        </p:spPr>
      </p:pic>
      <p:pic>
        <p:nvPicPr>
          <p:cNvPr id="3" name="Graphic 2" descr="Cursor with solid fill">
            <a:extLst>
              <a:ext uri="{FF2B5EF4-FFF2-40B4-BE49-F238E27FC236}">
                <a16:creationId xmlns:a16="http://schemas.microsoft.com/office/drawing/2014/main" id="{265C2251-7E21-7553-01B8-DD708950EBA8}"/>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6313800" y="4674396"/>
            <a:ext cx="914400" cy="914400"/>
          </a:xfrm>
          <a:prstGeom prst="rect">
            <a:avLst/>
          </a:prstGeom>
        </p:spPr>
      </p:pic>
    </p:spTree>
    <p:extLst>
      <p:ext uri="{BB962C8B-B14F-4D97-AF65-F5344CB8AC3E}">
        <p14:creationId xmlns:p14="http://schemas.microsoft.com/office/powerpoint/2010/main" val="26576429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B94CBB6-3CF5-4628-6F7C-A14EBD205D33}"/>
              </a:ext>
            </a:extLst>
          </p:cNvPr>
          <p:cNvSpPr>
            <a:spLocks noGrp="1"/>
          </p:cNvSpPr>
          <p:nvPr>
            <p:ph type="title"/>
          </p:nvPr>
        </p:nvSpPr>
        <p:spPr/>
        <p:txBody>
          <a:bodyPr>
            <a:normAutofit/>
          </a:bodyPr>
          <a:lstStyle/>
          <a:p>
            <a:r>
              <a:rPr lang="en-GB" sz="4500" dirty="0">
                <a:solidFill>
                  <a:srgbClr val="8100AF"/>
                </a:solidFill>
              </a:rPr>
              <a:t>Agree to Terms and Conditions</a:t>
            </a:r>
          </a:p>
        </p:txBody>
      </p:sp>
      <p:sp>
        <p:nvSpPr>
          <p:cNvPr id="12" name="Content Placeholder 11">
            <a:extLst>
              <a:ext uri="{FF2B5EF4-FFF2-40B4-BE49-F238E27FC236}">
                <a16:creationId xmlns:a16="http://schemas.microsoft.com/office/drawing/2014/main" id="{C3A2E144-1406-C59E-156E-B9D7457BD4D7}"/>
              </a:ext>
            </a:extLst>
          </p:cNvPr>
          <p:cNvSpPr>
            <a:spLocks noGrp="1"/>
          </p:cNvSpPr>
          <p:nvPr>
            <p:ph idx="1"/>
          </p:nvPr>
        </p:nvSpPr>
        <p:spPr/>
        <p:txBody>
          <a:bodyPr/>
          <a:lstStyle/>
          <a:p>
            <a:endParaRPr lang="en-GB" dirty="0"/>
          </a:p>
          <a:p>
            <a:endParaRPr lang="en-GB" dirty="0"/>
          </a:p>
          <a:p>
            <a:endParaRPr lang="en-GB" dirty="0"/>
          </a:p>
        </p:txBody>
      </p:sp>
      <p:grpSp>
        <p:nvGrpSpPr>
          <p:cNvPr id="6" name="Group 5">
            <a:extLst>
              <a:ext uri="{FF2B5EF4-FFF2-40B4-BE49-F238E27FC236}">
                <a16:creationId xmlns:a16="http://schemas.microsoft.com/office/drawing/2014/main" id="{C47AB7CC-EC3D-C09C-5FAA-4B80314611CD}"/>
              </a:ext>
            </a:extLst>
          </p:cNvPr>
          <p:cNvGrpSpPr/>
          <p:nvPr/>
        </p:nvGrpSpPr>
        <p:grpSpPr>
          <a:xfrm>
            <a:off x="122582" y="5961329"/>
            <a:ext cx="10036533" cy="896671"/>
            <a:chOff x="-68655" y="1885476"/>
            <a:chExt cx="14798365" cy="1251013"/>
          </a:xfrm>
        </p:grpSpPr>
        <p:pic>
          <p:nvPicPr>
            <p:cNvPr id="7" name="Picture 6" descr="Text&#10;&#10;Description automatically generated with medium confidence">
              <a:extLst>
                <a:ext uri="{FF2B5EF4-FFF2-40B4-BE49-F238E27FC236}">
                  <a16:creationId xmlns:a16="http://schemas.microsoft.com/office/drawing/2014/main" id="{5B30EA56-9635-FD91-D6E7-57C71EADF5A8}"/>
                </a:ext>
              </a:extLst>
            </p:cNvPr>
            <p:cNvPicPr>
              <a:picLocks noChangeAspect="1"/>
            </p:cNvPicPr>
            <p:nvPr/>
          </p:nvPicPr>
          <p:blipFill rotWithShape="1">
            <a:blip r:embed="rId3">
              <a:extLst>
                <a:ext uri="{28A0092B-C50C-407E-A947-70E740481C1C}">
                  <a14:useLocalDpi xmlns:a14="http://schemas.microsoft.com/office/drawing/2010/main" val="0"/>
                </a:ext>
              </a:extLst>
            </a:blip>
            <a:srcRect l="58142" r="1"/>
            <a:stretch/>
          </p:blipFill>
          <p:spPr>
            <a:xfrm>
              <a:off x="13322331" y="1885476"/>
              <a:ext cx="1407379" cy="1251013"/>
            </a:xfrm>
            <a:prstGeom prst="rect">
              <a:avLst/>
            </a:prstGeom>
          </p:spPr>
        </p:pic>
        <p:pic>
          <p:nvPicPr>
            <p:cNvPr id="8" name="Picture 7" descr="Icon&#10;&#10;Description automatically generated with medium confidence">
              <a:extLst>
                <a:ext uri="{FF2B5EF4-FFF2-40B4-BE49-F238E27FC236}">
                  <a16:creationId xmlns:a16="http://schemas.microsoft.com/office/drawing/2014/main" id="{3E9B1C82-24D8-0AFA-D24D-70BC2712EC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655" y="1927847"/>
              <a:ext cx="2110284" cy="976508"/>
            </a:xfrm>
            <a:prstGeom prst="rect">
              <a:avLst/>
            </a:prstGeom>
          </p:spPr>
        </p:pic>
      </p:grpSp>
      <p:pic>
        <p:nvPicPr>
          <p:cNvPr id="3" name="Picture 2">
            <a:extLst>
              <a:ext uri="{FF2B5EF4-FFF2-40B4-BE49-F238E27FC236}">
                <a16:creationId xmlns:a16="http://schemas.microsoft.com/office/drawing/2014/main" id="{F5056322-AE25-78AC-256A-7349DA2E957F}"/>
              </a:ext>
            </a:extLst>
          </p:cNvPr>
          <p:cNvPicPr>
            <a:picLocks noChangeAspect="1"/>
          </p:cNvPicPr>
          <p:nvPr/>
        </p:nvPicPr>
        <p:blipFill>
          <a:blip r:embed="rId5"/>
          <a:stretch>
            <a:fillRect/>
          </a:stretch>
        </p:blipFill>
        <p:spPr>
          <a:xfrm>
            <a:off x="649515" y="1690688"/>
            <a:ext cx="11125200" cy="4057650"/>
          </a:xfrm>
          <a:prstGeom prst="rect">
            <a:avLst/>
          </a:prstGeom>
        </p:spPr>
      </p:pic>
      <p:sp>
        <p:nvSpPr>
          <p:cNvPr id="2" name="Oval 1">
            <a:extLst>
              <a:ext uri="{FF2B5EF4-FFF2-40B4-BE49-F238E27FC236}">
                <a16:creationId xmlns:a16="http://schemas.microsoft.com/office/drawing/2014/main" id="{DE41D6D8-91DE-EAE3-0DBD-F85791CE99EA}"/>
              </a:ext>
            </a:extLst>
          </p:cNvPr>
          <p:cNvSpPr/>
          <p:nvPr/>
        </p:nvSpPr>
        <p:spPr>
          <a:xfrm>
            <a:off x="838200" y="4978400"/>
            <a:ext cx="3661229" cy="498645"/>
          </a:xfrm>
          <a:prstGeom prst="ellipse">
            <a:avLst/>
          </a:prstGeom>
          <a:noFill/>
          <a:ln w="38100">
            <a:solidFill>
              <a:srgbClr val="E713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481440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B94CBB6-3CF5-4628-6F7C-A14EBD205D33}"/>
              </a:ext>
            </a:extLst>
          </p:cNvPr>
          <p:cNvSpPr>
            <a:spLocks noGrp="1"/>
          </p:cNvSpPr>
          <p:nvPr>
            <p:ph type="title"/>
          </p:nvPr>
        </p:nvSpPr>
        <p:spPr/>
        <p:txBody>
          <a:bodyPr>
            <a:normAutofit/>
          </a:bodyPr>
          <a:lstStyle/>
          <a:p>
            <a:r>
              <a:rPr lang="en-GB" sz="4500" dirty="0">
                <a:solidFill>
                  <a:srgbClr val="8100AF"/>
                </a:solidFill>
              </a:rPr>
              <a:t>Your Account Dashboard</a:t>
            </a:r>
          </a:p>
        </p:txBody>
      </p:sp>
      <p:sp>
        <p:nvSpPr>
          <p:cNvPr id="12" name="Content Placeholder 11">
            <a:extLst>
              <a:ext uri="{FF2B5EF4-FFF2-40B4-BE49-F238E27FC236}">
                <a16:creationId xmlns:a16="http://schemas.microsoft.com/office/drawing/2014/main" id="{C3A2E144-1406-C59E-156E-B9D7457BD4D7}"/>
              </a:ext>
            </a:extLst>
          </p:cNvPr>
          <p:cNvSpPr>
            <a:spLocks noGrp="1"/>
          </p:cNvSpPr>
          <p:nvPr>
            <p:ph idx="1"/>
          </p:nvPr>
        </p:nvSpPr>
        <p:spPr/>
        <p:txBody>
          <a:bodyPr/>
          <a:lstStyle/>
          <a:p>
            <a:endParaRPr lang="en-GB" dirty="0"/>
          </a:p>
          <a:p>
            <a:pPr marL="0" indent="0">
              <a:buNone/>
            </a:pPr>
            <a:endParaRPr lang="en-GB" sz="3000" b="1" dirty="0"/>
          </a:p>
        </p:txBody>
      </p:sp>
      <p:grpSp>
        <p:nvGrpSpPr>
          <p:cNvPr id="6" name="Group 5">
            <a:extLst>
              <a:ext uri="{FF2B5EF4-FFF2-40B4-BE49-F238E27FC236}">
                <a16:creationId xmlns:a16="http://schemas.microsoft.com/office/drawing/2014/main" id="{C47AB7CC-EC3D-C09C-5FAA-4B80314611CD}"/>
              </a:ext>
            </a:extLst>
          </p:cNvPr>
          <p:cNvGrpSpPr/>
          <p:nvPr/>
        </p:nvGrpSpPr>
        <p:grpSpPr>
          <a:xfrm>
            <a:off x="122582" y="5961329"/>
            <a:ext cx="10036533" cy="896671"/>
            <a:chOff x="-68655" y="1885476"/>
            <a:chExt cx="14798365" cy="1251013"/>
          </a:xfrm>
        </p:grpSpPr>
        <p:pic>
          <p:nvPicPr>
            <p:cNvPr id="7" name="Picture 6" descr="Text&#10;&#10;Description automatically generated with medium confidence">
              <a:extLst>
                <a:ext uri="{FF2B5EF4-FFF2-40B4-BE49-F238E27FC236}">
                  <a16:creationId xmlns:a16="http://schemas.microsoft.com/office/drawing/2014/main" id="{5B30EA56-9635-FD91-D6E7-57C71EADF5A8}"/>
                </a:ext>
              </a:extLst>
            </p:cNvPr>
            <p:cNvPicPr>
              <a:picLocks noChangeAspect="1"/>
            </p:cNvPicPr>
            <p:nvPr/>
          </p:nvPicPr>
          <p:blipFill rotWithShape="1">
            <a:blip r:embed="rId3">
              <a:extLst>
                <a:ext uri="{28A0092B-C50C-407E-A947-70E740481C1C}">
                  <a14:useLocalDpi xmlns:a14="http://schemas.microsoft.com/office/drawing/2010/main" val="0"/>
                </a:ext>
              </a:extLst>
            </a:blip>
            <a:srcRect l="58142" r="1"/>
            <a:stretch/>
          </p:blipFill>
          <p:spPr>
            <a:xfrm>
              <a:off x="13322331" y="1885476"/>
              <a:ext cx="1407379" cy="1251013"/>
            </a:xfrm>
            <a:prstGeom prst="rect">
              <a:avLst/>
            </a:prstGeom>
          </p:spPr>
        </p:pic>
        <p:pic>
          <p:nvPicPr>
            <p:cNvPr id="8" name="Picture 7" descr="Icon&#10;&#10;Description automatically generated with medium confidence">
              <a:extLst>
                <a:ext uri="{FF2B5EF4-FFF2-40B4-BE49-F238E27FC236}">
                  <a16:creationId xmlns:a16="http://schemas.microsoft.com/office/drawing/2014/main" id="{3E9B1C82-24D8-0AFA-D24D-70BC2712EC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655" y="1927847"/>
              <a:ext cx="2110284" cy="976508"/>
            </a:xfrm>
            <a:prstGeom prst="rect">
              <a:avLst/>
            </a:prstGeom>
          </p:spPr>
        </p:pic>
      </p:grpSp>
      <p:pic>
        <p:nvPicPr>
          <p:cNvPr id="14" name="Picture 13" descr="A screenshot of a computer&#10;&#10;Description automatically generated">
            <a:extLst>
              <a:ext uri="{FF2B5EF4-FFF2-40B4-BE49-F238E27FC236}">
                <a16:creationId xmlns:a16="http://schemas.microsoft.com/office/drawing/2014/main" id="{3865A1A3-298E-FA64-B5B7-6C892B42F87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94886" y="1574007"/>
            <a:ext cx="5906746" cy="5091263"/>
          </a:xfrm>
          <a:prstGeom prst="rect">
            <a:avLst/>
          </a:prstGeom>
        </p:spPr>
      </p:pic>
      <p:pic>
        <p:nvPicPr>
          <p:cNvPr id="16" name="Graphic 15" descr="Right pointing backhand index with solid fill">
            <a:extLst>
              <a:ext uri="{FF2B5EF4-FFF2-40B4-BE49-F238E27FC236}">
                <a16:creationId xmlns:a16="http://schemas.microsoft.com/office/drawing/2014/main" id="{1B47FFDE-3B9E-4604-7828-149AA0FEBE0E}"/>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p:blipFill>
        <p:spPr>
          <a:xfrm>
            <a:off x="6788058" y="1337318"/>
            <a:ext cx="946241" cy="946241"/>
          </a:xfrm>
          <a:prstGeom prst="rect">
            <a:avLst/>
          </a:prstGeom>
        </p:spPr>
      </p:pic>
    </p:spTree>
    <p:extLst>
      <p:ext uri="{BB962C8B-B14F-4D97-AF65-F5344CB8AC3E}">
        <p14:creationId xmlns:p14="http://schemas.microsoft.com/office/powerpoint/2010/main" val="1409420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B94CBB6-3CF5-4628-6F7C-A14EBD205D33}"/>
              </a:ext>
            </a:extLst>
          </p:cNvPr>
          <p:cNvSpPr>
            <a:spLocks noGrp="1"/>
          </p:cNvSpPr>
          <p:nvPr>
            <p:ph type="title"/>
          </p:nvPr>
        </p:nvSpPr>
        <p:spPr/>
        <p:txBody>
          <a:bodyPr>
            <a:normAutofit/>
          </a:bodyPr>
          <a:lstStyle/>
          <a:p>
            <a:r>
              <a:rPr lang="en-GB" sz="4500" dirty="0">
                <a:solidFill>
                  <a:srgbClr val="8100AF"/>
                </a:solidFill>
              </a:rPr>
              <a:t>Complete Your Profile</a:t>
            </a:r>
          </a:p>
        </p:txBody>
      </p:sp>
      <p:sp>
        <p:nvSpPr>
          <p:cNvPr id="12" name="Content Placeholder 11">
            <a:extLst>
              <a:ext uri="{FF2B5EF4-FFF2-40B4-BE49-F238E27FC236}">
                <a16:creationId xmlns:a16="http://schemas.microsoft.com/office/drawing/2014/main" id="{C3A2E144-1406-C59E-156E-B9D7457BD4D7}"/>
              </a:ext>
            </a:extLst>
          </p:cNvPr>
          <p:cNvSpPr>
            <a:spLocks noGrp="1"/>
          </p:cNvSpPr>
          <p:nvPr>
            <p:ph idx="1"/>
          </p:nvPr>
        </p:nvSpPr>
        <p:spPr/>
        <p:txBody>
          <a:bodyPr/>
          <a:lstStyle/>
          <a:p>
            <a:endParaRPr lang="en-GB" dirty="0"/>
          </a:p>
          <a:p>
            <a:endParaRPr lang="en-GB" dirty="0"/>
          </a:p>
        </p:txBody>
      </p:sp>
      <p:grpSp>
        <p:nvGrpSpPr>
          <p:cNvPr id="6" name="Group 5">
            <a:extLst>
              <a:ext uri="{FF2B5EF4-FFF2-40B4-BE49-F238E27FC236}">
                <a16:creationId xmlns:a16="http://schemas.microsoft.com/office/drawing/2014/main" id="{C47AB7CC-EC3D-C09C-5FAA-4B80314611CD}"/>
              </a:ext>
            </a:extLst>
          </p:cNvPr>
          <p:cNvGrpSpPr/>
          <p:nvPr/>
        </p:nvGrpSpPr>
        <p:grpSpPr>
          <a:xfrm>
            <a:off x="122582" y="5961329"/>
            <a:ext cx="10036533" cy="896671"/>
            <a:chOff x="-68655" y="1885476"/>
            <a:chExt cx="14798365" cy="1251013"/>
          </a:xfrm>
        </p:grpSpPr>
        <p:pic>
          <p:nvPicPr>
            <p:cNvPr id="7" name="Picture 6" descr="Text&#10;&#10;Description automatically generated with medium confidence">
              <a:extLst>
                <a:ext uri="{FF2B5EF4-FFF2-40B4-BE49-F238E27FC236}">
                  <a16:creationId xmlns:a16="http://schemas.microsoft.com/office/drawing/2014/main" id="{5B30EA56-9635-FD91-D6E7-57C71EADF5A8}"/>
                </a:ext>
              </a:extLst>
            </p:cNvPr>
            <p:cNvPicPr>
              <a:picLocks noChangeAspect="1"/>
            </p:cNvPicPr>
            <p:nvPr/>
          </p:nvPicPr>
          <p:blipFill rotWithShape="1">
            <a:blip r:embed="rId3">
              <a:extLst>
                <a:ext uri="{28A0092B-C50C-407E-A947-70E740481C1C}">
                  <a14:useLocalDpi xmlns:a14="http://schemas.microsoft.com/office/drawing/2010/main" val="0"/>
                </a:ext>
              </a:extLst>
            </a:blip>
            <a:srcRect l="58142" r="1"/>
            <a:stretch/>
          </p:blipFill>
          <p:spPr>
            <a:xfrm>
              <a:off x="13322331" y="1885476"/>
              <a:ext cx="1407379" cy="1251013"/>
            </a:xfrm>
            <a:prstGeom prst="rect">
              <a:avLst/>
            </a:prstGeom>
          </p:spPr>
        </p:pic>
        <p:pic>
          <p:nvPicPr>
            <p:cNvPr id="8" name="Picture 7" descr="Icon&#10;&#10;Description automatically generated with medium confidence">
              <a:extLst>
                <a:ext uri="{FF2B5EF4-FFF2-40B4-BE49-F238E27FC236}">
                  <a16:creationId xmlns:a16="http://schemas.microsoft.com/office/drawing/2014/main" id="{3E9B1C82-24D8-0AFA-D24D-70BC2712EC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655" y="1927847"/>
              <a:ext cx="2110284" cy="976508"/>
            </a:xfrm>
            <a:prstGeom prst="rect">
              <a:avLst/>
            </a:prstGeom>
          </p:spPr>
        </p:pic>
      </p:grpSp>
      <p:pic>
        <p:nvPicPr>
          <p:cNvPr id="5" name="Picture 4" descr="A screenshot of a computer&#10;&#10;Description automatically generated">
            <a:extLst>
              <a:ext uri="{FF2B5EF4-FFF2-40B4-BE49-F238E27FC236}">
                <a16:creationId xmlns:a16="http://schemas.microsoft.com/office/drawing/2014/main" id="{6A94928C-4A2C-143F-54B2-DD64AC20D7D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93658" y="1442943"/>
            <a:ext cx="8082690" cy="4383449"/>
          </a:xfrm>
          <a:prstGeom prst="rect">
            <a:avLst/>
          </a:prstGeom>
        </p:spPr>
      </p:pic>
      <p:pic>
        <p:nvPicPr>
          <p:cNvPr id="10" name="Graphic 9" descr="Right pointing backhand index with solid fill">
            <a:extLst>
              <a:ext uri="{FF2B5EF4-FFF2-40B4-BE49-F238E27FC236}">
                <a16:creationId xmlns:a16="http://schemas.microsoft.com/office/drawing/2014/main" id="{1B92F5E2-1563-C84D-1E34-CBB36775B0D0}"/>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458452" y="3366798"/>
            <a:ext cx="914400" cy="914400"/>
          </a:xfrm>
          <a:prstGeom prst="rect">
            <a:avLst/>
          </a:prstGeom>
        </p:spPr>
      </p:pic>
    </p:spTree>
    <p:extLst>
      <p:ext uri="{BB962C8B-B14F-4D97-AF65-F5344CB8AC3E}">
        <p14:creationId xmlns:p14="http://schemas.microsoft.com/office/powerpoint/2010/main" val="3577428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B94CBB6-3CF5-4628-6F7C-A14EBD205D33}"/>
              </a:ext>
            </a:extLst>
          </p:cNvPr>
          <p:cNvSpPr>
            <a:spLocks noGrp="1"/>
          </p:cNvSpPr>
          <p:nvPr>
            <p:ph type="title"/>
          </p:nvPr>
        </p:nvSpPr>
        <p:spPr/>
        <p:txBody>
          <a:bodyPr>
            <a:normAutofit/>
          </a:bodyPr>
          <a:lstStyle/>
          <a:p>
            <a:r>
              <a:rPr lang="en-GB" sz="4500" dirty="0">
                <a:solidFill>
                  <a:srgbClr val="8100AF"/>
                </a:solidFill>
              </a:rPr>
              <a:t>Your Profile</a:t>
            </a:r>
          </a:p>
        </p:txBody>
      </p:sp>
      <p:sp>
        <p:nvSpPr>
          <p:cNvPr id="12" name="Content Placeholder 11">
            <a:extLst>
              <a:ext uri="{FF2B5EF4-FFF2-40B4-BE49-F238E27FC236}">
                <a16:creationId xmlns:a16="http://schemas.microsoft.com/office/drawing/2014/main" id="{C3A2E144-1406-C59E-156E-B9D7457BD4D7}"/>
              </a:ext>
            </a:extLst>
          </p:cNvPr>
          <p:cNvSpPr>
            <a:spLocks noGrp="1"/>
          </p:cNvSpPr>
          <p:nvPr>
            <p:ph idx="1"/>
          </p:nvPr>
        </p:nvSpPr>
        <p:spPr/>
        <p:txBody>
          <a:bodyPr/>
          <a:lstStyle/>
          <a:p>
            <a:endParaRPr lang="en-GB" dirty="0"/>
          </a:p>
          <a:p>
            <a:pPr marL="0" indent="0">
              <a:buNone/>
            </a:pPr>
            <a:endParaRPr lang="en-GB" dirty="0"/>
          </a:p>
          <a:p>
            <a:pPr>
              <a:buFont typeface="Wingdings" panose="05000000000000000000" pitchFamily="2" charset="2"/>
              <a:buChar char="ü"/>
            </a:pPr>
            <a:r>
              <a:rPr lang="en-GB" dirty="0"/>
              <a:t>  Good preparation</a:t>
            </a:r>
          </a:p>
          <a:p>
            <a:pPr>
              <a:buFont typeface="Wingdings" panose="05000000000000000000" pitchFamily="2" charset="2"/>
              <a:buChar char="ü"/>
            </a:pPr>
            <a:r>
              <a:rPr lang="en-GB" dirty="0"/>
              <a:t>  Helps providers decide</a:t>
            </a:r>
          </a:p>
          <a:p>
            <a:pPr>
              <a:buFont typeface="Wingdings" panose="05000000000000000000" pitchFamily="2" charset="2"/>
              <a:buChar char="ü"/>
            </a:pPr>
            <a:r>
              <a:rPr lang="en-GB" dirty="0"/>
              <a:t>  Template for all apps</a:t>
            </a:r>
          </a:p>
          <a:p>
            <a:pPr marL="0" indent="0">
              <a:buNone/>
            </a:pPr>
            <a:endParaRPr lang="en-GB" dirty="0"/>
          </a:p>
        </p:txBody>
      </p:sp>
      <p:grpSp>
        <p:nvGrpSpPr>
          <p:cNvPr id="6" name="Group 5">
            <a:extLst>
              <a:ext uri="{FF2B5EF4-FFF2-40B4-BE49-F238E27FC236}">
                <a16:creationId xmlns:a16="http://schemas.microsoft.com/office/drawing/2014/main" id="{C47AB7CC-EC3D-C09C-5FAA-4B80314611CD}"/>
              </a:ext>
            </a:extLst>
          </p:cNvPr>
          <p:cNvGrpSpPr/>
          <p:nvPr/>
        </p:nvGrpSpPr>
        <p:grpSpPr>
          <a:xfrm>
            <a:off x="122582" y="5961329"/>
            <a:ext cx="10036533" cy="896671"/>
            <a:chOff x="-68655" y="1885476"/>
            <a:chExt cx="14798365" cy="1251013"/>
          </a:xfrm>
        </p:grpSpPr>
        <p:pic>
          <p:nvPicPr>
            <p:cNvPr id="7" name="Picture 6" descr="Text&#10;&#10;Description automatically generated with medium confidence">
              <a:extLst>
                <a:ext uri="{FF2B5EF4-FFF2-40B4-BE49-F238E27FC236}">
                  <a16:creationId xmlns:a16="http://schemas.microsoft.com/office/drawing/2014/main" id="{5B30EA56-9635-FD91-D6E7-57C71EADF5A8}"/>
                </a:ext>
              </a:extLst>
            </p:cNvPr>
            <p:cNvPicPr>
              <a:picLocks noChangeAspect="1"/>
            </p:cNvPicPr>
            <p:nvPr/>
          </p:nvPicPr>
          <p:blipFill rotWithShape="1">
            <a:blip r:embed="rId3">
              <a:extLst>
                <a:ext uri="{28A0092B-C50C-407E-A947-70E740481C1C}">
                  <a14:useLocalDpi xmlns:a14="http://schemas.microsoft.com/office/drawing/2010/main" val="0"/>
                </a:ext>
              </a:extLst>
            </a:blip>
            <a:srcRect l="58142" r="1"/>
            <a:stretch/>
          </p:blipFill>
          <p:spPr>
            <a:xfrm>
              <a:off x="13322331" y="1885476"/>
              <a:ext cx="1407379" cy="1251013"/>
            </a:xfrm>
            <a:prstGeom prst="rect">
              <a:avLst/>
            </a:prstGeom>
          </p:spPr>
        </p:pic>
        <p:pic>
          <p:nvPicPr>
            <p:cNvPr id="8" name="Picture 7" descr="Icon&#10;&#10;Description automatically generated with medium confidence">
              <a:extLst>
                <a:ext uri="{FF2B5EF4-FFF2-40B4-BE49-F238E27FC236}">
                  <a16:creationId xmlns:a16="http://schemas.microsoft.com/office/drawing/2014/main" id="{3E9B1C82-24D8-0AFA-D24D-70BC2712EC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655" y="1927847"/>
              <a:ext cx="2110284" cy="976508"/>
            </a:xfrm>
            <a:prstGeom prst="rect">
              <a:avLst/>
            </a:prstGeom>
          </p:spPr>
        </p:pic>
      </p:grpSp>
      <p:pic>
        <p:nvPicPr>
          <p:cNvPr id="10" name="Picture 9" descr="A screenshot of a computer&#10;&#10;Description automatically generated">
            <a:extLst>
              <a:ext uri="{FF2B5EF4-FFF2-40B4-BE49-F238E27FC236}">
                <a16:creationId xmlns:a16="http://schemas.microsoft.com/office/drawing/2014/main" id="{3F6B6A88-B08A-3AB6-D5CB-E5E618531AF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54758" y="1690688"/>
            <a:ext cx="6266370" cy="4000767"/>
          </a:xfrm>
          <a:prstGeom prst="rect">
            <a:avLst/>
          </a:prstGeom>
        </p:spPr>
      </p:pic>
      <p:pic>
        <p:nvPicPr>
          <p:cNvPr id="13" name="Graphic 12" descr="Right pointing backhand index with solid fill">
            <a:extLst>
              <a:ext uri="{FF2B5EF4-FFF2-40B4-BE49-F238E27FC236}">
                <a16:creationId xmlns:a16="http://schemas.microsoft.com/office/drawing/2014/main" id="{77EAB638-2CB4-6D60-9A54-EC076B74E2F0}"/>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5007058" y="3857892"/>
            <a:ext cx="914400" cy="914400"/>
          </a:xfrm>
          <a:prstGeom prst="rect">
            <a:avLst/>
          </a:prstGeom>
        </p:spPr>
      </p:pic>
    </p:spTree>
    <p:extLst>
      <p:ext uri="{BB962C8B-B14F-4D97-AF65-F5344CB8AC3E}">
        <p14:creationId xmlns:p14="http://schemas.microsoft.com/office/powerpoint/2010/main" val="3937311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D8AD28-9727-AD02-A2A3-BA798B597A94}"/>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31DD6A4-8129-A167-A843-C9490C3C674B}"/>
              </a:ext>
            </a:extLst>
          </p:cNvPr>
          <p:cNvSpPr>
            <a:spLocks noGrp="1"/>
          </p:cNvSpPr>
          <p:nvPr>
            <p:ph type="title"/>
          </p:nvPr>
        </p:nvSpPr>
        <p:spPr/>
        <p:txBody>
          <a:bodyPr>
            <a:normAutofit/>
          </a:bodyPr>
          <a:lstStyle/>
          <a:p>
            <a:r>
              <a:rPr lang="en-GB" sz="4500" dirty="0">
                <a:solidFill>
                  <a:srgbClr val="8100AF"/>
                </a:solidFill>
              </a:rPr>
              <a:t>Personal Details</a:t>
            </a:r>
          </a:p>
        </p:txBody>
      </p:sp>
      <p:sp>
        <p:nvSpPr>
          <p:cNvPr id="12" name="Content Placeholder 11">
            <a:extLst>
              <a:ext uri="{FF2B5EF4-FFF2-40B4-BE49-F238E27FC236}">
                <a16:creationId xmlns:a16="http://schemas.microsoft.com/office/drawing/2014/main" id="{6791BFB2-6656-B57B-3F7E-705F5D64ADE6}"/>
              </a:ext>
            </a:extLst>
          </p:cNvPr>
          <p:cNvSpPr>
            <a:spLocks noGrp="1"/>
          </p:cNvSpPr>
          <p:nvPr>
            <p:ph idx="1"/>
          </p:nvPr>
        </p:nvSpPr>
        <p:spPr/>
        <p:txBody>
          <a:bodyPr/>
          <a:lstStyle/>
          <a:p>
            <a:pPr marL="0" indent="0">
              <a:buNone/>
            </a:pPr>
            <a:endParaRPr lang="en-GB" sz="3000" dirty="0"/>
          </a:p>
          <a:p>
            <a:pPr marL="0" indent="0">
              <a:buNone/>
            </a:pPr>
            <a:endParaRPr lang="en-GB" sz="3000" dirty="0"/>
          </a:p>
          <a:p>
            <a:pPr>
              <a:buFont typeface="Wingdings" panose="05000000000000000000" pitchFamily="2" charset="2"/>
              <a:buChar char="ü"/>
            </a:pPr>
            <a:r>
              <a:rPr lang="en-GB" sz="3000" dirty="0"/>
              <a:t>  Check your info</a:t>
            </a:r>
          </a:p>
          <a:p>
            <a:pPr>
              <a:buFont typeface="Wingdings" panose="05000000000000000000" pitchFamily="2" charset="2"/>
              <a:buChar char="ü"/>
            </a:pPr>
            <a:r>
              <a:rPr lang="en-GB" sz="3000" dirty="0"/>
              <a:t>  Update and add</a:t>
            </a:r>
          </a:p>
          <a:p>
            <a:pPr>
              <a:buFont typeface="Wingdings" panose="05000000000000000000" pitchFamily="2" charset="2"/>
              <a:buChar char="ü"/>
            </a:pPr>
            <a:r>
              <a:rPr lang="en-GB" sz="3000" dirty="0"/>
              <a:t>  Complete </a:t>
            </a:r>
            <a:r>
              <a:rPr lang="en-GB" sz="3000" u="sng" dirty="0"/>
              <a:t>all</a:t>
            </a:r>
            <a:r>
              <a:rPr lang="en-GB" sz="3000" dirty="0"/>
              <a:t> fields with a </a:t>
            </a:r>
            <a:r>
              <a:rPr lang="en-GB" sz="3000" b="1" dirty="0">
                <a:solidFill>
                  <a:srgbClr val="FF0000"/>
                </a:solidFill>
              </a:rPr>
              <a:t>*</a:t>
            </a:r>
          </a:p>
          <a:p>
            <a:pPr marL="0" indent="0">
              <a:buNone/>
            </a:pPr>
            <a:endParaRPr lang="en-GB" dirty="0"/>
          </a:p>
        </p:txBody>
      </p:sp>
      <p:grpSp>
        <p:nvGrpSpPr>
          <p:cNvPr id="6" name="Group 5">
            <a:extLst>
              <a:ext uri="{FF2B5EF4-FFF2-40B4-BE49-F238E27FC236}">
                <a16:creationId xmlns:a16="http://schemas.microsoft.com/office/drawing/2014/main" id="{7D39FC25-316E-919C-D735-B22699A5004D}"/>
              </a:ext>
            </a:extLst>
          </p:cNvPr>
          <p:cNvGrpSpPr/>
          <p:nvPr/>
        </p:nvGrpSpPr>
        <p:grpSpPr>
          <a:xfrm>
            <a:off x="122582" y="5961329"/>
            <a:ext cx="10036533" cy="896671"/>
            <a:chOff x="-68655" y="1885476"/>
            <a:chExt cx="14798365" cy="1251013"/>
          </a:xfrm>
        </p:grpSpPr>
        <p:pic>
          <p:nvPicPr>
            <p:cNvPr id="7" name="Picture 6" descr="Text&#10;&#10;Description automatically generated with medium confidence">
              <a:extLst>
                <a:ext uri="{FF2B5EF4-FFF2-40B4-BE49-F238E27FC236}">
                  <a16:creationId xmlns:a16="http://schemas.microsoft.com/office/drawing/2014/main" id="{BAA7AF57-5915-D6C8-07D6-39458C3C4C15}"/>
                </a:ext>
              </a:extLst>
            </p:cNvPr>
            <p:cNvPicPr>
              <a:picLocks noChangeAspect="1"/>
            </p:cNvPicPr>
            <p:nvPr/>
          </p:nvPicPr>
          <p:blipFill rotWithShape="1">
            <a:blip r:embed="rId3">
              <a:extLst>
                <a:ext uri="{28A0092B-C50C-407E-A947-70E740481C1C}">
                  <a14:useLocalDpi xmlns:a14="http://schemas.microsoft.com/office/drawing/2010/main" val="0"/>
                </a:ext>
              </a:extLst>
            </a:blip>
            <a:srcRect l="58142" r="1"/>
            <a:stretch/>
          </p:blipFill>
          <p:spPr>
            <a:xfrm>
              <a:off x="13322331" y="1885476"/>
              <a:ext cx="1407379" cy="1251013"/>
            </a:xfrm>
            <a:prstGeom prst="rect">
              <a:avLst/>
            </a:prstGeom>
          </p:spPr>
        </p:pic>
        <p:pic>
          <p:nvPicPr>
            <p:cNvPr id="8" name="Picture 7" descr="Icon&#10;&#10;Description automatically generated with medium confidence">
              <a:extLst>
                <a:ext uri="{FF2B5EF4-FFF2-40B4-BE49-F238E27FC236}">
                  <a16:creationId xmlns:a16="http://schemas.microsoft.com/office/drawing/2014/main" id="{8951FD24-D639-9240-67B4-C511FC6AD8F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655" y="1927847"/>
              <a:ext cx="2110284" cy="976508"/>
            </a:xfrm>
            <a:prstGeom prst="rect">
              <a:avLst/>
            </a:prstGeom>
          </p:spPr>
        </p:pic>
      </p:grpSp>
      <p:pic>
        <p:nvPicPr>
          <p:cNvPr id="3" name="Picture 2">
            <a:extLst>
              <a:ext uri="{FF2B5EF4-FFF2-40B4-BE49-F238E27FC236}">
                <a16:creationId xmlns:a16="http://schemas.microsoft.com/office/drawing/2014/main" id="{6C3ACED2-A334-3A01-C0F0-0CEBFACAE1AA}"/>
              </a:ext>
            </a:extLst>
          </p:cNvPr>
          <p:cNvPicPr>
            <a:picLocks noChangeAspect="1"/>
          </p:cNvPicPr>
          <p:nvPr/>
        </p:nvPicPr>
        <p:blipFill>
          <a:blip r:embed="rId5"/>
          <a:stretch>
            <a:fillRect/>
          </a:stretch>
        </p:blipFill>
        <p:spPr>
          <a:xfrm>
            <a:off x="6096000" y="1085736"/>
            <a:ext cx="5377286" cy="5323928"/>
          </a:xfrm>
          <a:prstGeom prst="rect">
            <a:avLst/>
          </a:prstGeom>
        </p:spPr>
      </p:pic>
    </p:spTree>
    <p:extLst>
      <p:ext uri="{BB962C8B-B14F-4D97-AF65-F5344CB8AC3E}">
        <p14:creationId xmlns:p14="http://schemas.microsoft.com/office/powerpoint/2010/main" val="4014553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AA5CC4-17FB-15B1-2884-8243DF1CE452}"/>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7836396-9EA4-BF05-D1F7-0D8CBB9DBADC}"/>
              </a:ext>
            </a:extLst>
          </p:cNvPr>
          <p:cNvSpPr>
            <a:spLocks noGrp="1"/>
          </p:cNvSpPr>
          <p:nvPr>
            <p:ph type="title"/>
          </p:nvPr>
        </p:nvSpPr>
        <p:spPr/>
        <p:txBody>
          <a:bodyPr>
            <a:normAutofit/>
          </a:bodyPr>
          <a:lstStyle/>
          <a:p>
            <a:r>
              <a:rPr lang="en-GB" sz="4500" dirty="0">
                <a:solidFill>
                  <a:srgbClr val="8100AF"/>
                </a:solidFill>
              </a:rPr>
              <a:t>Add Your Contact Details</a:t>
            </a:r>
          </a:p>
        </p:txBody>
      </p:sp>
      <p:sp>
        <p:nvSpPr>
          <p:cNvPr id="12" name="Content Placeholder 11">
            <a:extLst>
              <a:ext uri="{FF2B5EF4-FFF2-40B4-BE49-F238E27FC236}">
                <a16:creationId xmlns:a16="http://schemas.microsoft.com/office/drawing/2014/main" id="{E94D3801-775D-6283-7D2C-6CBF82146673}"/>
              </a:ext>
            </a:extLst>
          </p:cNvPr>
          <p:cNvSpPr>
            <a:spLocks noGrp="1"/>
          </p:cNvSpPr>
          <p:nvPr>
            <p:ph idx="1"/>
          </p:nvPr>
        </p:nvSpPr>
        <p:spPr/>
        <p:txBody>
          <a:bodyPr/>
          <a:lstStyle/>
          <a:p>
            <a:pPr marL="0" indent="0">
              <a:buNone/>
            </a:pPr>
            <a:endParaRPr lang="en-GB" sz="4000" dirty="0"/>
          </a:p>
          <a:p>
            <a:pPr marL="0" indent="0">
              <a:buNone/>
            </a:pPr>
            <a:r>
              <a:rPr lang="en-GB" sz="4000" b="1" dirty="0">
                <a:solidFill>
                  <a:srgbClr val="E7139B"/>
                </a:solidFill>
              </a:rPr>
              <a:t>    *** IMPORTANT ***</a:t>
            </a:r>
          </a:p>
          <a:p>
            <a:pPr marL="0" indent="0">
              <a:buNone/>
            </a:pPr>
            <a:r>
              <a:rPr lang="en-GB" sz="3000" dirty="0"/>
              <a:t>   </a:t>
            </a:r>
            <a:r>
              <a:rPr lang="en-GB" sz="3000" b="1" dirty="0"/>
              <a:t>Providers need to contact you!</a:t>
            </a:r>
          </a:p>
          <a:p>
            <a:pPr>
              <a:buFont typeface="Wingdings" panose="05000000000000000000" pitchFamily="2" charset="2"/>
              <a:buChar char="ü"/>
            </a:pPr>
            <a:endParaRPr lang="en-GB" sz="3000" dirty="0"/>
          </a:p>
          <a:p>
            <a:pPr>
              <a:buFont typeface="Wingdings" panose="05000000000000000000" pitchFamily="2" charset="2"/>
              <a:buChar char="ü"/>
            </a:pPr>
            <a:r>
              <a:rPr lang="en-GB" sz="3000" dirty="0"/>
              <a:t> Add a mobile number</a:t>
            </a:r>
          </a:p>
          <a:p>
            <a:pPr>
              <a:buFont typeface="Wingdings" panose="05000000000000000000" pitchFamily="2" charset="2"/>
              <a:buChar char="ü"/>
            </a:pPr>
            <a:r>
              <a:rPr lang="en-GB" sz="3000" dirty="0"/>
              <a:t> Add at least one email address</a:t>
            </a:r>
          </a:p>
          <a:p>
            <a:endParaRPr lang="en-GB" dirty="0"/>
          </a:p>
          <a:p>
            <a:pPr marL="0" indent="0">
              <a:buNone/>
            </a:pPr>
            <a:endParaRPr lang="en-GB" dirty="0"/>
          </a:p>
        </p:txBody>
      </p:sp>
      <p:grpSp>
        <p:nvGrpSpPr>
          <p:cNvPr id="6" name="Group 5">
            <a:extLst>
              <a:ext uri="{FF2B5EF4-FFF2-40B4-BE49-F238E27FC236}">
                <a16:creationId xmlns:a16="http://schemas.microsoft.com/office/drawing/2014/main" id="{E18DC3C4-F461-F3E1-5624-41C5EA34D1CA}"/>
              </a:ext>
            </a:extLst>
          </p:cNvPr>
          <p:cNvGrpSpPr/>
          <p:nvPr/>
        </p:nvGrpSpPr>
        <p:grpSpPr>
          <a:xfrm>
            <a:off x="122582" y="5961329"/>
            <a:ext cx="10036533" cy="896671"/>
            <a:chOff x="-68655" y="1885476"/>
            <a:chExt cx="14798365" cy="1251013"/>
          </a:xfrm>
        </p:grpSpPr>
        <p:pic>
          <p:nvPicPr>
            <p:cNvPr id="7" name="Picture 6" descr="Text&#10;&#10;Description automatically generated with medium confidence">
              <a:extLst>
                <a:ext uri="{FF2B5EF4-FFF2-40B4-BE49-F238E27FC236}">
                  <a16:creationId xmlns:a16="http://schemas.microsoft.com/office/drawing/2014/main" id="{D0B0700A-56E8-3FA3-9AAA-E56A42891F35}"/>
                </a:ext>
              </a:extLst>
            </p:cNvPr>
            <p:cNvPicPr>
              <a:picLocks noChangeAspect="1"/>
            </p:cNvPicPr>
            <p:nvPr/>
          </p:nvPicPr>
          <p:blipFill rotWithShape="1">
            <a:blip r:embed="rId3">
              <a:extLst>
                <a:ext uri="{28A0092B-C50C-407E-A947-70E740481C1C}">
                  <a14:useLocalDpi xmlns:a14="http://schemas.microsoft.com/office/drawing/2010/main" val="0"/>
                </a:ext>
              </a:extLst>
            </a:blip>
            <a:srcRect l="58142" r="1"/>
            <a:stretch/>
          </p:blipFill>
          <p:spPr>
            <a:xfrm>
              <a:off x="13322331" y="1885476"/>
              <a:ext cx="1407379" cy="1251013"/>
            </a:xfrm>
            <a:prstGeom prst="rect">
              <a:avLst/>
            </a:prstGeom>
          </p:spPr>
        </p:pic>
        <p:pic>
          <p:nvPicPr>
            <p:cNvPr id="8" name="Picture 7" descr="Icon&#10;&#10;Description automatically generated with medium confidence">
              <a:extLst>
                <a:ext uri="{FF2B5EF4-FFF2-40B4-BE49-F238E27FC236}">
                  <a16:creationId xmlns:a16="http://schemas.microsoft.com/office/drawing/2014/main" id="{EA9A89EE-ABF4-11CF-6C5F-AF46FE00B84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655" y="1927847"/>
              <a:ext cx="2110284" cy="976508"/>
            </a:xfrm>
            <a:prstGeom prst="rect">
              <a:avLst/>
            </a:prstGeom>
          </p:spPr>
        </p:pic>
      </p:grpSp>
      <p:pic>
        <p:nvPicPr>
          <p:cNvPr id="3" name="Picture 2" descr="A screenshot of a computer&#10;&#10;Description automatically generated">
            <a:extLst>
              <a:ext uri="{FF2B5EF4-FFF2-40B4-BE49-F238E27FC236}">
                <a16:creationId xmlns:a16="http://schemas.microsoft.com/office/drawing/2014/main" id="{431B8ED7-7CC8-89F4-FD57-C466C54F8BD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59601" y="1430642"/>
            <a:ext cx="5109818" cy="5260975"/>
          </a:xfrm>
          <a:prstGeom prst="rect">
            <a:avLst/>
          </a:prstGeom>
        </p:spPr>
      </p:pic>
      <p:sp>
        <p:nvSpPr>
          <p:cNvPr id="5" name="Rectangle 4">
            <a:extLst>
              <a:ext uri="{FF2B5EF4-FFF2-40B4-BE49-F238E27FC236}">
                <a16:creationId xmlns:a16="http://schemas.microsoft.com/office/drawing/2014/main" id="{6FD29DDA-00B5-AD22-EACC-24F12094E72E}"/>
              </a:ext>
            </a:extLst>
          </p:cNvPr>
          <p:cNvSpPr/>
          <p:nvPr/>
        </p:nvSpPr>
        <p:spPr>
          <a:xfrm>
            <a:off x="7349477" y="4132531"/>
            <a:ext cx="2809638" cy="786090"/>
          </a:xfrm>
          <a:prstGeom prst="rect">
            <a:avLst/>
          </a:prstGeom>
          <a:noFill/>
          <a:ln w="38100">
            <a:solidFill>
              <a:srgbClr val="E7139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Graphic 1" descr="Cursor with solid fill">
            <a:extLst>
              <a:ext uri="{FF2B5EF4-FFF2-40B4-BE49-F238E27FC236}">
                <a16:creationId xmlns:a16="http://schemas.microsoft.com/office/drawing/2014/main" id="{8A2D134F-424C-1A68-E5E4-34F5A005709D}"/>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rot="8899518">
            <a:off x="6837100" y="5977091"/>
            <a:ext cx="914400" cy="914400"/>
          </a:xfrm>
          <a:prstGeom prst="rect">
            <a:avLst/>
          </a:prstGeom>
        </p:spPr>
      </p:pic>
    </p:spTree>
    <p:extLst>
      <p:ext uri="{BB962C8B-B14F-4D97-AF65-F5344CB8AC3E}">
        <p14:creationId xmlns:p14="http://schemas.microsoft.com/office/powerpoint/2010/main" val="35498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38C877-36EE-9F00-A967-BFD0E3B023FF}"/>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5F4E6F9E-CE25-59A9-A985-E25CD1DDE9C3}"/>
              </a:ext>
            </a:extLst>
          </p:cNvPr>
          <p:cNvSpPr>
            <a:spLocks noGrp="1"/>
          </p:cNvSpPr>
          <p:nvPr>
            <p:ph type="title"/>
          </p:nvPr>
        </p:nvSpPr>
        <p:spPr/>
        <p:txBody>
          <a:bodyPr>
            <a:normAutofit/>
          </a:bodyPr>
          <a:lstStyle/>
          <a:p>
            <a:r>
              <a:rPr lang="en-GB" sz="4500" dirty="0">
                <a:solidFill>
                  <a:srgbClr val="8100AF"/>
                </a:solidFill>
              </a:rPr>
              <a:t>Work Through All Sections</a:t>
            </a:r>
          </a:p>
        </p:txBody>
      </p:sp>
      <p:sp>
        <p:nvSpPr>
          <p:cNvPr id="12" name="Content Placeholder 11">
            <a:extLst>
              <a:ext uri="{FF2B5EF4-FFF2-40B4-BE49-F238E27FC236}">
                <a16:creationId xmlns:a16="http://schemas.microsoft.com/office/drawing/2014/main" id="{9C5643E4-BB04-2EFA-94A4-B345226E9BE4}"/>
              </a:ext>
            </a:extLst>
          </p:cNvPr>
          <p:cNvSpPr>
            <a:spLocks noGrp="1"/>
          </p:cNvSpPr>
          <p:nvPr>
            <p:ph idx="1"/>
          </p:nvPr>
        </p:nvSpPr>
        <p:spPr/>
        <p:txBody>
          <a:bodyPr/>
          <a:lstStyle/>
          <a:p>
            <a:endParaRPr lang="en-GB" dirty="0"/>
          </a:p>
          <a:p>
            <a:pPr marL="0" indent="0">
              <a:buNone/>
            </a:pPr>
            <a:endParaRPr lang="en-GB" dirty="0"/>
          </a:p>
        </p:txBody>
      </p:sp>
      <p:grpSp>
        <p:nvGrpSpPr>
          <p:cNvPr id="6" name="Group 5">
            <a:extLst>
              <a:ext uri="{FF2B5EF4-FFF2-40B4-BE49-F238E27FC236}">
                <a16:creationId xmlns:a16="http://schemas.microsoft.com/office/drawing/2014/main" id="{E5C1BB2F-19C1-2522-407A-AF19F390D565}"/>
              </a:ext>
            </a:extLst>
          </p:cNvPr>
          <p:cNvGrpSpPr/>
          <p:nvPr/>
        </p:nvGrpSpPr>
        <p:grpSpPr>
          <a:xfrm>
            <a:off x="122582" y="5961329"/>
            <a:ext cx="10036533" cy="896671"/>
            <a:chOff x="-68655" y="1885476"/>
            <a:chExt cx="14798365" cy="1251013"/>
          </a:xfrm>
        </p:grpSpPr>
        <p:pic>
          <p:nvPicPr>
            <p:cNvPr id="7" name="Picture 6" descr="Text&#10;&#10;Description automatically generated with medium confidence">
              <a:extLst>
                <a:ext uri="{FF2B5EF4-FFF2-40B4-BE49-F238E27FC236}">
                  <a16:creationId xmlns:a16="http://schemas.microsoft.com/office/drawing/2014/main" id="{6238BA87-4F8D-7D6A-8703-180543EF342F}"/>
                </a:ext>
              </a:extLst>
            </p:cNvPr>
            <p:cNvPicPr>
              <a:picLocks noChangeAspect="1"/>
            </p:cNvPicPr>
            <p:nvPr/>
          </p:nvPicPr>
          <p:blipFill rotWithShape="1">
            <a:blip r:embed="rId3">
              <a:extLst>
                <a:ext uri="{28A0092B-C50C-407E-A947-70E740481C1C}">
                  <a14:useLocalDpi xmlns:a14="http://schemas.microsoft.com/office/drawing/2010/main" val="0"/>
                </a:ext>
              </a:extLst>
            </a:blip>
            <a:srcRect l="58142" r="1"/>
            <a:stretch/>
          </p:blipFill>
          <p:spPr>
            <a:xfrm>
              <a:off x="13322331" y="1885476"/>
              <a:ext cx="1407379" cy="1251013"/>
            </a:xfrm>
            <a:prstGeom prst="rect">
              <a:avLst/>
            </a:prstGeom>
          </p:spPr>
        </p:pic>
        <p:pic>
          <p:nvPicPr>
            <p:cNvPr id="8" name="Picture 7" descr="Icon&#10;&#10;Description automatically generated with medium confidence">
              <a:extLst>
                <a:ext uri="{FF2B5EF4-FFF2-40B4-BE49-F238E27FC236}">
                  <a16:creationId xmlns:a16="http://schemas.microsoft.com/office/drawing/2014/main" id="{6154AF60-1E38-E03A-218A-DE352753883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655" y="1927847"/>
              <a:ext cx="2110284" cy="976508"/>
            </a:xfrm>
            <a:prstGeom prst="rect">
              <a:avLst/>
            </a:prstGeom>
          </p:spPr>
        </p:pic>
      </p:grpSp>
      <p:pic>
        <p:nvPicPr>
          <p:cNvPr id="9" name="Picture 8" descr="A screenshot of a computer&#10;&#10;Description automatically generated">
            <a:extLst>
              <a:ext uri="{FF2B5EF4-FFF2-40B4-BE49-F238E27FC236}">
                <a16:creationId xmlns:a16="http://schemas.microsoft.com/office/drawing/2014/main" id="{D23537CD-29CF-4CC6-1B5F-1F5DE4FE211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73250" y="1394309"/>
            <a:ext cx="8445500" cy="4567020"/>
          </a:xfrm>
          <a:prstGeom prst="rect">
            <a:avLst/>
          </a:prstGeom>
        </p:spPr>
      </p:pic>
    </p:spTree>
    <p:extLst>
      <p:ext uri="{BB962C8B-B14F-4D97-AF65-F5344CB8AC3E}">
        <p14:creationId xmlns:p14="http://schemas.microsoft.com/office/powerpoint/2010/main" val="33451907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A6CB69-5B35-FEC4-5A60-101F458BFC2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18EF7758-E882-C2E8-E711-5FE2E6AFDFB7}"/>
              </a:ext>
            </a:extLst>
          </p:cNvPr>
          <p:cNvSpPr>
            <a:spLocks noGrp="1"/>
          </p:cNvSpPr>
          <p:nvPr>
            <p:ph type="title"/>
          </p:nvPr>
        </p:nvSpPr>
        <p:spPr/>
        <p:txBody>
          <a:bodyPr>
            <a:normAutofit/>
          </a:bodyPr>
          <a:lstStyle/>
          <a:p>
            <a:r>
              <a:rPr lang="en-GB" sz="4500" dirty="0">
                <a:solidFill>
                  <a:srgbClr val="8100AF"/>
                </a:solidFill>
              </a:rPr>
              <a:t>Tips - Completing Your Profile</a:t>
            </a:r>
          </a:p>
        </p:txBody>
      </p:sp>
      <p:graphicFrame>
        <p:nvGraphicFramePr>
          <p:cNvPr id="14" name="Content Placeholder 11">
            <a:extLst>
              <a:ext uri="{FF2B5EF4-FFF2-40B4-BE49-F238E27FC236}">
                <a16:creationId xmlns:a16="http://schemas.microsoft.com/office/drawing/2014/main" id="{37209B71-F8B8-F24A-CB85-F0B3642A6166}"/>
              </a:ext>
            </a:extLst>
          </p:cNvPr>
          <p:cNvGraphicFramePr>
            <a:graphicFrameLocks noGrp="1"/>
          </p:cNvGraphicFramePr>
          <p:nvPr>
            <p:ph idx="1"/>
            <p:extLst>
              <p:ext uri="{D42A27DB-BD31-4B8C-83A1-F6EECF244321}">
                <p14:modId xmlns:p14="http://schemas.microsoft.com/office/powerpoint/2010/main" val="2292591296"/>
              </p:ext>
            </p:extLst>
          </p:nvPr>
        </p:nvGraphicFramePr>
        <p:xfrm>
          <a:off x="838200" y="1511300"/>
          <a:ext cx="10337800" cy="44500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6" name="Group 5">
            <a:extLst>
              <a:ext uri="{FF2B5EF4-FFF2-40B4-BE49-F238E27FC236}">
                <a16:creationId xmlns:a16="http://schemas.microsoft.com/office/drawing/2014/main" id="{CDBFCE95-7BB1-163A-3AB4-0A70791D6BE1}"/>
              </a:ext>
            </a:extLst>
          </p:cNvPr>
          <p:cNvGrpSpPr/>
          <p:nvPr/>
        </p:nvGrpSpPr>
        <p:grpSpPr>
          <a:xfrm>
            <a:off x="122582" y="5961329"/>
            <a:ext cx="10036533" cy="896671"/>
            <a:chOff x="-68655" y="1885476"/>
            <a:chExt cx="14798365" cy="1251013"/>
          </a:xfrm>
        </p:grpSpPr>
        <p:pic>
          <p:nvPicPr>
            <p:cNvPr id="7" name="Picture 6" descr="Text&#10;&#10;Description automatically generated with medium confidence">
              <a:extLst>
                <a:ext uri="{FF2B5EF4-FFF2-40B4-BE49-F238E27FC236}">
                  <a16:creationId xmlns:a16="http://schemas.microsoft.com/office/drawing/2014/main" id="{999DD06A-4F8D-1864-9A7B-B0379F40D0D3}"/>
                </a:ext>
              </a:extLst>
            </p:cNvPr>
            <p:cNvPicPr>
              <a:picLocks noChangeAspect="1"/>
            </p:cNvPicPr>
            <p:nvPr/>
          </p:nvPicPr>
          <p:blipFill rotWithShape="1">
            <a:blip r:embed="rId8">
              <a:extLst>
                <a:ext uri="{28A0092B-C50C-407E-A947-70E740481C1C}">
                  <a14:useLocalDpi xmlns:a14="http://schemas.microsoft.com/office/drawing/2010/main" val="0"/>
                </a:ext>
              </a:extLst>
            </a:blip>
            <a:srcRect l="58142" r="1"/>
            <a:stretch/>
          </p:blipFill>
          <p:spPr>
            <a:xfrm>
              <a:off x="13322331" y="1885476"/>
              <a:ext cx="1407379" cy="1251013"/>
            </a:xfrm>
            <a:prstGeom prst="rect">
              <a:avLst/>
            </a:prstGeom>
          </p:spPr>
        </p:pic>
        <p:pic>
          <p:nvPicPr>
            <p:cNvPr id="8" name="Picture 7" descr="Icon&#10;&#10;Description automatically generated with medium confidence">
              <a:extLst>
                <a:ext uri="{FF2B5EF4-FFF2-40B4-BE49-F238E27FC236}">
                  <a16:creationId xmlns:a16="http://schemas.microsoft.com/office/drawing/2014/main" id="{747FE4F8-8E29-DC79-6993-CD8927CEBAF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8655" y="1927847"/>
              <a:ext cx="2110284" cy="976508"/>
            </a:xfrm>
            <a:prstGeom prst="rect">
              <a:avLst/>
            </a:prstGeom>
          </p:spPr>
        </p:pic>
      </p:grpSp>
    </p:spTree>
    <p:extLst>
      <p:ext uri="{BB962C8B-B14F-4D97-AF65-F5344CB8AC3E}">
        <p14:creationId xmlns:p14="http://schemas.microsoft.com/office/powerpoint/2010/main" val="28815787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B2B81629-4C7C-BF0F-382E-24EF011EE4F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DC849B3-DBAC-C407-6787-F1E1DC4C1FC8}"/>
              </a:ext>
            </a:extLst>
          </p:cNvPr>
          <p:cNvSpPr>
            <a:spLocks noGrp="1"/>
          </p:cNvSpPr>
          <p:nvPr>
            <p:ph type="title"/>
          </p:nvPr>
        </p:nvSpPr>
        <p:spPr/>
        <p:txBody>
          <a:bodyPr>
            <a:normAutofit/>
          </a:bodyPr>
          <a:lstStyle/>
          <a:p>
            <a:r>
              <a:rPr lang="en-GB" sz="4500" dirty="0">
                <a:solidFill>
                  <a:srgbClr val="8100AF"/>
                </a:solidFill>
              </a:rPr>
              <a:t>Keep It Professional!!</a:t>
            </a:r>
          </a:p>
        </p:txBody>
      </p:sp>
      <p:sp>
        <p:nvSpPr>
          <p:cNvPr id="3" name="Content Placeholder 2">
            <a:extLst>
              <a:ext uri="{FF2B5EF4-FFF2-40B4-BE49-F238E27FC236}">
                <a16:creationId xmlns:a16="http://schemas.microsoft.com/office/drawing/2014/main" id="{25DDF058-5A9E-73C7-AAD5-02F36B0D9B0C}"/>
              </a:ext>
            </a:extLst>
          </p:cNvPr>
          <p:cNvSpPr>
            <a:spLocks noGrp="1"/>
          </p:cNvSpPr>
          <p:nvPr>
            <p:ph sz="half" idx="1"/>
          </p:nvPr>
        </p:nvSpPr>
        <p:spPr/>
        <p:txBody>
          <a:bodyPr>
            <a:normAutofit/>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endParaRPr lang="en-GB" dirty="0"/>
          </a:p>
          <a:p>
            <a:pPr marL="0" indent="0">
              <a:buNone/>
            </a:pPr>
            <a:endParaRPr lang="en-GB" dirty="0"/>
          </a:p>
        </p:txBody>
      </p:sp>
      <p:sp>
        <p:nvSpPr>
          <p:cNvPr id="8" name="Content Placeholder 7">
            <a:extLst>
              <a:ext uri="{FF2B5EF4-FFF2-40B4-BE49-F238E27FC236}">
                <a16:creationId xmlns:a16="http://schemas.microsoft.com/office/drawing/2014/main" id="{8B20C11E-1479-627B-6D7F-9330584BD210}"/>
              </a:ext>
            </a:extLst>
          </p:cNvPr>
          <p:cNvSpPr>
            <a:spLocks noGrp="1"/>
          </p:cNvSpPr>
          <p:nvPr>
            <p:ph sz="half" idx="2"/>
          </p:nvPr>
        </p:nvSpPr>
        <p:spPr>
          <a:xfrm>
            <a:off x="6225088" y="1626068"/>
            <a:ext cx="5181600" cy="4351338"/>
          </a:xfrm>
        </p:spPr>
        <p:txBody>
          <a:bodyPr/>
          <a:lstStyle/>
          <a:p>
            <a:pPr marL="0" indent="0">
              <a:buNone/>
            </a:pPr>
            <a:endParaRPr lang="en-GB" dirty="0"/>
          </a:p>
          <a:p>
            <a:pPr marL="0" indent="0">
              <a:buNone/>
            </a:pPr>
            <a:endParaRPr lang="en-GB" dirty="0"/>
          </a:p>
        </p:txBody>
      </p:sp>
      <p:pic>
        <p:nvPicPr>
          <p:cNvPr id="4" name="Picture 3">
            <a:hlinkClick r:id="rId3"/>
            <a:extLst>
              <a:ext uri="{FF2B5EF4-FFF2-40B4-BE49-F238E27FC236}">
                <a16:creationId xmlns:a16="http://schemas.microsoft.com/office/drawing/2014/main" id="{36CC72EB-6BF1-58E5-2348-ED89E1AD068C}"/>
              </a:ext>
            </a:extLst>
          </p:cNvPr>
          <p:cNvPicPr/>
          <p:nvPr/>
        </p:nvPicPr>
        <p:blipFill>
          <a:blip r:embed="rId4" r:link="rId5">
            <a:extLst>
              <a:ext uri="{28A0092B-C50C-407E-A947-70E740481C1C}">
                <a14:useLocalDpi xmlns:a14="http://schemas.microsoft.com/office/drawing/2010/main" val="0"/>
              </a:ext>
            </a:extLst>
          </a:blip>
          <a:srcRect/>
          <a:stretch>
            <a:fillRect/>
          </a:stretch>
        </p:blipFill>
        <p:spPr bwMode="auto">
          <a:xfrm>
            <a:off x="10622817" y="6183868"/>
            <a:ext cx="1309568" cy="473364"/>
          </a:xfrm>
          <a:prstGeom prst="rect">
            <a:avLst/>
          </a:prstGeom>
          <a:noFill/>
          <a:ln>
            <a:noFill/>
          </a:ln>
        </p:spPr>
      </p:pic>
      <p:pic>
        <p:nvPicPr>
          <p:cNvPr id="5" name="Picture 4">
            <a:extLst>
              <a:ext uri="{FF2B5EF4-FFF2-40B4-BE49-F238E27FC236}">
                <a16:creationId xmlns:a16="http://schemas.microsoft.com/office/drawing/2014/main" id="{8E80B954-FB84-A885-D77B-BD78AD68CB0E}"/>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6076" y="5910451"/>
            <a:ext cx="1676645" cy="880594"/>
          </a:xfrm>
          <a:prstGeom prst="rect">
            <a:avLst/>
          </a:prstGeom>
          <a:noFill/>
          <a:ln>
            <a:noFill/>
          </a:ln>
        </p:spPr>
      </p:pic>
      <p:pic>
        <p:nvPicPr>
          <p:cNvPr id="11" name="Picture 10" descr="Text&#10;&#10;Description automatically generated with medium confidence">
            <a:extLst>
              <a:ext uri="{FF2B5EF4-FFF2-40B4-BE49-F238E27FC236}">
                <a16:creationId xmlns:a16="http://schemas.microsoft.com/office/drawing/2014/main" id="{CD7966F6-0549-BF86-CEE7-246056C39C3D}"/>
              </a:ext>
            </a:extLst>
          </p:cNvPr>
          <p:cNvPicPr>
            <a:picLocks noChangeAspect="1"/>
          </p:cNvPicPr>
          <p:nvPr/>
        </p:nvPicPr>
        <p:blipFill rotWithShape="1">
          <a:blip r:embed="rId7">
            <a:extLst>
              <a:ext uri="{28A0092B-C50C-407E-A947-70E740481C1C}">
                <a14:useLocalDpi xmlns:a14="http://schemas.microsoft.com/office/drawing/2010/main" val="0"/>
              </a:ext>
            </a:extLst>
          </a:blip>
          <a:srcRect l="58142" r="1"/>
          <a:stretch/>
        </p:blipFill>
        <p:spPr>
          <a:xfrm>
            <a:off x="9668306" y="5933625"/>
            <a:ext cx="954511" cy="896671"/>
          </a:xfrm>
          <a:prstGeom prst="rect">
            <a:avLst/>
          </a:prstGeom>
        </p:spPr>
      </p:pic>
      <p:graphicFrame>
        <p:nvGraphicFramePr>
          <p:cNvPr id="15" name="Content Placeholder 10">
            <a:extLst>
              <a:ext uri="{FF2B5EF4-FFF2-40B4-BE49-F238E27FC236}">
                <a16:creationId xmlns:a16="http://schemas.microsoft.com/office/drawing/2014/main" id="{9925BE25-0182-5016-B702-7BDC326750C6}"/>
              </a:ext>
            </a:extLst>
          </p:cNvPr>
          <p:cNvGraphicFramePr/>
          <p:nvPr>
            <p:extLst>
              <p:ext uri="{D42A27DB-BD31-4B8C-83A1-F6EECF244321}">
                <p14:modId xmlns:p14="http://schemas.microsoft.com/office/powerpoint/2010/main" val="2997857480"/>
              </p:ext>
            </p:extLst>
          </p:nvPr>
        </p:nvGraphicFramePr>
        <p:xfrm>
          <a:off x="431800" y="1626068"/>
          <a:ext cx="11061700" cy="407792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699396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51FF18-29CD-77C9-D13F-DF706F21B0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9E35ADA-21F6-9ABE-F016-23C1CD743553}"/>
              </a:ext>
            </a:extLst>
          </p:cNvPr>
          <p:cNvSpPr>
            <a:spLocks noGrp="1"/>
          </p:cNvSpPr>
          <p:nvPr>
            <p:ph type="title"/>
          </p:nvPr>
        </p:nvSpPr>
        <p:spPr/>
        <p:txBody>
          <a:bodyPr>
            <a:normAutofit/>
          </a:bodyPr>
          <a:lstStyle/>
          <a:p>
            <a:r>
              <a:rPr lang="en-GB" sz="4500" dirty="0">
                <a:solidFill>
                  <a:srgbClr val="8100AF"/>
                </a:solidFill>
              </a:rPr>
              <a:t>Tips On Adding Your Qualifications</a:t>
            </a:r>
          </a:p>
        </p:txBody>
      </p:sp>
      <p:sp>
        <p:nvSpPr>
          <p:cNvPr id="5" name="Content Placeholder 4">
            <a:extLst>
              <a:ext uri="{FF2B5EF4-FFF2-40B4-BE49-F238E27FC236}">
                <a16:creationId xmlns:a16="http://schemas.microsoft.com/office/drawing/2014/main" id="{7422393C-A6A1-EBAE-B4ED-F2E0A4BCF951}"/>
              </a:ext>
            </a:extLst>
          </p:cNvPr>
          <p:cNvSpPr>
            <a:spLocks noGrp="1"/>
          </p:cNvSpPr>
          <p:nvPr>
            <p:ph sz="half" idx="1"/>
          </p:nvPr>
        </p:nvSpPr>
        <p:spPr>
          <a:xfrm>
            <a:off x="838199" y="1825625"/>
            <a:ext cx="6883401" cy="4351338"/>
          </a:xfrm>
        </p:spPr>
        <p:txBody>
          <a:bodyPr>
            <a:normAutofit/>
          </a:bodyPr>
          <a:lstStyle/>
          <a:p>
            <a:pPr marL="0" indent="0">
              <a:buNone/>
            </a:pPr>
            <a:endParaRPr lang="en-GB" sz="3000" dirty="0"/>
          </a:p>
          <a:p>
            <a:pPr>
              <a:buFont typeface="Wingdings" panose="05000000000000000000" pitchFamily="2" charset="2"/>
              <a:buChar char="ü"/>
            </a:pPr>
            <a:r>
              <a:rPr lang="en-GB" sz="3000" dirty="0"/>
              <a:t>  Add entry for each GCSE subject</a:t>
            </a:r>
          </a:p>
          <a:p>
            <a:pPr>
              <a:buFont typeface="Wingdings" panose="05000000000000000000" pitchFamily="2" charset="2"/>
              <a:buChar char="ü"/>
            </a:pPr>
            <a:r>
              <a:rPr lang="en-GB" sz="3000" dirty="0"/>
              <a:t>  Add predicted grade/mock result</a:t>
            </a:r>
          </a:p>
          <a:p>
            <a:pPr>
              <a:buFont typeface="Wingdings" panose="05000000000000000000" pitchFamily="2" charset="2"/>
              <a:buChar char="ü"/>
            </a:pPr>
            <a:r>
              <a:rPr lang="en-GB" sz="3000" dirty="0"/>
              <a:t>  Change Year to 2025</a:t>
            </a:r>
          </a:p>
          <a:p>
            <a:pPr>
              <a:buFont typeface="Wingdings" panose="05000000000000000000" pitchFamily="2" charset="2"/>
              <a:buChar char="ü"/>
            </a:pPr>
            <a:r>
              <a:rPr lang="en-GB" sz="3000" dirty="0"/>
              <a:t>  You can come back later to add</a:t>
            </a:r>
          </a:p>
          <a:p>
            <a:pPr>
              <a:buFont typeface="Wingdings" panose="05000000000000000000" pitchFamily="2" charset="2"/>
              <a:buChar char="ü"/>
            </a:pPr>
            <a:r>
              <a:rPr lang="en-GB" sz="3000" dirty="0"/>
              <a:t>  Make sure you add before applying!</a:t>
            </a:r>
          </a:p>
        </p:txBody>
      </p:sp>
      <p:pic>
        <p:nvPicPr>
          <p:cNvPr id="9" name="Content Placeholder 8">
            <a:extLst>
              <a:ext uri="{FF2B5EF4-FFF2-40B4-BE49-F238E27FC236}">
                <a16:creationId xmlns:a16="http://schemas.microsoft.com/office/drawing/2014/main" id="{6ED6A365-1DD9-D600-C2E8-C3E84502730C}"/>
              </a:ext>
            </a:extLst>
          </p:cNvPr>
          <p:cNvPicPr>
            <a:picLocks noGrp="1" noChangeAspect="1"/>
          </p:cNvPicPr>
          <p:nvPr>
            <p:ph sz="half" idx="2"/>
          </p:nvPr>
        </p:nvPicPr>
        <p:blipFill>
          <a:blip r:embed="rId3"/>
          <a:stretch>
            <a:fillRect/>
          </a:stretch>
        </p:blipFill>
        <p:spPr>
          <a:xfrm>
            <a:off x="7597246" y="2324100"/>
            <a:ext cx="4409816" cy="2834614"/>
          </a:xfrm>
        </p:spPr>
      </p:pic>
      <p:grpSp>
        <p:nvGrpSpPr>
          <p:cNvPr id="6" name="Group 5">
            <a:extLst>
              <a:ext uri="{FF2B5EF4-FFF2-40B4-BE49-F238E27FC236}">
                <a16:creationId xmlns:a16="http://schemas.microsoft.com/office/drawing/2014/main" id="{0DBE665D-15E8-D619-B4EB-54276FF04455}"/>
              </a:ext>
            </a:extLst>
          </p:cNvPr>
          <p:cNvGrpSpPr/>
          <p:nvPr/>
        </p:nvGrpSpPr>
        <p:grpSpPr>
          <a:xfrm>
            <a:off x="122582" y="5961329"/>
            <a:ext cx="10036533" cy="896671"/>
            <a:chOff x="-68655" y="1885476"/>
            <a:chExt cx="14798365" cy="1251013"/>
          </a:xfrm>
        </p:grpSpPr>
        <p:pic>
          <p:nvPicPr>
            <p:cNvPr id="7" name="Picture 6" descr="Text&#10;&#10;Description automatically generated with medium confidence">
              <a:extLst>
                <a:ext uri="{FF2B5EF4-FFF2-40B4-BE49-F238E27FC236}">
                  <a16:creationId xmlns:a16="http://schemas.microsoft.com/office/drawing/2014/main" id="{34B8C0D8-3392-361A-EEBE-CA6008205899}"/>
                </a:ext>
              </a:extLst>
            </p:cNvPr>
            <p:cNvPicPr>
              <a:picLocks noChangeAspect="1"/>
            </p:cNvPicPr>
            <p:nvPr/>
          </p:nvPicPr>
          <p:blipFill rotWithShape="1">
            <a:blip r:embed="rId4">
              <a:extLst>
                <a:ext uri="{28A0092B-C50C-407E-A947-70E740481C1C}">
                  <a14:useLocalDpi xmlns:a14="http://schemas.microsoft.com/office/drawing/2010/main" val="0"/>
                </a:ext>
              </a:extLst>
            </a:blip>
            <a:srcRect l="58142" r="1"/>
            <a:stretch/>
          </p:blipFill>
          <p:spPr>
            <a:xfrm>
              <a:off x="13322331" y="1885476"/>
              <a:ext cx="1407379" cy="1251013"/>
            </a:xfrm>
            <a:prstGeom prst="rect">
              <a:avLst/>
            </a:prstGeom>
          </p:spPr>
        </p:pic>
        <p:pic>
          <p:nvPicPr>
            <p:cNvPr id="8" name="Picture 7" descr="Icon&#10;&#10;Description automatically generated with medium confidence">
              <a:extLst>
                <a:ext uri="{FF2B5EF4-FFF2-40B4-BE49-F238E27FC236}">
                  <a16:creationId xmlns:a16="http://schemas.microsoft.com/office/drawing/2014/main" id="{5319DF1F-61A0-21DE-E32B-6C56E203E99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655" y="1927847"/>
              <a:ext cx="2110284" cy="976508"/>
            </a:xfrm>
            <a:prstGeom prst="rect">
              <a:avLst/>
            </a:prstGeom>
          </p:spPr>
        </p:pic>
      </p:grpSp>
      <p:sp>
        <p:nvSpPr>
          <p:cNvPr id="10" name="Oval 9">
            <a:extLst>
              <a:ext uri="{FF2B5EF4-FFF2-40B4-BE49-F238E27FC236}">
                <a16:creationId xmlns:a16="http://schemas.microsoft.com/office/drawing/2014/main" id="{48BB2762-B394-B58D-4278-7754C58C89F5}"/>
              </a:ext>
            </a:extLst>
          </p:cNvPr>
          <p:cNvSpPr/>
          <p:nvPr/>
        </p:nvSpPr>
        <p:spPr>
          <a:xfrm>
            <a:off x="8255000" y="4445000"/>
            <a:ext cx="647700" cy="355600"/>
          </a:xfrm>
          <a:prstGeom prst="ellipse">
            <a:avLst/>
          </a:prstGeom>
          <a:noFill/>
          <a:ln w="38100">
            <a:solidFill>
              <a:srgbClr val="E7139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357396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B94CBB6-3CF5-4628-6F7C-A14EBD205D33}"/>
              </a:ext>
            </a:extLst>
          </p:cNvPr>
          <p:cNvSpPr>
            <a:spLocks noGrp="1"/>
          </p:cNvSpPr>
          <p:nvPr>
            <p:ph type="title"/>
          </p:nvPr>
        </p:nvSpPr>
        <p:spPr/>
        <p:txBody>
          <a:bodyPr>
            <a:normAutofit/>
          </a:bodyPr>
          <a:lstStyle/>
          <a:p>
            <a:r>
              <a:rPr lang="en-GB" sz="4500" dirty="0">
                <a:solidFill>
                  <a:srgbClr val="8100AF"/>
                </a:solidFill>
              </a:rPr>
              <a:t>What is a Personal Statement?</a:t>
            </a:r>
          </a:p>
        </p:txBody>
      </p:sp>
      <p:graphicFrame>
        <p:nvGraphicFramePr>
          <p:cNvPr id="15" name="Content Placeholder 11">
            <a:extLst>
              <a:ext uri="{FF2B5EF4-FFF2-40B4-BE49-F238E27FC236}">
                <a16:creationId xmlns:a16="http://schemas.microsoft.com/office/drawing/2014/main" id="{3BFA8052-C503-5AAD-ED36-558FB0F03053}"/>
              </a:ext>
            </a:extLst>
          </p:cNvPr>
          <p:cNvGraphicFramePr>
            <a:graphicFrameLocks noGrp="1"/>
          </p:cNvGraphicFramePr>
          <p:nvPr>
            <p:ph idx="1"/>
            <p:extLst>
              <p:ext uri="{D42A27DB-BD31-4B8C-83A1-F6EECF244321}">
                <p14:modId xmlns:p14="http://schemas.microsoft.com/office/powerpoint/2010/main" val="1614787304"/>
              </p:ext>
            </p:extLst>
          </p:nvPr>
        </p:nvGraphicFramePr>
        <p:xfrm>
          <a:off x="838200" y="1460501"/>
          <a:ext cx="10515600" cy="4368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6" name="Group 5">
            <a:extLst>
              <a:ext uri="{FF2B5EF4-FFF2-40B4-BE49-F238E27FC236}">
                <a16:creationId xmlns:a16="http://schemas.microsoft.com/office/drawing/2014/main" id="{C47AB7CC-EC3D-C09C-5FAA-4B80314611CD}"/>
              </a:ext>
            </a:extLst>
          </p:cNvPr>
          <p:cNvGrpSpPr/>
          <p:nvPr/>
        </p:nvGrpSpPr>
        <p:grpSpPr>
          <a:xfrm>
            <a:off x="122582" y="5961329"/>
            <a:ext cx="10036533" cy="896671"/>
            <a:chOff x="-68655" y="1885476"/>
            <a:chExt cx="14798365" cy="1251013"/>
          </a:xfrm>
        </p:grpSpPr>
        <p:pic>
          <p:nvPicPr>
            <p:cNvPr id="7" name="Picture 6" descr="Text&#10;&#10;Description automatically generated with medium confidence">
              <a:extLst>
                <a:ext uri="{FF2B5EF4-FFF2-40B4-BE49-F238E27FC236}">
                  <a16:creationId xmlns:a16="http://schemas.microsoft.com/office/drawing/2014/main" id="{5B30EA56-9635-FD91-D6E7-57C71EADF5A8}"/>
                </a:ext>
              </a:extLst>
            </p:cNvPr>
            <p:cNvPicPr>
              <a:picLocks noChangeAspect="1"/>
            </p:cNvPicPr>
            <p:nvPr/>
          </p:nvPicPr>
          <p:blipFill rotWithShape="1">
            <a:blip r:embed="rId8">
              <a:extLst>
                <a:ext uri="{28A0092B-C50C-407E-A947-70E740481C1C}">
                  <a14:useLocalDpi xmlns:a14="http://schemas.microsoft.com/office/drawing/2010/main" val="0"/>
                </a:ext>
              </a:extLst>
            </a:blip>
            <a:srcRect l="58142" r="1"/>
            <a:stretch/>
          </p:blipFill>
          <p:spPr>
            <a:xfrm>
              <a:off x="13322331" y="1885476"/>
              <a:ext cx="1407379" cy="1251013"/>
            </a:xfrm>
            <a:prstGeom prst="rect">
              <a:avLst/>
            </a:prstGeom>
          </p:spPr>
        </p:pic>
        <p:pic>
          <p:nvPicPr>
            <p:cNvPr id="8" name="Picture 7" descr="Icon&#10;&#10;Description automatically generated with medium confidence">
              <a:extLst>
                <a:ext uri="{FF2B5EF4-FFF2-40B4-BE49-F238E27FC236}">
                  <a16:creationId xmlns:a16="http://schemas.microsoft.com/office/drawing/2014/main" id="{3E9B1C82-24D8-0AFA-D24D-70BC2712ECE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8655" y="1927847"/>
              <a:ext cx="2110284" cy="976508"/>
            </a:xfrm>
            <a:prstGeom prst="rect">
              <a:avLst/>
            </a:prstGeom>
          </p:spPr>
        </p:pic>
      </p:grpSp>
    </p:spTree>
    <p:extLst>
      <p:ext uri="{BB962C8B-B14F-4D97-AF65-F5344CB8AC3E}">
        <p14:creationId xmlns:p14="http://schemas.microsoft.com/office/powerpoint/2010/main" val="29506219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B94CBB6-3CF5-4628-6F7C-A14EBD205D33}"/>
              </a:ext>
            </a:extLst>
          </p:cNvPr>
          <p:cNvSpPr>
            <a:spLocks noGrp="1"/>
          </p:cNvSpPr>
          <p:nvPr>
            <p:ph type="title"/>
          </p:nvPr>
        </p:nvSpPr>
        <p:spPr/>
        <p:txBody>
          <a:bodyPr>
            <a:normAutofit/>
          </a:bodyPr>
          <a:lstStyle/>
          <a:p>
            <a:r>
              <a:rPr lang="en-GB" sz="4500" dirty="0">
                <a:solidFill>
                  <a:srgbClr val="8100AF"/>
                </a:solidFill>
              </a:rPr>
              <a:t>Why Is It Good To Write One?</a:t>
            </a:r>
          </a:p>
        </p:txBody>
      </p:sp>
      <p:graphicFrame>
        <p:nvGraphicFramePr>
          <p:cNvPr id="15" name="Content Placeholder 11">
            <a:extLst>
              <a:ext uri="{FF2B5EF4-FFF2-40B4-BE49-F238E27FC236}">
                <a16:creationId xmlns:a16="http://schemas.microsoft.com/office/drawing/2014/main" id="{3BFA8052-C503-5AAD-ED36-558FB0F03053}"/>
              </a:ext>
            </a:extLst>
          </p:cNvPr>
          <p:cNvGraphicFramePr>
            <a:graphicFrameLocks noGrp="1"/>
          </p:cNvGraphicFramePr>
          <p:nvPr>
            <p:ph idx="1"/>
            <p:extLst>
              <p:ext uri="{D42A27DB-BD31-4B8C-83A1-F6EECF244321}">
                <p14:modId xmlns:p14="http://schemas.microsoft.com/office/powerpoint/2010/main" val="1295603852"/>
              </p:ext>
            </p:extLst>
          </p:nvPr>
        </p:nvGraphicFramePr>
        <p:xfrm>
          <a:off x="838200" y="1460501"/>
          <a:ext cx="10515600" cy="4368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6" name="Group 5">
            <a:extLst>
              <a:ext uri="{FF2B5EF4-FFF2-40B4-BE49-F238E27FC236}">
                <a16:creationId xmlns:a16="http://schemas.microsoft.com/office/drawing/2014/main" id="{C47AB7CC-EC3D-C09C-5FAA-4B80314611CD}"/>
              </a:ext>
            </a:extLst>
          </p:cNvPr>
          <p:cNvGrpSpPr/>
          <p:nvPr/>
        </p:nvGrpSpPr>
        <p:grpSpPr>
          <a:xfrm>
            <a:off x="122582" y="5961329"/>
            <a:ext cx="10036533" cy="896671"/>
            <a:chOff x="-68655" y="1885476"/>
            <a:chExt cx="14798365" cy="1251013"/>
          </a:xfrm>
        </p:grpSpPr>
        <p:pic>
          <p:nvPicPr>
            <p:cNvPr id="7" name="Picture 6" descr="Text&#10;&#10;Description automatically generated with medium confidence">
              <a:extLst>
                <a:ext uri="{FF2B5EF4-FFF2-40B4-BE49-F238E27FC236}">
                  <a16:creationId xmlns:a16="http://schemas.microsoft.com/office/drawing/2014/main" id="{5B30EA56-9635-FD91-D6E7-57C71EADF5A8}"/>
                </a:ext>
              </a:extLst>
            </p:cNvPr>
            <p:cNvPicPr>
              <a:picLocks noChangeAspect="1"/>
            </p:cNvPicPr>
            <p:nvPr/>
          </p:nvPicPr>
          <p:blipFill rotWithShape="1">
            <a:blip r:embed="rId8">
              <a:extLst>
                <a:ext uri="{28A0092B-C50C-407E-A947-70E740481C1C}">
                  <a14:useLocalDpi xmlns:a14="http://schemas.microsoft.com/office/drawing/2010/main" val="0"/>
                </a:ext>
              </a:extLst>
            </a:blip>
            <a:srcRect l="58142" r="1"/>
            <a:stretch/>
          </p:blipFill>
          <p:spPr>
            <a:xfrm>
              <a:off x="13322331" y="1885476"/>
              <a:ext cx="1407379" cy="1251013"/>
            </a:xfrm>
            <a:prstGeom prst="rect">
              <a:avLst/>
            </a:prstGeom>
          </p:spPr>
        </p:pic>
        <p:pic>
          <p:nvPicPr>
            <p:cNvPr id="8" name="Picture 7" descr="Icon&#10;&#10;Description automatically generated with medium confidence">
              <a:extLst>
                <a:ext uri="{FF2B5EF4-FFF2-40B4-BE49-F238E27FC236}">
                  <a16:creationId xmlns:a16="http://schemas.microsoft.com/office/drawing/2014/main" id="{3E9B1C82-24D8-0AFA-D24D-70BC2712ECE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8655" y="1927847"/>
              <a:ext cx="2110284" cy="976508"/>
            </a:xfrm>
            <a:prstGeom prst="rect">
              <a:avLst/>
            </a:prstGeom>
          </p:spPr>
        </p:pic>
      </p:grpSp>
    </p:spTree>
    <p:extLst>
      <p:ext uri="{BB962C8B-B14F-4D97-AF65-F5344CB8AC3E}">
        <p14:creationId xmlns:p14="http://schemas.microsoft.com/office/powerpoint/2010/main" val="20979903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760C8-FC71-215C-2798-2E41ECD13CE0}"/>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DF9C9E-8C9E-23ED-4C76-3335019591AB}"/>
              </a:ext>
            </a:extLst>
          </p:cNvPr>
          <p:cNvSpPr>
            <a:spLocks noGrp="1"/>
          </p:cNvSpPr>
          <p:nvPr>
            <p:ph type="title"/>
          </p:nvPr>
        </p:nvSpPr>
        <p:spPr/>
        <p:txBody>
          <a:bodyPr>
            <a:normAutofit/>
          </a:bodyPr>
          <a:lstStyle/>
          <a:p>
            <a:r>
              <a:rPr lang="en-GB" sz="4500" dirty="0">
                <a:solidFill>
                  <a:srgbClr val="8100AF"/>
                </a:solidFill>
              </a:rPr>
              <a:t>Not Sure What To Write??</a:t>
            </a:r>
          </a:p>
        </p:txBody>
      </p:sp>
      <p:sp>
        <p:nvSpPr>
          <p:cNvPr id="12" name="Content Placeholder 11">
            <a:extLst>
              <a:ext uri="{FF2B5EF4-FFF2-40B4-BE49-F238E27FC236}">
                <a16:creationId xmlns:a16="http://schemas.microsoft.com/office/drawing/2014/main" id="{5A2FB4BE-93E1-FD14-B993-82E49FE172CB}"/>
              </a:ext>
            </a:extLst>
          </p:cNvPr>
          <p:cNvSpPr>
            <a:spLocks noGrp="1"/>
          </p:cNvSpPr>
          <p:nvPr>
            <p:ph idx="1"/>
          </p:nvPr>
        </p:nvSpPr>
        <p:spPr/>
        <p:txBody>
          <a:bodyPr/>
          <a:lstStyle/>
          <a:p>
            <a:endParaRPr lang="en-GB" dirty="0"/>
          </a:p>
          <a:p>
            <a:pPr marL="0" indent="0">
              <a:buNone/>
            </a:pPr>
            <a:endParaRPr lang="en-GB" dirty="0"/>
          </a:p>
          <a:p>
            <a:endParaRPr lang="en-GB" dirty="0"/>
          </a:p>
        </p:txBody>
      </p:sp>
      <p:grpSp>
        <p:nvGrpSpPr>
          <p:cNvPr id="6" name="Group 5">
            <a:extLst>
              <a:ext uri="{FF2B5EF4-FFF2-40B4-BE49-F238E27FC236}">
                <a16:creationId xmlns:a16="http://schemas.microsoft.com/office/drawing/2014/main" id="{4FA02754-25F4-36B3-6C76-C257FCFC57F1}"/>
              </a:ext>
            </a:extLst>
          </p:cNvPr>
          <p:cNvGrpSpPr/>
          <p:nvPr/>
        </p:nvGrpSpPr>
        <p:grpSpPr>
          <a:xfrm>
            <a:off x="122582" y="5961329"/>
            <a:ext cx="10036533" cy="896671"/>
            <a:chOff x="-68655" y="1885476"/>
            <a:chExt cx="14798365" cy="1251013"/>
          </a:xfrm>
        </p:grpSpPr>
        <p:pic>
          <p:nvPicPr>
            <p:cNvPr id="7" name="Picture 6" descr="Text&#10;&#10;Description automatically generated with medium confidence">
              <a:extLst>
                <a:ext uri="{FF2B5EF4-FFF2-40B4-BE49-F238E27FC236}">
                  <a16:creationId xmlns:a16="http://schemas.microsoft.com/office/drawing/2014/main" id="{751466FB-7643-0643-5C73-A36E67CC987D}"/>
                </a:ext>
              </a:extLst>
            </p:cNvPr>
            <p:cNvPicPr>
              <a:picLocks noChangeAspect="1"/>
            </p:cNvPicPr>
            <p:nvPr/>
          </p:nvPicPr>
          <p:blipFill rotWithShape="1">
            <a:blip r:embed="rId3">
              <a:extLst>
                <a:ext uri="{28A0092B-C50C-407E-A947-70E740481C1C}">
                  <a14:useLocalDpi xmlns:a14="http://schemas.microsoft.com/office/drawing/2010/main" val="0"/>
                </a:ext>
              </a:extLst>
            </a:blip>
            <a:srcRect l="58142" r="1"/>
            <a:stretch/>
          </p:blipFill>
          <p:spPr>
            <a:xfrm>
              <a:off x="13322331" y="1885476"/>
              <a:ext cx="1407379" cy="1251013"/>
            </a:xfrm>
            <a:prstGeom prst="rect">
              <a:avLst/>
            </a:prstGeom>
          </p:spPr>
        </p:pic>
        <p:pic>
          <p:nvPicPr>
            <p:cNvPr id="8" name="Picture 7" descr="Icon&#10;&#10;Description automatically generated with medium confidence">
              <a:extLst>
                <a:ext uri="{FF2B5EF4-FFF2-40B4-BE49-F238E27FC236}">
                  <a16:creationId xmlns:a16="http://schemas.microsoft.com/office/drawing/2014/main" id="{1472A3D2-B66D-3CD3-84A5-098D08ADE69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655" y="1927847"/>
              <a:ext cx="2110284" cy="976508"/>
            </a:xfrm>
            <a:prstGeom prst="rect">
              <a:avLst/>
            </a:prstGeom>
          </p:spPr>
        </p:pic>
      </p:grpSp>
      <p:pic>
        <p:nvPicPr>
          <p:cNvPr id="3" name="Picture 2">
            <a:extLst>
              <a:ext uri="{FF2B5EF4-FFF2-40B4-BE49-F238E27FC236}">
                <a16:creationId xmlns:a16="http://schemas.microsoft.com/office/drawing/2014/main" id="{177E52D0-83A4-482E-7CAE-39271818A47A}"/>
              </a:ext>
            </a:extLst>
          </p:cNvPr>
          <p:cNvPicPr>
            <a:picLocks noChangeAspect="1"/>
          </p:cNvPicPr>
          <p:nvPr/>
        </p:nvPicPr>
        <p:blipFill>
          <a:blip r:embed="rId5"/>
          <a:stretch>
            <a:fillRect/>
          </a:stretch>
        </p:blipFill>
        <p:spPr>
          <a:xfrm>
            <a:off x="2510735" y="1433374"/>
            <a:ext cx="6811065" cy="4527955"/>
          </a:xfrm>
          <a:prstGeom prst="rect">
            <a:avLst/>
          </a:prstGeom>
        </p:spPr>
      </p:pic>
      <p:pic>
        <p:nvPicPr>
          <p:cNvPr id="9" name="Graphic 8" descr="Badge Question Mark with solid fill">
            <a:extLst>
              <a:ext uri="{FF2B5EF4-FFF2-40B4-BE49-F238E27FC236}">
                <a16:creationId xmlns:a16="http://schemas.microsoft.com/office/drawing/2014/main" id="{A4227112-921C-FA3D-7633-5A7FD6235FCC}"/>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4330700" y="3835400"/>
            <a:ext cx="914400" cy="914400"/>
          </a:xfrm>
          <a:prstGeom prst="rect">
            <a:avLst/>
          </a:prstGeom>
        </p:spPr>
      </p:pic>
      <p:pic>
        <p:nvPicPr>
          <p:cNvPr id="11" name="Graphic 10" descr="Confused person with solid fill">
            <a:extLst>
              <a:ext uri="{FF2B5EF4-FFF2-40B4-BE49-F238E27FC236}">
                <a16:creationId xmlns:a16="http://schemas.microsoft.com/office/drawing/2014/main" id="{DA17838E-1992-6CC1-CFE9-6CDA760FABA0}"/>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679726" y="2775346"/>
            <a:ext cx="1473200" cy="1473200"/>
          </a:xfrm>
          <a:prstGeom prst="rect">
            <a:avLst/>
          </a:prstGeom>
        </p:spPr>
      </p:pic>
      <p:pic>
        <p:nvPicPr>
          <p:cNvPr id="14" name="Graphic 13" descr="Dizzy face with solid fill with solid fill">
            <a:extLst>
              <a:ext uri="{FF2B5EF4-FFF2-40B4-BE49-F238E27FC236}">
                <a16:creationId xmlns:a16="http://schemas.microsoft.com/office/drawing/2014/main" id="{5222F9FB-CB93-154B-7785-D66B78731405}"/>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9869316" y="2590799"/>
            <a:ext cx="1842293" cy="1842293"/>
          </a:xfrm>
          <a:prstGeom prst="rect">
            <a:avLst/>
          </a:prstGeom>
        </p:spPr>
      </p:pic>
      <p:sp>
        <p:nvSpPr>
          <p:cNvPr id="15" name="Oval 14">
            <a:extLst>
              <a:ext uri="{FF2B5EF4-FFF2-40B4-BE49-F238E27FC236}">
                <a16:creationId xmlns:a16="http://schemas.microsoft.com/office/drawing/2014/main" id="{4FD21794-7FD6-922A-7ACF-F9CE1EBFAFE1}"/>
              </a:ext>
            </a:extLst>
          </p:cNvPr>
          <p:cNvSpPr/>
          <p:nvPr/>
        </p:nvSpPr>
        <p:spPr>
          <a:xfrm>
            <a:off x="4648200" y="1825625"/>
            <a:ext cx="596900" cy="460375"/>
          </a:xfrm>
          <a:prstGeom prst="ellipse">
            <a:avLst/>
          </a:prstGeom>
          <a:noFill/>
          <a:ln w="38100">
            <a:solidFill>
              <a:srgbClr val="8100A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9" name="Picture 18" descr="A screenshot of a computer&#10;&#10;Description automatically generated">
            <a:extLst>
              <a:ext uri="{FF2B5EF4-FFF2-40B4-BE49-F238E27FC236}">
                <a16:creationId xmlns:a16="http://schemas.microsoft.com/office/drawing/2014/main" id="{DBF000C4-42DA-ACB0-9AD0-4481663D1C55}"/>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510735" y="1357174"/>
            <a:ext cx="6811065" cy="5251600"/>
          </a:xfrm>
          <a:prstGeom prst="rect">
            <a:avLst/>
          </a:prstGeom>
        </p:spPr>
      </p:pic>
      <p:pic>
        <p:nvPicPr>
          <p:cNvPr id="21" name="Graphic 20" descr="Cursor with solid fill">
            <a:extLst>
              <a:ext uri="{FF2B5EF4-FFF2-40B4-BE49-F238E27FC236}">
                <a16:creationId xmlns:a16="http://schemas.microsoft.com/office/drawing/2014/main" id="{53DBADAB-4483-CAB1-8CDD-7E977C2B8EE6}"/>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7620000" y="3975892"/>
            <a:ext cx="914400" cy="914400"/>
          </a:xfrm>
          <a:prstGeom prst="rect">
            <a:avLst/>
          </a:prstGeom>
        </p:spPr>
      </p:pic>
    </p:spTree>
    <p:extLst>
      <p:ext uri="{BB962C8B-B14F-4D97-AF65-F5344CB8AC3E}">
        <p14:creationId xmlns:p14="http://schemas.microsoft.com/office/powerpoint/2010/main" val="2244821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fade">
                                      <p:cBhvr>
                                        <p:cTn id="14" dur="1000"/>
                                        <p:tgtEl>
                                          <p:spTgt spid="21"/>
                                        </p:tgtEl>
                                      </p:cBhvr>
                                    </p:animEffect>
                                    <p:anim calcmode="lin" valueType="num">
                                      <p:cBhvr>
                                        <p:cTn id="15" dur="1000" fill="hold"/>
                                        <p:tgtEl>
                                          <p:spTgt spid="21"/>
                                        </p:tgtEl>
                                        <p:attrNameLst>
                                          <p:attrName>ppt_x</p:attrName>
                                        </p:attrNameLst>
                                      </p:cBhvr>
                                      <p:tavLst>
                                        <p:tav tm="0">
                                          <p:val>
                                            <p:strVal val="#ppt_x"/>
                                          </p:val>
                                        </p:tav>
                                        <p:tav tm="100000">
                                          <p:val>
                                            <p:strVal val="#ppt_x"/>
                                          </p:val>
                                        </p:tav>
                                      </p:tavLst>
                                    </p:anim>
                                    <p:anim calcmode="lin" valueType="num">
                                      <p:cBhvr>
                                        <p:cTn id="16" dur="1000" fill="hold"/>
                                        <p:tgtEl>
                                          <p:spTgt spid="21"/>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1000"/>
                                        <p:tgtEl>
                                          <p:spTgt spid="19"/>
                                        </p:tgtEl>
                                      </p:cBhvr>
                                    </p:animEffect>
                                    <p:anim calcmode="lin" valueType="num">
                                      <p:cBhvr>
                                        <p:cTn id="20" dur="1000" fill="hold"/>
                                        <p:tgtEl>
                                          <p:spTgt spid="19"/>
                                        </p:tgtEl>
                                        <p:attrNameLst>
                                          <p:attrName>ppt_x</p:attrName>
                                        </p:attrNameLst>
                                      </p:cBhvr>
                                      <p:tavLst>
                                        <p:tav tm="0">
                                          <p:val>
                                            <p:strVal val="#ppt_x"/>
                                          </p:val>
                                        </p:tav>
                                        <p:tav tm="100000">
                                          <p:val>
                                            <p:strVal val="#ppt_x"/>
                                          </p:val>
                                        </p:tav>
                                      </p:tavLst>
                                    </p:anim>
                                    <p:anim calcmode="lin" valueType="num">
                                      <p:cBhvr>
                                        <p:cTn id="21"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B94CBB6-3CF5-4628-6F7C-A14EBD205D33}"/>
              </a:ext>
            </a:extLst>
          </p:cNvPr>
          <p:cNvSpPr>
            <a:spLocks noGrp="1"/>
          </p:cNvSpPr>
          <p:nvPr>
            <p:ph type="title"/>
          </p:nvPr>
        </p:nvSpPr>
        <p:spPr/>
        <p:txBody>
          <a:bodyPr>
            <a:normAutofit/>
          </a:bodyPr>
          <a:lstStyle/>
          <a:p>
            <a:r>
              <a:rPr lang="en-GB" sz="4500" dirty="0">
                <a:solidFill>
                  <a:srgbClr val="8100AF"/>
                </a:solidFill>
              </a:rPr>
              <a:t>All Done - Great Job!</a:t>
            </a:r>
          </a:p>
        </p:txBody>
      </p:sp>
      <p:sp>
        <p:nvSpPr>
          <p:cNvPr id="12" name="Content Placeholder 11">
            <a:extLst>
              <a:ext uri="{FF2B5EF4-FFF2-40B4-BE49-F238E27FC236}">
                <a16:creationId xmlns:a16="http://schemas.microsoft.com/office/drawing/2014/main" id="{C3A2E144-1406-C59E-156E-B9D7457BD4D7}"/>
              </a:ext>
            </a:extLst>
          </p:cNvPr>
          <p:cNvSpPr>
            <a:spLocks noGrp="1"/>
          </p:cNvSpPr>
          <p:nvPr>
            <p:ph idx="1"/>
          </p:nvPr>
        </p:nvSpPr>
        <p:spPr/>
        <p:txBody>
          <a:bodyPr/>
          <a:lstStyle/>
          <a:p>
            <a:pPr marL="0" indent="0">
              <a:buNone/>
            </a:pPr>
            <a:endParaRPr lang="en-GB" dirty="0"/>
          </a:p>
          <a:p>
            <a:pPr marL="0" indent="0">
              <a:buNone/>
            </a:pPr>
            <a:endParaRPr lang="en-GB" dirty="0"/>
          </a:p>
          <a:p>
            <a:endParaRPr lang="en-GB" dirty="0"/>
          </a:p>
        </p:txBody>
      </p:sp>
      <p:grpSp>
        <p:nvGrpSpPr>
          <p:cNvPr id="6" name="Group 5">
            <a:extLst>
              <a:ext uri="{FF2B5EF4-FFF2-40B4-BE49-F238E27FC236}">
                <a16:creationId xmlns:a16="http://schemas.microsoft.com/office/drawing/2014/main" id="{C47AB7CC-EC3D-C09C-5FAA-4B80314611CD}"/>
              </a:ext>
            </a:extLst>
          </p:cNvPr>
          <p:cNvGrpSpPr/>
          <p:nvPr/>
        </p:nvGrpSpPr>
        <p:grpSpPr>
          <a:xfrm>
            <a:off x="122582" y="5961329"/>
            <a:ext cx="10036533" cy="896671"/>
            <a:chOff x="-68655" y="1885476"/>
            <a:chExt cx="14798365" cy="1251013"/>
          </a:xfrm>
        </p:grpSpPr>
        <p:pic>
          <p:nvPicPr>
            <p:cNvPr id="7" name="Picture 6" descr="Text&#10;&#10;Description automatically generated with medium confidence">
              <a:extLst>
                <a:ext uri="{FF2B5EF4-FFF2-40B4-BE49-F238E27FC236}">
                  <a16:creationId xmlns:a16="http://schemas.microsoft.com/office/drawing/2014/main" id="{5B30EA56-9635-FD91-D6E7-57C71EADF5A8}"/>
                </a:ext>
              </a:extLst>
            </p:cNvPr>
            <p:cNvPicPr>
              <a:picLocks noChangeAspect="1"/>
            </p:cNvPicPr>
            <p:nvPr/>
          </p:nvPicPr>
          <p:blipFill rotWithShape="1">
            <a:blip r:embed="rId3">
              <a:extLst>
                <a:ext uri="{28A0092B-C50C-407E-A947-70E740481C1C}">
                  <a14:useLocalDpi xmlns:a14="http://schemas.microsoft.com/office/drawing/2010/main" val="0"/>
                </a:ext>
              </a:extLst>
            </a:blip>
            <a:srcRect l="58142" r="1"/>
            <a:stretch/>
          </p:blipFill>
          <p:spPr>
            <a:xfrm>
              <a:off x="13322331" y="1885476"/>
              <a:ext cx="1407379" cy="1251013"/>
            </a:xfrm>
            <a:prstGeom prst="rect">
              <a:avLst/>
            </a:prstGeom>
          </p:spPr>
        </p:pic>
        <p:pic>
          <p:nvPicPr>
            <p:cNvPr id="8" name="Picture 7" descr="Icon&#10;&#10;Description automatically generated with medium confidence">
              <a:extLst>
                <a:ext uri="{FF2B5EF4-FFF2-40B4-BE49-F238E27FC236}">
                  <a16:creationId xmlns:a16="http://schemas.microsoft.com/office/drawing/2014/main" id="{3E9B1C82-24D8-0AFA-D24D-70BC2712EC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655" y="1927847"/>
              <a:ext cx="2110284" cy="976508"/>
            </a:xfrm>
            <a:prstGeom prst="rect">
              <a:avLst/>
            </a:prstGeom>
          </p:spPr>
        </p:pic>
      </p:grpSp>
      <p:pic>
        <p:nvPicPr>
          <p:cNvPr id="3" name="Picture 2" descr="A screenshot of a computer&#10;&#10;Description automatically generated">
            <a:extLst>
              <a:ext uri="{FF2B5EF4-FFF2-40B4-BE49-F238E27FC236}">
                <a16:creationId xmlns:a16="http://schemas.microsoft.com/office/drawing/2014/main" id="{0FB454FF-CA5A-9A56-BDA3-235D95C0B77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12518" y="1518089"/>
            <a:ext cx="9938222" cy="4646209"/>
          </a:xfrm>
          <a:prstGeom prst="rect">
            <a:avLst/>
          </a:prstGeom>
        </p:spPr>
      </p:pic>
    </p:spTree>
    <p:extLst>
      <p:ext uri="{BB962C8B-B14F-4D97-AF65-F5344CB8AC3E}">
        <p14:creationId xmlns:p14="http://schemas.microsoft.com/office/powerpoint/2010/main" val="19794059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337567-30E4-E535-5843-17A966B3F12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05CA2752-D1B3-9DBA-DEE7-61AA731CD581}"/>
              </a:ext>
            </a:extLst>
          </p:cNvPr>
          <p:cNvSpPr>
            <a:spLocks noGrp="1"/>
          </p:cNvSpPr>
          <p:nvPr>
            <p:ph type="title"/>
          </p:nvPr>
        </p:nvSpPr>
        <p:spPr/>
        <p:txBody>
          <a:bodyPr>
            <a:normAutofit/>
          </a:bodyPr>
          <a:lstStyle/>
          <a:p>
            <a:r>
              <a:rPr lang="en-GB" sz="4500" dirty="0">
                <a:solidFill>
                  <a:srgbClr val="8100AF"/>
                </a:solidFill>
              </a:rPr>
              <a:t>What Can I Do Now?</a:t>
            </a:r>
          </a:p>
        </p:txBody>
      </p:sp>
      <p:graphicFrame>
        <p:nvGraphicFramePr>
          <p:cNvPr id="16" name="Content Placeholder 11">
            <a:extLst>
              <a:ext uri="{FF2B5EF4-FFF2-40B4-BE49-F238E27FC236}">
                <a16:creationId xmlns:a16="http://schemas.microsoft.com/office/drawing/2014/main" id="{D4BBF9BA-A2BE-4717-A1F4-1E674919CA97}"/>
              </a:ext>
            </a:extLst>
          </p:cNvPr>
          <p:cNvGraphicFramePr>
            <a:graphicFrameLocks noGrp="1"/>
          </p:cNvGraphicFramePr>
          <p:nvPr>
            <p:ph sz="half" idx="1"/>
            <p:extLst>
              <p:ext uri="{D42A27DB-BD31-4B8C-83A1-F6EECF244321}">
                <p14:modId xmlns:p14="http://schemas.microsoft.com/office/powerpoint/2010/main" val="3026223699"/>
              </p:ext>
            </p:extLst>
          </p:nvPr>
        </p:nvGraphicFramePr>
        <p:xfrm>
          <a:off x="923920" y="1476603"/>
          <a:ext cx="10150480" cy="46590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Content Placeholder 4">
            <a:extLst>
              <a:ext uri="{FF2B5EF4-FFF2-40B4-BE49-F238E27FC236}">
                <a16:creationId xmlns:a16="http://schemas.microsoft.com/office/drawing/2014/main" id="{F057986A-21EF-EF54-DFDB-A544BB3C50EB}"/>
              </a:ext>
            </a:extLst>
          </p:cNvPr>
          <p:cNvSpPr>
            <a:spLocks noGrp="1"/>
          </p:cNvSpPr>
          <p:nvPr>
            <p:ph sz="half" idx="2"/>
          </p:nvPr>
        </p:nvSpPr>
        <p:spPr>
          <a:xfrm>
            <a:off x="6908800" y="1825625"/>
            <a:ext cx="4445000" cy="4351338"/>
          </a:xfrm>
        </p:spPr>
        <p:txBody>
          <a:bodyPr>
            <a:normAutofit/>
          </a:bodyPr>
          <a:lstStyle/>
          <a:p>
            <a:endParaRPr lang="en-GB" dirty="0"/>
          </a:p>
          <a:p>
            <a:endParaRPr lang="en-GB" dirty="0"/>
          </a:p>
        </p:txBody>
      </p:sp>
      <p:grpSp>
        <p:nvGrpSpPr>
          <p:cNvPr id="6" name="Group 5">
            <a:extLst>
              <a:ext uri="{FF2B5EF4-FFF2-40B4-BE49-F238E27FC236}">
                <a16:creationId xmlns:a16="http://schemas.microsoft.com/office/drawing/2014/main" id="{A393ABBE-ED66-C0B9-4B64-5D6294B92895}"/>
              </a:ext>
            </a:extLst>
          </p:cNvPr>
          <p:cNvGrpSpPr/>
          <p:nvPr/>
        </p:nvGrpSpPr>
        <p:grpSpPr>
          <a:xfrm>
            <a:off x="122582" y="5961329"/>
            <a:ext cx="10036533" cy="896671"/>
            <a:chOff x="-68655" y="1885476"/>
            <a:chExt cx="14798365" cy="1251013"/>
          </a:xfrm>
        </p:grpSpPr>
        <p:pic>
          <p:nvPicPr>
            <p:cNvPr id="7" name="Picture 6" descr="Text&#10;&#10;Description automatically generated with medium confidence">
              <a:extLst>
                <a:ext uri="{FF2B5EF4-FFF2-40B4-BE49-F238E27FC236}">
                  <a16:creationId xmlns:a16="http://schemas.microsoft.com/office/drawing/2014/main" id="{6F8106E0-F7B3-7199-204E-8B20BC398B67}"/>
                </a:ext>
              </a:extLst>
            </p:cNvPr>
            <p:cNvPicPr>
              <a:picLocks noChangeAspect="1"/>
            </p:cNvPicPr>
            <p:nvPr/>
          </p:nvPicPr>
          <p:blipFill rotWithShape="1">
            <a:blip r:embed="rId8">
              <a:extLst>
                <a:ext uri="{28A0092B-C50C-407E-A947-70E740481C1C}">
                  <a14:useLocalDpi xmlns:a14="http://schemas.microsoft.com/office/drawing/2010/main" val="0"/>
                </a:ext>
              </a:extLst>
            </a:blip>
            <a:srcRect l="58142" r="1"/>
            <a:stretch/>
          </p:blipFill>
          <p:spPr>
            <a:xfrm>
              <a:off x="13322331" y="1885476"/>
              <a:ext cx="1407379" cy="1251013"/>
            </a:xfrm>
            <a:prstGeom prst="rect">
              <a:avLst/>
            </a:prstGeom>
          </p:spPr>
        </p:pic>
        <p:pic>
          <p:nvPicPr>
            <p:cNvPr id="8" name="Picture 7" descr="Icon&#10;&#10;Description automatically generated with medium confidence">
              <a:extLst>
                <a:ext uri="{FF2B5EF4-FFF2-40B4-BE49-F238E27FC236}">
                  <a16:creationId xmlns:a16="http://schemas.microsoft.com/office/drawing/2014/main" id="{4EB70506-8164-29B2-1EC1-218B3E374BAA}"/>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8655" y="1927847"/>
              <a:ext cx="2110284" cy="976508"/>
            </a:xfrm>
            <a:prstGeom prst="rect">
              <a:avLst/>
            </a:prstGeom>
          </p:spPr>
        </p:pic>
      </p:grpSp>
    </p:spTree>
    <p:extLst>
      <p:ext uri="{BB962C8B-B14F-4D97-AF65-F5344CB8AC3E}">
        <p14:creationId xmlns:p14="http://schemas.microsoft.com/office/powerpoint/2010/main" val="25286398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B3DB4E23-49D9-B183-5C7A-3ABB51F2D5C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0C8497F-FC1E-9428-ABE9-96977D2DC524}"/>
              </a:ext>
            </a:extLst>
          </p:cNvPr>
          <p:cNvSpPr>
            <a:spLocks noGrp="1"/>
          </p:cNvSpPr>
          <p:nvPr>
            <p:ph type="title"/>
          </p:nvPr>
        </p:nvSpPr>
        <p:spPr/>
        <p:txBody>
          <a:bodyPr>
            <a:normAutofit/>
          </a:bodyPr>
          <a:lstStyle/>
          <a:p>
            <a:r>
              <a:rPr lang="en-GB" sz="4500" dirty="0">
                <a:solidFill>
                  <a:srgbClr val="8100AF"/>
                </a:solidFill>
              </a:rPr>
              <a:t>Your Options</a:t>
            </a:r>
          </a:p>
        </p:txBody>
      </p:sp>
      <p:sp>
        <p:nvSpPr>
          <p:cNvPr id="3" name="Content Placeholder 2">
            <a:extLst>
              <a:ext uri="{FF2B5EF4-FFF2-40B4-BE49-F238E27FC236}">
                <a16:creationId xmlns:a16="http://schemas.microsoft.com/office/drawing/2014/main" id="{406CD94D-EE0E-C4CA-382D-DD4E5DA5C96A}"/>
              </a:ext>
            </a:extLst>
          </p:cNvPr>
          <p:cNvSpPr>
            <a:spLocks noGrp="1"/>
          </p:cNvSpPr>
          <p:nvPr>
            <p:ph sz="half" idx="1"/>
          </p:nvPr>
        </p:nvSpPr>
        <p:spPr/>
        <p:txBody>
          <a:bodyPr>
            <a:normAutofit/>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endParaRPr lang="en-GB" dirty="0"/>
          </a:p>
          <a:p>
            <a:pPr marL="0" indent="0">
              <a:buNone/>
            </a:pPr>
            <a:endParaRPr lang="en-GB" dirty="0"/>
          </a:p>
        </p:txBody>
      </p:sp>
      <p:sp>
        <p:nvSpPr>
          <p:cNvPr id="8" name="Content Placeholder 7">
            <a:extLst>
              <a:ext uri="{FF2B5EF4-FFF2-40B4-BE49-F238E27FC236}">
                <a16:creationId xmlns:a16="http://schemas.microsoft.com/office/drawing/2014/main" id="{DD4ACBEA-D634-84FC-B45B-43502FAA881A}"/>
              </a:ext>
            </a:extLst>
          </p:cNvPr>
          <p:cNvSpPr>
            <a:spLocks noGrp="1"/>
          </p:cNvSpPr>
          <p:nvPr>
            <p:ph sz="half" idx="2"/>
          </p:nvPr>
        </p:nvSpPr>
        <p:spPr/>
        <p:txBody>
          <a:bodyPr/>
          <a:lstStyle/>
          <a:p>
            <a:pPr marL="0" indent="0">
              <a:buNone/>
            </a:pPr>
            <a:endParaRPr lang="en-GB" dirty="0"/>
          </a:p>
          <a:p>
            <a:pPr marL="0" indent="0">
              <a:buNone/>
            </a:pPr>
            <a:endParaRPr lang="en-GB" dirty="0"/>
          </a:p>
        </p:txBody>
      </p:sp>
      <p:pic>
        <p:nvPicPr>
          <p:cNvPr id="4" name="Picture 3">
            <a:hlinkClick r:id="rId3"/>
            <a:extLst>
              <a:ext uri="{FF2B5EF4-FFF2-40B4-BE49-F238E27FC236}">
                <a16:creationId xmlns:a16="http://schemas.microsoft.com/office/drawing/2014/main" id="{DEEC3DBF-2BB3-C03E-23DE-89E00A56441B}"/>
              </a:ext>
            </a:extLst>
          </p:cNvPr>
          <p:cNvPicPr/>
          <p:nvPr/>
        </p:nvPicPr>
        <p:blipFill>
          <a:blip r:embed="rId4" r:link="rId5">
            <a:extLst>
              <a:ext uri="{28A0092B-C50C-407E-A947-70E740481C1C}">
                <a14:useLocalDpi xmlns:a14="http://schemas.microsoft.com/office/drawing/2010/main" val="0"/>
              </a:ext>
            </a:extLst>
          </a:blip>
          <a:srcRect/>
          <a:stretch>
            <a:fillRect/>
          </a:stretch>
        </p:blipFill>
        <p:spPr bwMode="auto">
          <a:xfrm>
            <a:off x="10622817" y="6183868"/>
            <a:ext cx="1309568" cy="473364"/>
          </a:xfrm>
          <a:prstGeom prst="rect">
            <a:avLst/>
          </a:prstGeom>
          <a:noFill/>
          <a:ln>
            <a:noFill/>
          </a:ln>
        </p:spPr>
      </p:pic>
      <p:pic>
        <p:nvPicPr>
          <p:cNvPr id="5" name="Picture 4">
            <a:extLst>
              <a:ext uri="{FF2B5EF4-FFF2-40B4-BE49-F238E27FC236}">
                <a16:creationId xmlns:a16="http://schemas.microsoft.com/office/drawing/2014/main" id="{62AB5D67-F857-9403-26B4-BF895BAD638F}"/>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6076" y="5910451"/>
            <a:ext cx="1676645" cy="880594"/>
          </a:xfrm>
          <a:prstGeom prst="rect">
            <a:avLst/>
          </a:prstGeom>
          <a:noFill/>
          <a:ln>
            <a:noFill/>
          </a:ln>
        </p:spPr>
      </p:pic>
      <p:sp>
        <p:nvSpPr>
          <p:cNvPr id="13" name="Content Placeholder 10">
            <a:extLst>
              <a:ext uri="{FF2B5EF4-FFF2-40B4-BE49-F238E27FC236}">
                <a16:creationId xmlns:a16="http://schemas.microsoft.com/office/drawing/2014/main" id="{1E1867ED-1930-9969-E5D8-2E96E64E2D16}"/>
              </a:ext>
            </a:extLst>
          </p:cNvPr>
          <p:cNvSpPr txBox="1">
            <a:spLocks/>
          </p:cNvSpPr>
          <p:nvPr/>
        </p:nvSpPr>
        <p:spPr>
          <a:xfrm>
            <a:off x="914399" y="1626069"/>
            <a:ext cx="4812633" cy="496091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3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11" name="Picture 10" descr="Text&#10;&#10;Description automatically generated with medium confidence">
            <a:extLst>
              <a:ext uri="{FF2B5EF4-FFF2-40B4-BE49-F238E27FC236}">
                <a16:creationId xmlns:a16="http://schemas.microsoft.com/office/drawing/2014/main" id="{17125F78-7A65-8ED5-CF9E-9B2436A7EFA0}"/>
              </a:ext>
            </a:extLst>
          </p:cNvPr>
          <p:cNvPicPr>
            <a:picLocks noChangeAspect="1"/>
          </p:cNvPicPr>
          <p:nvPr/>
        </p:nvPicPr>
        <p:blipFill rotWithShape="1">
          <a:blip r:embed="rId7">
            <a:extLst>
              <a:ext uri="{28A0092B-C50C-407E-A947-70E740481C1C}">
                <a14:useLocalDpi xmlns:a14="http://schemas.microsoft.com/office/drawing/2010/main" val="0"/>
              </a:ext>
            </a:extLst>
          </a:blip>
          <a:srcRect l="58142" r="1"/>
          <a:stretch/>
        </p:blipFill>
        <p:spPr>
          <a:xfrm>
            <a:off x="9668306" y="5933625"/>
            <a:ext cx="954511" cy="896671"/>
          </a:xfrm>
          <a:prstGeom prst="rect">
            <a:avLst/>
          </a:prstGeom>
        </p:spPr>
      </p:pic>
      <p:pic>
        <p:nvPicPr>
          <p:cNvPr id="9" name="Picture 8" descr="A screenshot of a website&#10;&#10;Description automatically generated">
            <a:extLst>
              <a:ext uri="{FF2B5EF4-FFF2-40B4-BE49-F238E27FC236}">
                <a16:creationId xmlns:a16="http://schemas.microsoft.com/office/drawing/2014/main" id="{631DA391-DE1B-1FD3-7B74-587AC1A80AD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171217" y="1422003"/>
            <a:ext cx="8001965" cy="4908460"/>
          </a:xfrm>
          <a:prstGeom prst="rect">
            <a:avLst/>
          </a:prstGeom>
        </p:spPr>
      </p:pic>
      <p:pic>
        <p:nvPicPr>
          <p:cNvPr id="12" name="Graphic 11" descr="Right pointing backhand index with solid fill">
            <a:extLst>
              <a:ext uri="{FF2B5EF4-FFF2-40B4-BE49-F238E27FC236}">
                <a16:creationId xmlns:a16="http://schemas.microsoft.com/office/drawing/2014/main" id="{07A7DFE8-4532-F4CB-9F08-FC6E419C63AA}"/>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4808165" y="3876233"/>
            <a:ext cx="914400" cy="914400"/>
          </a:xfrm>
          <a:prstGeom prst="rect">
            <a:avLst/>
          </a:prstGeom>
        </p:spPr>
      </p:pic>
      <p:pic>
        <p:nvPicPr>
          <p:cNvPr id="23" name="Picture 22" descr="A screenshot of a computer&#10;&#10;Description automatically generated">
            <a:extLst>
              <a:ext uri="{FF2B5EF4-FFF2-40B4-BE49-F238E27FC236}">
                <a16:creationId xmlns:a16="http://schemas.microsoft.com/office/drawing/2014/main" id="{D424855E-790C-1B59-E696-7E605F500798}"/>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127000"/>
            <a:ext cx="12192000" cy="6603999"/>
          </a:xfrm>
          <a:prstGeom prst="rect">
            <a:avLst/>
          </a:prstGeom>
        </p:spPr>
      </p:pic>
      <p:pic>
        <p:nvPicPr>
          <p:cNvPr id="25" name="Graphic 24" descr="Right pointing backhand index with solid fill">
            <a:extLst>
              <a:ext uri="{FF2B5EF4-FFF2-40B4-BE49-F238E27FC236}">
                <a16:creationId xmlns:a16="http://schemas.microsoft.com/office/drawing/2014/main" id="{4C3E4221-A8EB-865A-AEE2-FF6EDE9D9EDD}"/>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2286000" y="1899769"/>
            <a:ext cx="914400" cy="914400"/>
          </a:xfrm>
          <a:prstGeom prst="rect">
            <a:avLst/>
          </a:prstGeom>
        </p:spPr>
      </p:pic>
      <p:pic>
        <p:nvPicPr>
          <p:cNvPr id="26" name="Picture 25" descr="A screenshot of a computer&#10;&#10;Description automatically generated">
            <a:extLst>
              <a:ext uri="{FF2B5EF4-FFF2-40B4-BE49-F238E27FC236}">
                <a16:creationId xmlns:a16="http://schemas.microsoft.com/office/drawing/2014/main" id="{062590DC-0EF4-5713-ABE0-5C11DFA17B17}"/>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0" y="126999"/>
            <a:ext cx="12192000" cy="6603999"/>
          </a:xfrm>
          <a:prstGeom prst="rect">
            <a:avLst/>
          </a:prstGeom>
        </p:spPr>
      </p:pic>
    </p:spTree>
    <p:extLst>
      <p:ext uri="{BB962C8B-B14F-4D97-AF65-F5344CB8AC3E}">
        <p14:creationId xmlns:p14="http://schemas.microsoft.com/office/powerpoint/2010/main" val="2847988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fade">
                                      <p:cBhvr>
                                        <p:cTn id="14" dur="1000"/>
                                        <p:tgtEl>
                                          <p:spTgt spid="25"/>
                                        </p:tgtEl>
                                      </p:cBhvr>
                                    </p:animEffect>
                                    <p:anim calcmode="lin" valueType="num">
                                      <p:cBhvr>
                                        <p:cTn id="15" dur="1000" fill="hold"/>
                                        <p:tgtEl>
                                          <p:spTgt spid="25"/>
                                        </p:tgtEl>
                                        <p:attrNameLst>
                                          <p:attrName>ppt_x</p:attrName>
                                        </p:attrNameLst>
                                      </p:cBhvr>
                                      <p:tavLst>
                                        <p:tav tm="0">
                                          <p:val>
                                            <p:strVal val="#ppt_x"/>
                                          </p:val>
                                        </p:tav>
                                        <p:tav tm="100000">
                                          <p:val>
                                            <p:strVal val="#ppt_x"/>
                                          </p:val>
                                        </p:tav>
                                      </p:tavLst>
                                    </p:anim>
                                    <p:anim calcmode="lin" valueType="num">
                                      <p:cBhvr>
                                        <p:cTn id="16"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1000"/>
                                        <p:tgtEl>
                                          <p:spTgt spid="26"/>
                                        </p:tgtEl>
                                      </p:cBhvr>
                                    </p:animEffect>
                                    <p:anim calcmode="lin" valueType="num">
                                      <p:cBhvr>
                                        <p:cTn id="22" dur="1000" fill="hold"/>
                                        <p:tgtEl>
                                          <p:spTgt spid="26"/>
                                        </p:tgtEl>
                                        <p:attrNameLst>
                                          <p:attrName>ppt_x</p:attrName>
                                        </p:attrNameLst>
                                      </p:cBhvr>
                                      <p:tavLst>
                                        <p:tav tm="0">
                                          <p:val>
                                            <p:strVal val="#ppt_x"/>
                                          </p:val>
                                        </p:tav>
                                        <p:tav tm="100000">
                                          <p:val>
                                            <p:strVal val="#ppt_x"/>
                                          </p:val>
                                        </p:tav>
                                      </p:tavLst>
                                    </p:anim>
                                    <p:anim calcmode="lin" valueType="num">
                                      <p:cBhvr>
                                        <p:cTn id="23"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9AE68F-4988-4EC0-9371-DB4961D872D9}"/>
              </a:ext>
            </a:extLst>
          </p:cNvPr>
          <p:cNvSpPr>
            <a:spLocks noGrp="1"/>
          </p:cNvSpPr>
          <p:nvPr>
            <p:ph type="title"/>
          </p:nvPr>
        </p:nvSpPr>
        <p:spPr/>
        <p:txBody>
          <a:bodyPr>
            <a:normAutofit/>
          </a:bodyPr>
          <a:lstStyle/>
          <a:p>
            <a:r>
              <a:rPr lang="en-GB" sz="4500" dirty="0">
                <a:solidFill>
                  <a:srgbClr val="8100AF"/>
                </a:solidFill>
              </a:rPr>
              <a:t>Searching  </a:t>
            </a:r>
          </a:p>
        </p:txBody>
      </p:sp>
      <p:sp>
        <p:nvSpPr>
          <p:cNvPr id="3" name="Content Placeholder 2">
            <a:extLst>
              <a:ext uri="{FF2B5EF4-FFF2-40B4-BE49-F238E27FC236}">
                <a16:creationId xmlns:a16="http://schemas.microsoft.com/office/drawing/2014/main" id="{E90CFF1D-742A-4A85-A609-CA482D2B9A2F}"/>
              </a:ext>
            </a:extLst>
          </p:cNvPr>
          <p:cNvSpPr>
            <a:spLocks noGrp="1"/>
          </p:cNvSpPr>
          <p:nvPr>
            <p:ph sz="half" idx="1"/>
          </p:nvPr>
        </p:nvSpPr>
        <p:spPr>
          <a:xfrm>
            <a:off x="838198" y="1825625"/>
            <a:ext cx="7744217" cy="4351338"/>
          </a:xfrm>
        </p:spPr>
        <p:txBody>
          <a:bodyPr>
            <a:normAutofit/>
          </a:bodyPr>
          <a:lstStyle/>
          <a:p>
            <a:pPr marL="0" indent="0">
              <a:buNone/>
            </a:pPr>
            <a:endParaRPr lang="en-GB" sz="3000" dirty="0"/>
          </a:p>
          <a:p>
            <a:pPr marL="0" indent="0">
              <a:buNone/>
            </a:pPr>
            <a:endParaRPr lang="en-GB" sz="3300"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endParaRPr lang="en-GB" dirty="0"/>
          </a:p>
          <a:p>
            <a:pPr marL="0" indent="0">
              <a:buNone/>
            </a:pPr>
            <a:endParaRPr lang="en-GB" dirty="0"/>
          </a:p>
        </p:txBody>
      </p:sp>
      <p:sp>
        <p:nvSpPr>
          <p:cNvPr id="8" name="Content Placeholder 7">
            <a:extLst>
              <a:ext uri="{FF2B5EF4-FFF2-40B4-BE49-F238E27FC236}">
                <a16:creationId xmlns:a16="http://schemas.microsoft.com/office/drawing/2014/main" id="{DC4AD47C-BE7C-5D6E-9B74-3D988271AD92}"/>
              </a:ext>
            </a:extLst>
          </p:cNvPr>
          <p:cNvSpPr>
            <a:spLocks noGrp="1"/>
          </p:cNvSpPr>
          <p:nvPr>
            <p:ph sz="half" idx="2"/>
          </p:nvPr>
        </p:nvSpPr>
        <p:spPr/>
        <p:txBody>
          <a:bodyPr/>
          <a:lstStyle/>
          <a:p>
            <a:pPr marL="0" indent="0">
              <a:buNone/>
            </a:pPr>
            <a:endParaRPr lang="en-GB" dirty="0"/>
          </a:p>
          <a:p>
            <a:pPr marL="0" indent="0">
              <a:buNone/>
            </a:pPr>
            <a:endParaRPr lang="en-GB" dirty="0"/>
          </a:p>
        </p:txBody>
      </p:sp>
      <p:pic>
        <p:nvPicPr>
          <p:cNvPr id="5" name="Picture 4">
            <a:extLst>
              <a:ext uri="{FF2B5EF4-FFF2-40B4-BE49-F238E27FC236}">
                <a16:creationId xmlns:a16="http://schemas.microsoft.com/office/drawing/2014/main" id="{5E20AA3A-0975-4EA7-A139-A796F7AF463D}"/>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076" y="5910451"/>
            <a:ext cx="1676645" cy="880594"/>
          </a:xfrm>
          <a:prstGeom prst="rect">
            <a:avLst/>
          </a:prstGeom>
          <a:noFill/>
          <a:ln>
            <a:noFill/>
          </a:ln>
        </p:spPr>
      </p:pic>
      <p:sp>
        <p:nvSpPr>
          <p:cNvPr id="13" name="Content Placeholder 10">
            <a:extLst>
              <a:ext uri="{FF2B5EF4-FFF2-40B4-BE49-F238E27FC236}">
                <a16:creationId xmlns:a16="http://schemas.microsoft.com/office/drawing/2014/main" id="{FBB17D0D-AC9F-4D88-9E5F-9CD933A3B55E}"/>
              </a:ext>
            </a:extLst>
          </p:cNvPr>
          <p:cNvSpPr txBox="1">
            <a:spLocks/>
          </p:cNvSpPr>
          <p:nvPr/>
        </p:nvSpPr>
        <p:spPr>
          <a:xfrm>
            <a:off x="914399" y="1626069"/>
            <a:ext cx="4812633" cy="496091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3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11" name="Picture 10" descr="Text&#10;&#10;Description automatically generated with medium confidence">
            <a:extLst>
              <a:ext uri="{FF2B5EF4-FFF2-40B4-BE49-F238E27FC236}">
                <a16:creationId xmlns:a16="http://schemas.microsoft.com/office/drawing/2014/main" id="{7A1A8BE7-2E62-7A89-9221-A87C98A3961F}"/>
              </a:ext>
            </a:extLst>
          </p:cNvPr>
          <p:cNvPicPr>
            <a:picLocks noChangeAspect="1"/>
          </p:cNvPicPr>
          <p:nvPr/>
        </p:nvPicPr>
        <p:blipFill rotWithShape="1">
          <a:blip r:embed="rId4">
            <a:extLst>
              <a:ext uri="{28A0092B-C50C-407E-A947-70E740481C1C}">
                <a14:useLocalDpi xmlns:a14="http://schemas.microsoft.com/office/drawing/2010/main" val="0"/>
              </a:ext>
            </a:extLst>
          </a:blip>
          <a:srcRect l="58142" r="1"/>
          <a:stretch/>
        </p:blipFill>
        <p:spPr>
          <a:xfrm>
            <a:off x="9094217" y="5919475"/>
            <a:ext cx="954511" cy="896671"/>
          </a:xfrm>
          <a:prstGeom prst="rect">
            <a:avLst/>
          </a:prstGeom>
        </p:spPr>
      </p:pic>
      <p:pic>
        <p:nvPicPr>
          <p:cNvPr id="7" name="Picture 6" descr="A screenshot of a website&#10;&#10;Description automatically generated">
            <a:extLst>
              <a:ext uri="{FF2B5EF4-FFF2-40B4-BE49-F238E27FC236}">
                <a16:creationId xmlns:a16="http://schemas.microsoft.com/office/drawing/2014/main" id="{09CCE655-6308-6534-16A0-F2FAB94C6D4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97207" y="1526470"/>
            <a:ext cx="7149985" cy="4383981"/>
          </a:xfrm>
          <a:prstGeom prst="rect">
            <a:avLst/>
          </a:prstGeom>
        </p:spPr>
      </p:pic>
      <p:pic>
        <p:nvPicPr>
          <p:cNvPr id="9" name="Graphic 8" descr="Right pointing backhand index with solid fill">
            <a:extLst>
              <a:ext uri="{FF2B5EF4-FFF2-40B4-BE49-F238E27FC236}">
                <a16:creationId xmlns:a16="http://schemas.microsoft.com/office/drawing/2014/main" id="{812AAFF8-BA95-8668-1AD9-C108D30C64E3}"/>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rot="19014131">
            <a:off x="2035794" y="4559026"/>
            <a:ext cx="914400" cy="914400"/>
          </a:xfrm>
          <a:prstGeom prst="rect">
            <a:avLst/>
          </a:prstGeom>
        </p:spPr>
      </p:pic>
      <p:pic>
        <p:nvPicPr>
          <p:cNvPr id="10" name="Picture 9" descr="A screenshot of a web page&#10;&#10;Description automatically generated">
            <a:extLst>
              <a:ext uri="{FF2B5EF4-FFF2-40B4-BE49-F238E27FC236}">
                <a16:creationId xmlns:a16="http://schemas.microsoft.com/office/drawing/2014/main" id="{ED3457BF-599A-8C91-77F4-C3A762BCC90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891111" y="830523"/>
            <a:ext cx="8092318" cy="5520225"/>
          </a:xfrm>
          <a:prstGeom prst="rect">
            <a:avLst/>
          </a:prstGeom>
        </p:spPr>
      </p:pic>
      <p:pic>
        <p:nvPicPr>
          <p:cNvPr id="12" name="Graphic 11" descr="Right pointing backhand index with solid fill">
            <a:extLst>
              <a:ext uri="{FF2B5EF4-FFF2-40B4-BE49-F238E27FC236}">
                <a16:creationId xmlns:a16="http://schemas.microsoft.com/office/drawing/2014/main" id="{5952436F-83B2-392E-58F6-A1DB13F51B01}"/>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rot="19014131">
            <a:off x="2480963" y="3576089"/>
            <a:ext cx="914400" cy="914400"/>
          </a:xfrm>
          <a:prstGeom prst="rect">
            <a:avLst/>
          </a:prstGeom>
        </p:spPr>
      </p:pic>
      <p:pic>
        <p:nvPicPr>
          <p:cNvPr id="14" name="Graphic 13" descr="Right pointing backhand index with solid fill">
            <a:extLst>
              <a:ext uri="{FF2B5EF4-FFF2-40B4-BE49-F238E27FC236}">
                <a16:creationId xmlns:a16="http://schemas.microsoft.com/office/drawing/2014/main" id="{A6520D10-A564-D5CF-7C04-2330CE668460}"/>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rot="11752559">
            <a:off x="9570464" y="3261260"/>
            <a:ext cx="914400" cy="914400"/>
          </a:xfrm>
          <a:prstGeom prst="rect">
            <a:avLst/>
          </a:prstGeom>
        </p:spPr>
      </p:pic>
    </p:spTree>
    <p:extLst>
      <p:ext uri="{BB962C8B-B14F-4D97-AF65-F5344CB8AC3E}">
        <p14:creationId xmlns:p14="http://schemas.microsoft.com/office/powerpoint/2010/main" val="4107648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
                                          </p:val>
                                        </p:tav>
                                        <p:tav tm="100000">
                                          <p:val>
                                            <p:strVal val="#ppt_x"/>
                                          </p:val>
                                        </p:tav>
                                      </p:tavLst>
                                    </p:anim>
                                    <p:anim calcmode="lin" valueType="num">
                                      <p:cBhvr>
                                        <p:cTn id="2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9AE68F-4988-4EC0-9371-DB4961D872D9}"/>
              </a:ext>
            </a:extLst>
          </p:cNvPr>
          <p:cNvSpPr>
            <a:spLocks noGrp="1"/>
          </p:cNvSpPr>
          <p:nvPr>
            <p:ph type="title"/>
          </p:nvPr>
        </p:nvSpPr>
        <p:spPr/>
        <p:txBody>
          <a:bodyPr>
            <a:normAutofit/>
          </a:bodyPr>
          <a:lstStyle/>
          <a:p>
            <a:r>
              <a:rPr lang="en-GB" sz="4500" dirty="0">
                <a:solidFill>
                  <a:srgbClr val="8100AF"/>
                </a:solidFill>
              </a:rPr>
              <a:t>Upcoming Events</a:t>
            </a:r>
          </a:p>
        </p:txBody>
      </p:sp>
      <p:sp>
        <p:nvSpPr>
          <p:cNvPr id="3" name="Content Placeholder 2">
            <a:extLst>
              <a:ext uri="{FF2B5EF4-FFF2-40B4-BE49-F238E27FC236}">
                <a16:creationId xmlns:a16="http://schemas.microsoft.com/office/drawing/2014/main" id="{E90CFF1D-742A-4A85-A609-CA482D2B9A2F}"/>
              </a:ext>
            </a:extLst>
          </p:cNvPr>
          <p:cNvSpPr>
            <a:spLocks noGrp="1"/>
          </p:cNvSpPr>
          <p:nvPr>
            <p:ph sz="half" idx="1"/>
          </p:nvPr>
        </p:nvSpPr>
        <p:spPr>
          <a:xfrm>
            <a:off x="838198" y="1825625"/>
            <a:ext cx="7744217" cy="4351338"/>
          </a:xfrm>
        </p:spPr>
        <p:txBody>
          <a:bodyPr>
            <a:normAutofit/>
          </a:bodyPr>
          <a:lstStyle/>
          <a:p>
            <a:pPr marL="0" indent="0">
              <a:buNone/>
            </a:pPr>
            <a:endParaRPr lang="en-GB" sz="3000" dirty="0"/>
          </a:p>
          <a:p>
            <a:pPr marL="0" indent="0">
              <a:buNone/>
            </a:pPr>
            <a:endParaRPr lang="en-GB" sz="3300"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endParaRPr lang="en-GB" dirty="0"/>
          </a:p>
          <a:p>
            <a:pPr marL="0" indent="0">
              <a:buNone/>
            </a:pPr>
            <a:endParaRPr lang="en-GB" dirty="0"/>
          </a:p>
        </p:txBody>
      </p:sp>
      <p:sp>
        <p:nvSpPr>
          <p:cNvPr id="8" name="Content Placeholder 7">
            <a:extLst>
              <a:ext uri="{FF2B5EF4-FFF2-40B4-BE49-F238E27FC236}">
                <a16:creationId xmlns:a16="http://schemas.microsoft.com/office/drawing/2014/main" id="{DC4AD47C-BE7C-5D6E-9B74-3D988271AD92}"/>
              </a:ext>
            </a:extLst>
          </p:cNvPr>
          <p:cNvSpPr>
            <a:spLocks noGrp="1"/>
          </p:cNvSpPr>
          <p:nvPr>
            <p:ph sz="half" idx="2"/>
          </p:nvPr>
        </p:nvSpPr>
        <p:spPr/>
        <p:txBody>
          <a:bodyPr/>
          <a:lstStyle/>
          <a:p>
            <a:pPr marL="0" indent="0">
              <a:buNone/>
            </a:pPr>
            <a:endParaRPr lang="en-GB" dirty="0"/>
          </a:p>
          <a:p>
            <a:pPr marL="0" indent="0">
              <a:buNone/>
            </a:pPr>
            <a:endParaRPr lang="en-GB" dirty="0"/>
          </a:p>
        </p:txBody>
      </p:sp>
      <p:pic>
        <p:nvPicPr>
          <p:cNvPr id="4" name="Picture 3">
            <a:hlinkClick r:id="rId3"/>
            <a:extLst>
              <a:ext uri="{FF2B5EF4-FFF2-40B4-BE49-F238E27FC236}">
                <a16:creationId xmlns:a16="http://schemas.microsoft.com/office/drawing/2014/main" id="{A8126FD3-7EA0-4C62-AB39-E1DC1A56D4F5}"/>
              </a:ext>
            </a:extLst>
          </p:cNvPr>
          <p:cNvPicPr/>
          <p:nvPr/>
        </p:nvPicPr>
        <p:blipFill>
          <a:blip r:embed="rId4" r:link="rId5">
            <a:extLst>
              <a:ext uri="{28A0092B-C50C-407E-A947-70E740481C1C}">
                <a14:useLocalDpi xmlns:a14="http://schemas.microsoft.com/office/drawing/2010/main" val="0"/>
              </a:ext>
            </a:extLst>
          </a:blip>
          <a:srcRect/>
          <a:stretch>
            <a:fillRect/>
          </a:stretch>
        </p:blipFill>
        <p:spPr bwMode="auto">
          <a:xfrm>
            <a:off x="10622817" y="6183868"/>
            <a:ext cx="1309568" cy="473364"/>
          </a:xfrm>
          <a:prstGeom prst="rect">
            <a:avLst/>
          </a:prstGeom>
          <a:noFill/>
          <a:ln>
            <a:noFill/>
          </a:ln>
        </p:spPr>
      </p:pic>
      <p:pic>
        <p:nvPicPr>
          <p:cNvPr id="5" name="Picture 4">
            <a:extLst>
              <a:ext uri="{FF2B5EF4-FFF2-40B4-BE49-F238E27FC236}">
                <a16:creationId xmlns:a16="http://schemas.microsoft.com/office/drawing/2014/main" id="{5E20AA3A-0975-4EA7-A139-A796F7AF463D}"/>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6076" y="5910451"/>
            <a:ext cx="1676645" cy="880594"/>
          </a:xfrm>
          <a:prstGeom prst="rect">
            <a:avLst/>
          </a:prstGeom>
          <a:noFill/>
          <a:ln>
            <a:noFill/>
          </a:ln>
        </p:spPr>
      </p:pic>
      <p:sp>
        <p:nvSpPr>
          <p:cNvPr id="13" name="Content Placeholder 10">
            <a:extLst>
              <a:ext uri="{FF2B5EF4-FFF2-40B4-BE49-F238E27FC236}">
                <a16:creationId xmlns:a16="http://schemas.microsoft.com/office/drawing/2014/main" id="{FBB17D0D-AC9F-4D88-9E5F-9CD933A3B55E}"/>
              </a:ext>
            </a:extLst>
          </p:cNvPr>
          <p:cNvSpPr txBox="1">
            <a:spLocks/>
          </p:cNvSpPr>
          <p:nvPr/>
        </p:nvSpPr>
        <p:spPr>
          <a:xfrm>
            <a:off x="914399" y="1626069"/>
            <a:ext cx="4812633" cy="496091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3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11" name="Picture 10" descr="Text&#10;&#10;Description automatically generated with medium confidence">
            <a:extLst>
              <a:ext uri="{FF2B5EF4-FFF2-40B4-BE49-F238E27FC236}">
                <a16:creationId xmlns:a16="http://schemas.microsoft.com/office/drawing/2014/main" id="{7A1A8BE7-2E62-7A89-9221-A87C98A3961F}"/>
              </a:ext>
            </a:extLst>
          </p:cNvPr>
          <p:cNvPicPr>
            <a:picLocks noChangeAspect="1"/>
          </p:cNvPicPr>
          <p:nvPr/>
        </p:nvPicPr>
        <p:blipFill rotWithShape="1">
          <a:blip r:embed="rId7">
            <a:extLst>
              <a:ext uri="{28A0092B-C50C-407E-A947-70E740481C1C}">
                <a14:useLocalDpi xmlns:a14="http://schemas.microsoft.com/office/drawing/2010/main" val="0"/>
              </a:ext>
            </a:extLst>
          </a:blip>
          <a:srcRect l="58142" r="1"/>
          <a:stretch/>
        </p:blipFill>
        <p:spPr>
          <a:xfrm>
            <a:off x="9668306" y="5933625"/>
            <a:ext cx="954511" cy="896671"/>
          </a:xfrm>
          <a:prstGeom prst="rect">
            <a:avLst/>
          </a:prstGeom>
        </p:spPr>
      </p:pic>
      <p:pic>
        <p:nvPicPr>
          <p:cNvPr id="7" name="Picture 6" descr="A screenshot of a website&#10;&#10;Description automatically generated">
            <a:extLst>
              <a:ext uri="{FF2B5EF4-FFF2-40B4-BE49-F238E27FC236}">
                <a16:creationId xmlns:a16="http://schemas.microsoft.com/office/drawing/2014/main" id="{72DEA762-2D10-C1F6-7827-BDED6E771DC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322314" y="1436291"/>
            <a:ext cx="7645793" cy="4699242"/>
          </a:xfrm>
          <a:prstGeom prst="rect">
            <a:avLst/>
          </a:prstGeom>
        </p:spPr>
      </p:pic>
      <p:pic>
        <p:nvPicPr>
          <p:cNvPr id="9" name="Graphic 8" descr="Right pointing backhand index with solid fill">
            <a:extLst>
              <a:ext uri="{FF2B5EF4-FFF2-40B4-BE49-F238E27FC236}">
                <a16:creationId xmlns:a16="http://schemas.microsoft.com/office/drawing/2014/main" id="{3BFB823D-21EE-693E-B287-5FC7DCE3C499}"/>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rot="16707640">
            <a:off x="5168518" y="2177535"/>
            <a:ext cx="914400" cy="914400"/>
          </a:xfrm>
          <a:prstGeom prst="rect">
            <a:avLst/>
          </a:prstGeom>
        </p:spPr>
      </p:pic>
      <p:pic>
        <p:nvPicPr>
          <p:cNvPr id="16" name="Picture 15" descr="A screenshot of a computer&#10;&#10;Description automatically generated">
            <a:extLst>
              <a:ext uri="{FF2B5EF4-FFF2-40B4-BE49-F238E27FC236}">
                <a16:creationId xmlns:a16="http://schemas.microsoft.com/office/drawing/2014/main" id="{3F7E3B0D-FB23-1CCE-1F75-451BCCDB1218}"/>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883419" y="1274618"/>
            <a:ext cx="6523583" cy="5957954"/>
          </a:xfrm>
          <a:prstGeom prst="rect">
            <a:avLst/>
          </a:prstGeom>
        </p:spPr>
      </p:pic>
      <p:pic>
        <p:nvPicPr>
          <p:cNvPr id="6" name="Graphic 5" descr="Right pointing backhand index with solid fill">
            <a:extLst>
              <a:ext uri="{FF2B5EF4-FFF2-40B4-BE49-F238E27FC236}">
                <a16:creationId xmlns:a16="http://schemas.microsoft.com/office/drawing/2014/main" id="{8079F9E6-60AD-E50C-3DF1-BD0102212C28}"/>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rot="16707640">
            <a:off x="6070832" y="4445017"/>
            <a:ext cx="914400" cy="914400"/>
          </a:xfrm>
          <a:prstGeom prst="rect">
            <a:avLst/>
          </a:prstGeom>
        </p:spPr>
      </p:pic>
      <p:pic>
        <p:nvPicPr>
          <p:cNvPr id="15" name="Graphic 14" descr="Right pointing backhand index with solid fill">
            <a:extLst>
              <a:ext uri="{FF2B5EF4-FFF2-40B4-BE49-F238E27FC236}">
                <a16:creationId xmlns:a16="http://schemas.microsoft.com/office/drawing/2014/main" id="{49DBAB63-65D9-C2E1-1A94-8590FDF6302D}"/>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2223893" y="2304654"/>
            <a:ext cx="914400" cy="914400"/>
          </a:xfrm>
          <a:prstGeom prst="rect">
            <a:avLst/>
          </a:prstGeom>
        </p:spPr>
      </p:pic>
    </p:spTree>
    <p:extLst>
      <p:ext uri="{BB962C8B-B14F-4D97-AF65-F5344CB8AC3E}">
        <p14:creationId xmlns:p14="http://schemas.microsoft.com/office/powerpoint/2010/main" val="1898421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3AB82B-1B31-2538-812A-272811B8D2D2}"/>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5BECE636-4745-0DA6-2AA6-D5B43F5E8B77}"/>
              </a:ext>
            </a:extLst>
          </p:cNvPr>
          <p:cNvSpPr>
            <a:spLocks noGrp="1"/>
          </p:cNvSpPr>
          <p:nvPr>
            <p:ph type="title"/>
          </p:nvPr>
        </p:nvSpPr>
        <p:spPr/>
        <p:txBody>
          <a:bodyPr>
            <a:normAutofit/>
          </a:bodyPr>
          <a:lstStyle/>
          <a:p>
            <a:r>
              <a:rPr lang="en-GB" sz="4500" dirty="0">
                <a:solidFill>
                  <a:srgbClr val="8100AF"/>
                </a:solidFill>
              </a:rPr>
              <a:t>When You’re In Year 11</a:t>
            </a:r>
          </a:p>
        </p:txBody>
      </p:sp>
      <p:graphicFrame>
        <p:nvGraphicFramePr>
          <p:cNvPr id="16" name="Content Placeholder 11">
            <a:extLst>
              <a:ext uri="{FF2B5EF4-FFF2-40B4-BE49-F238E27FC236}">
                <a16:creationId xmlns:a16="http://schemas.microsoft.com/office/drawing/2014/main" id="{C279A777-7655-029C-A798-3F9B2FD49BD6}"/>
              </a:ext>
            </a:extLst>
          </p:cNvPr>
          <p:cNvGraphicFramePr>
            <a:graphicFrameLocks noGrp="1"/>
          </p:cNvGraphicFramePr>
          <p:nvPr>
            <p:ph sz="half" idx="1"/>
            <p:extLst>
              <p:ext uri="{D42A27DB-BD31-4B8C-83A1-F6EECF244321}">
                <p14:modId xmlns:p14="http://schemas.microsoft.com/office/powerpoint/2010/main" val="343551406"/>
              </p:ext>
            </p:extLst>
          </p:nvPr>
        </p:nvGraphicFramePr>
        <p:xfrm>
          <a:off x="923920" y="1476603"/>
          <a:ext cx="10150480" cy="46590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Content Placeholder 4">
            <a:extLst>
              <a:ext uri="{FF2B5EF4-FFF2-40B4-BE49-F238E27FC236}">
                <a16:creationId xmlns:a16="http://schemas.microsoft.com/office/drawing/2014/main" id="{9329946E-B93C-AB20-AE69-6AF472F520F2}"/>
              </a:ext>
            </a:extLst>
          </p:cNvPr>
          <p:cNvSpPr>
            <a:spLocks noGrp="1"/>
          </p:cNvSpPr>
          <p:nvPr>
            <p:ph sz="half" idx="2"/>
          </p:nvPr>
        </p:nvSpPr>
        <p:spPr>
          <a:xfrm>
            <a:off x="6908800" y="1825625"/>
            <a:ext cx="4445000" cy="4351338"/>
          </a:xfrm>
        </p:spPr>
        <p:txBody>
          <a:bodyPr>
            <a:normAutofit/>
          </a:bodyPr>
          <a:lstStyle/>
          <a:p>
            <a:endParaRPr lang="en-GB" dirty="0"/>
          </a:p>
          <a:p>
            <a:endParaRPr lang="en-GB" dirty="0"/>
          </a:p>
        </p:txBody>
      </p:sp>
      <p:grpSp>
        <p:nvGrpSpPr>
          <p:cNvPr id="6" name="Group 5">
            <a:extLst>
              <a:ext uri="{FF2B5EF4-FFF2-40B4-BE49-F238E27FC236}">
                <a16:creationId xmlns:a16="http://schemas.microsoft.com/office/drawing/2014/main" id="{4D5E836D-D731-13B9-34D0-850B49696081}"/>
              </a:ext>
            </a:extLst>
          </p:cNvPr>
          <p:cNvGrpSpPr/>
          <p:nvPr/>
        </p:nvGrpSpPr>
        <p:grpSpPr>
          <a:xfrm>
            <a:off x="122582" y="5961329"/>
            <a:ext cx="10036533" cy="896671"/>
            <a:chOff x="-68655" y="1885476"/>
            <a:chExt cx="14798365" cy="1251013"/>
          </a:xfrm>
        </p:grpSpPr>
        <p:pic>
          <p:nvPicPr>
            <p:cNvPr id="7" name="Picture 6" descr="Text&#10;&#10;Description automatically generated with medium confidence">
              <a:extLst>
                <a:ext uri="{FF2B5EF4-FFF2-40B4-BE49-F238E27FC236}">
                  <a16:creationId xmlns:a16="http://schemas.microsoft.com/office/drawing/2014/main" id="{683BDF98-2F53-5B6C-F838-B95B0B746BE2}"/>
                </a:ext>
              </a:extLst>
            </p:cNvPr>
            <p:cNvPicPr>
              <a:picLocks noChangeAspect="1"/>
            </p:cNvPicPr>
            <p:nvPr/>
          </p:nvPicPr>
          <p:blipFill rotWithShape="1">
            <a:blip r:embed="rId8">
              <a:extLst>
                <a:ext uri="{28A0092B-C50C-407E-A947-70E740481C1C}">
                  <a14:useLocalDpi xmlns:a14="http://schemas.microsoft.com/office/drawing/2010/main" val="0"/>
                </a:ext>
              </a:extLst>
            </a:blip>
            <a:srcRect l="58142" r="1"/>
            <a:stretch/>
          </p:blipFill>
          <p:spPr>
            <a:xfrm>
              <a:off x="13322331" y="1885476"/>
              <a:ext cx="1407379" cy="1251013"/>
            </a:xfrm>
            <a:prstGeom prst="rect">
              <a:avLst/>
            </a:prstGeom>
          </p:spPr>
        </p:pic>
        <p:pic>
          <p:nvPicPr>
            <p:cNvPr id="8" name="Picture 7" descr="Icon&#10;&#10;Description automatically generated with medium confidence">
              <a:extLst>
                <a:ext uri="{FF2B5EF4-FFF2-40B4-BE49-F238E27FC236}">
                  <a16:creationId xmlns:a16="http://schemas.microsoft.com/office/drawing/2014/main" id="{1F8C8305-4D32-0FAB-1488-6E449B153C2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8655" y="1927847"/>
              <a:ext cx="2110284" cy="976508"/>
            </a:xfrm>
            <a:prstGeom prst="rect">
              <a:avLst/>
            </a:prstGeom>
          </p:spPr>
        </p:pic>
      </p:grpSp>
    </p:spTree>
    <p:extLst>
      <p:ext uri="{BB962C8B-B14F-4D97-AF65-F5344CB8AC3E}">
        <p14:creationId xmlns:p14="http://schemas.microsoft.com/office/powerpoint/2010/main" val="14326316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55790D-A245-EB2D-9584-1941AF13BFF6}"/>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1D4484B3-E067-9CF4-7490-CFF49A87E27A}"/>
              </a:ext>
            </a:extLst>
          </p:cNvPr>
          <p:cNvSpPr>
            <a:spLocks noGrp="1"/>
          </p:cNvSpPr>
          <p:nvPr>
            <p:ph type="title"/>
          </p:nvPr>
        </p:nvSpPr>
        <p:spPr/>
        <p:txBody>
          <a:bodyPr>
            <a:normAutofit/>
          </a:bodyPr>
          <a:lstStyle/>
          <a:p>
            <a:r>
              <a:rPr lang="en-GB" sz="4500" dirty="0">
                <a:solidFill>
                  <a:srgbClr val="8100AF"/>
                </a:solidFill>
              </a:rPr>
              <a:t>Forgotten Your Details?</a:t>
            </a:r>
          </a:p>
        </p:txBody>
      </p:sp>
      <p:sp>
        <p:nvSpPr>
          <p:cNvPr id="12" name="Content Placeholder 11">
            <a:extLst>
              <a:ext uri="{FF2B5EF4-FFF2-40B4-BE49-F238E27FC236}">
                <a16:creationId xmlns:a16="http://schemas.microsoft.com/office/drawing/2014/main" id="{AB98118C-C41F-1D24-CC7C-E201FF01A869}"/>
              </a:ext>
            </a:extLst>
          </p:cNvPr>
          <p:cNvSpPr>
            <a:spLocks noGrp="1"/>
          </p:cNvSpPr>
          <p:nvPr>
            <p:ph idx="1"/>
          </p:nvPr>
        </p:nvSpPr>
        <p:spPr/>
        <p:txBody>
          <a:bodyPr/>
          <a:lstStyle/>
          <a:p>
            <a:endParaRPr lang="en-GB" dirty="0"/>
          </a:p>
          <a:p>
            <a:pPr marL="0" indent="0">
              <a:buNone/>
            </a:pPr>
            <a:endParaRPr lang="en-GB" dirty="0"/>
          </a:p>
        </p:txBody>
      </p:sp>
      <p:grpSp>
        <p:nvGrpSpPr>
          <p:cNvPr id="6" name="Group 5">
            <a:extLst>
              <a:ext uri="{FF2B5EF4-FFF2-40B4-BE49-F238E27FC236}">
                <a16:creationId xmlns:a16="http://schemas.microsoft.com/office/drawing/2014/main" id="{F680FE7B-CCCE-FA65-AEB5-74A745584AD1}"/>
              </a:ext>
            </a:extLst>
          </p:cNvPr>
          <p:cNvGrpSpPr/>
          <p:nvPr/>
        </p:nvGrpSpPr>
        <p:grpSpPr>
          <a:xfrm>
            <a:off x="122582" y="5961329"/>
            <a:ext cx="10036533" cy="896671"/>
            <a:chOff x="-68655" y="1885476"/>
            <a:chExt cx="14798365" cy="1251013"/>
          </a:xfrm>
        </p:grpSpPr>
        <p:pic>
          <p:nvPicPr>
            <p:cNvPr id="7" name="Picture 6" descr="Text&#10;&#10;Description automatically generated with medium confidence">
              <a:extLst>
                <a:ext uri="{FF2B5EF4-FFF2-40B4-BE49-F238E27FC236}">
                  <a16:creationId xmlns:a16="http://schemas.microsoft.com/office/drawing/2014/main" id="{ACF1A79F-A26F-9B2E-BDB7-81107F540B4B}"/>
                </a:ext>
              </a:extLst>
            </p:cNvPr>
            <p:cNvPicPr>
              <a:picLocks noChangeAspect="1"/>
            </p:cNvPicPr>
            <p:nvPr/>
          </p:nvPicPr>
          <p:blipFill rotWithShape="1">
            <a:blip r:embed="rId3">
              <a:extLst>
                <a:ext uri="{28A0092B-C50C-407E-A947-70E740481C1C}">
                  <a14:useLocalDpi xmlns:a14="http://schemas.microsoft.com/office/drawing/2010/main" val="0"/>
                </a:ext>
              </a:extLst>
            </a:blip>
            <a:srcRect l="58142" r="1"/>
            <a:stretch/>
          </p:blipFill>
          <p:spPr>
            <a:xfrm>
              <a:off x="13322331" y="1885476"/>
              <a:ext cx="1407379" cy="1251013"/>
            </a:xfrm>
            <a:prstGeom prst="rect">
              <a:avLst/>
            </a:prstGeom>
          </p:spPr>
        </p:pic>
        <p:pic>
          <p:nvPicPr>
            <p:cNvPr id="8" name="Picture 7" descr="Icon&#10;&#10;Description automatically generated with medium confidence">
              <a:extLst>
                <a:ext uri="{FF2B5EF4-FFF2-40B4-BE49-F238E27FC236}">
                  <a16:creationId xmlns:a16="http://schemas.microsoft.com/office/drawing/2014/main" id="{4EA2C576-6A56-BA67-6FDE-2B8333A5BEB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655" y="1927847"/>
              <a:ext cx="2110284" cy="976508"/>
            </a:xfrm>
            <a:prstGeom prst="rect">
              <a:avLst/>
            </a:prstGeom>
          </p:spPr>
        </p:pic>
      </p:grpSp>
      <p:pic>
        <p:nvPicPr>
          <p:cNvPr id="3" name="Picture 2">
            <a:extLst>
              <a:ext uri="{FF2B5EF4-FFF2-40B4-BE49-F238E27FC236}">
                <a16:creationId xmlns:a16="http://schemas.microsoft.com/office/drawing/2014/main" id="{AC6DBCAD-265F-DF63-7747-3A4326F2CE7F}"/>
              </a:ext>
            </a:extLst>
          </p:cNvPr>
          <p:cNvPicPr>
            <a:picLocks noChangeAspect="1"/>
          </p:cNvPicPr>
          <p:nvPr/>
        </p:nvPicPr>
        <p:blipFill>
          <a:blip r:embed="rId5"/>
          <a:stretch>
            <a:fillRect/>
          </a:stretch>
        </p:blipFill>
        <p:spPr>
          <a:xfrm>
            <a:off x="2467629" y="1509135"/>
            <a:ext cx="7256742" cy="4923920"/>
          </a:xfrm>
          <a:prstGeom prst="rect">
            <a:avLst/>
          </a:prstGeom>
        </p:spPr>
      </p:pic>
      <p:sp>
        <p:nvSpPr>
          <p:cNvPr id="5" name="Oval 4">
            <a:extLst>
              <a:ext uri="{FF2B5EF4-FFF2-40B4-BE49-F238E27FC236}">
                <a16:creationId xmlns:a16="http://schemas.microsoft.com/office/drawing/2014/main" id="{C71B145D-6B75-CB63-E250-8BB4C3DF507B}"/>
              </a:ext>
            </a:extLst>
          </p:cNvPr>
          <p:cNvSpPr/>
          <p:nvPr/>
        </p:nvSpPr>
        <p:spPr>
          <a:xfrm>
            <a:off x="4241800" y="5194300"/>
            <a:ext cx="3530600" cy="482600"/>
          </a:xfrm>
          <a:prstGeom prst="ellipse">
            <a:avLst/>
          </a:prstGeom>
          <a:noFill/>
          <a:ln w="38100">
            <a:solidFill>
              <a:srgbClr val="E7139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Picture 10" descr="A screenshot of a computer screen&#10;&#10;Description automatically generated">
            <a:extLst>
              <a:ext uri="{FF2B5EF4-FFF2-40B4-BE49-F238E27FC236}">
                <a16:creationId xmlns:a16="http://schemas.microsoft.com/office/drawing/2014/main" id="{A4257119-D5D6-CACF-32C8-EA4150D221E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15406" y="2975294"/>
            <a:ext cx="4838949" cy="3016405"/>
          </a:xfrm>
          <a:prstGeom prst="rect">
            <a:avLst/>
          </a:prstGeom>
        </p:spPr>
      </p:pic>
    </p:spTree>
    <p:extLst>
      <p:ext uri="{BB962C8B-B14F-4D97-AF65-F5344CB8AC3E}">
        <p14:creationId xmlns:p14="http://schemas.microsoft.com/office/powerpoint/2010/main" val="2271476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9AE68F-4988-4EC0-9371-DB4961D872D9}"/>
              </a:ext>
            </a:extLst>
          </p:cNvPr>
          <p:cNvSpPr>
            <a:spLocks noGrp="1"/>
          </p:cNvSpPr>
          <p:nvPr>
            <p:ph type="title"/>
          </p:nvPr>
        </p:nvSpPr>
        <p:spPr/>
        <p:txBody>
          <a:bodyPr>
            <a:normAutofit/>
          </a:bodyPr>
          <a:lstStyle/>
          <a:p>
            <a:r>
              <a:rPr lang="en-GB" sz="4500" dirty="0">
                <a:solidFill>
                  <a:srgbClr val="8100AF"/>
                </a:solidFill>
              </a:rPr>
              <a:t>Any Questions???</a:t>
            </a:r>
          </a:p>
        </p:txBody>
      </p:sp>
      <p:sp>
        <p:nvSpPr>
          <p:cNvPr id="3" name="Content Placeholder 2">
            <a:extLst>
              <a:ext uri="{FF2B5EF4-FFF2-40B4-BE49-F238E27FC236}">
                <a16:creationId xmlns:a16="http://schemas.microsoft.com/office/drawing/2014/main" id="{E90CFF1D-742A-4A85-A609-CA482D2B9A2F}"/>
              </a:ext>
            </a:extLst>
          </p:cNvPr>
          <p:cNvSpPr>
            <a:spLocks noGrp="1"/>
          </p:cNvSpPr>
          <p:nvPr>
            <p:ph sz="half" idx="1"/>
          </p:nvPr>
        </p:nvSpPr>
        <p:spPr/>
        <p:txBody>
          <a:bodyPr>
            <a:normAutofit/>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endParaRPr lang="en-GB" dirty="0"/>
          </a:p>
          <a:p>
            <a:pPr marL="0" indent="0">
              <a:buNone/>
            </a:pPr>
            <a:endParaRPr lang="en-GB" dirty="0"/>
          </a:p>
        </p:txBody>
      </p:sp>
      <p:sp>
        <p:nvSpPr>
          <p:cNvPr id="8" name="Content Placeholder 7">
            <a:extLst>
              <a:ext uri="{FF2B5EF4-FFF2-40B4-BE49-F238E27FC236}">
                <a16:creationId xmlns:a16="http://schemas.microsoft.com/office/drawing/2014/main" id="{DC4AD47C-BE7C-5D6E-9B74-3D988271AD92}"/>
              </a:ext>
            </a:extLst>
          </p:cNvPr>
          <p:cNvSpPr>
            <a:spLocks noGrp="1"/>
          </p:cNvSpPr>
          <p:nvPr>
            <p:ph sz="half" idx="2"/>
          </p:nvPr>
        </p:nvSpPr>
        <p:spPr/>
        <p:txBody>
          <a:bodyPr/>
          <a:lstStyle/>
          <a:p>
            <a:pPr marL="0" indent="0">
              <a:buNone/>
            </a:pPr>
            <a:endParaRPr lang="en-GB" dirty="0"/>
          </a:p>
          <a:p>
            <a:pPr marL="0" indent="0">
              <a:buNone/>
            </a:pPr>
            <a:endParaRPr lang="en-GB" dirty="0"/>
          </a:p>
        </p:txBody>
      </p:sp>
      <p:pic>
        <p:nvPicPr>
          <p:cNvPr id="4" name="Picture 3">
            <a:hlinkClick r:id="rId3"/>
            <a:extLst>
              <a:ext uri="{FF2B5EF4-FFF2-40B4-BE49-F238E27FC236}">
                <a16:creationId xmlns:a16="http://schemas.microsoft.com/office/drawing/2014/main" id="{A8126FD3-7EA0-4C62-AB39-E1DC1A56D4F5}"/>
              </a:ext>
            </a:extLst>
          </p:cNvPr>
          <p:cNvPicPr/>
          <p:nvPr/>
        </p:nvPicPr>
        <p:blipFill>
          <a:blip r:embed="rId4" r:link="rId5">
            <a:extLst>
              <a:ext uri="{28A0092B-C50C-407E-A947-70E740481C1C}">
                <a14:useLocalDpi xmlns:a14="http://schemas.microsoft.com/office/drawing/2010/main" val="0"/>
              </a:ext>
            </a:extLst>
          </a:blip>
          <a:srcRect/>
          <a:stretch>
            <a:fillRect/>
          </a:stretch>
        </p:blipFill>
        <p:spPr bwMode="auto">
          <a:xfrm>
            <a:off x="10622817" y="6183868"/>
            <a:ext cx="1309568" cy="473364"/>
          </a:xfrm>
          <a:prstGeom prst="rect">
            <a:avLst/>
          </a:prstGeom>
          <a:noFill/>
          <a:ln>
            <a:noFill/>
          </a:ln>
        </p:spPr>
      </p:pic>
      <p:pic>
        <p:nvPicPr>
          <p:cNvPr id="5" name="Picture 4">
            <a:extLst>
              <a:ext uri="{FF2B5EF4-FFF2-40B4-BE49-F238E27FC236}">
                <a16:creationId xmlns:a16="http://schemas.microsoft.com/office/drawing/2014/main" id="{5E20AA3A-0975-4EA7-A139-A796F7AF463D}"/>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6076" y="5910451"/>
            <a:ext cx="1676645" cy="880594"/>
          </a:xfrm>
          <a:prstGeom prst="rect">
            <a:avLst/>
          </a:prstGeom>
          <a:noFill/>
          <a:ln>
            <a:noFill/>
          </a:ln>
        </p:spPr>
      </p:pic>
      <p:sp>
        <p:nvSpPr>
          <p:cNvPr id="13" name="Content Placeholder 10">
            <a:extLst>
              <a:ext uri="{FF2B5EF4-FFF2-40B4-BE49-F238E27FC236}">
                <a16:creationId xmlns:a16="http://schemas.microsoft.com/office/drawing/2014/main" id="{FBB17D0D-AC9F-4D88-9E5F-9CD933A3B55E}"/>
              </a:ext>
            </a:extLst>
          </p:cNvPr>
          <p:cNvSpPr txBox="1">
            <a:spLocks/>
          </p:cNvSpPr>
          <p:nvPr/>
        </p:nvSpPr>
        <p:spPr>
          <a:xfrm>
            <a:off x="914399" y="1626069"/>
            <a:ext cx="4812633" cy="496091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3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11" name="Picture 10" descr="Text&#10;&#10;Description automatically generated with medium confidence">
            <a:extLst>
              <a:ext uri="{FF2B5EF4-FFF2-40B4-BE49-F238E27FC236}">
                <a16:creationId xmlns:a16="http://schemas.microsoft.com/office/drawing/2014/main" id="{7A1A8BE7-2E62-7A89-9221-A87C98A3961F}"/>
              </a:ext>
            </a:extLst>
          </p:cNvPr>
          <p:cNvPicPr>
            <a:picLocks noChangeAspect="1"/>
          </p:cNvPicPr>
          <p:nvPr/>
        </p:nvPicPr>
        <p:blipFill rotWithShape="1">
          <a:blip r:embed="rId7">
            <a:extLst>
              <a:ext uri="{28A0092B-C50C-407E-A947-70E740481C1C}">
                <a14:useLocalDpi xmlns:a14="http://schemas.microsoft.com/office/drawing/2010/main" val="0"/>
              </a:ext>
            </a:extLst>
          </a:blip>
          <a:srcRect l="58142" r="1"/>
          <a:stretch/>
        </p:blipFill>
        <p:spPr>
          <a:xfrm>
            <a:off x="9668306" y="5933625"/>
            <a:ext cx="954511" cy="896671"/>
          </a:xfrm>
          <a:prstGeom prst="rect">
            <a:avLst/>
          </a:prstGeom>
        </p:spPr>
      </p:pic>
      <p:pic>
        <p:nvPicPr>
          <p:cNvPr id="7" name="Picture 6" descr="Sticky notes with question marks">
            <a:extLst>
              <a:ext uri="{FF2B5EF4-FFF2-40B4-BE49-F238E27FC236}">
                <a16:creationId xmlns:a16="http://schemas.microsoft.com/office/drawing/2014/main" id="{CDC925B8-1BF7-AD1A-C523-2DD1D54A470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830264" y="1690688"/>
            <a:ext cx="6551387" cy="4367592"/>
          </a:xfrm>
          <a:prstGeom prst="rect">
            <a:avLst/>
          </a:prstGeom>
        </p:spPr>
      </p:pic>
    </p:spTree>
    <p:extLst>
      <p:ext uri="{BB962C8B-B14F-4D97-AF65-F5344CB8AC3E}">
        <p14:creationId xmlns:p14="http://schemas.microsoft.com/office/powerpoint/2010/main" val="710127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B94CBB6-3CF5-4628-6F7C-A14EBD205D33}"/>
              </a:ext>
            </a:extLst>
          </p:cNvPr>
          <p:cNvSpPr>
            <a:spLocks noGrp="1"/>
          </p:cNvSpPr>
          <p:nvPr>
            <p:ph type="title"/>
          </p:nvPr>
        </p:nvSpPr>
        <p:spPr/>
        <p:txBody>
          <a:bodyPr>
            <a:normAutofit/>
          </a:bodyPr>
          <a:lstStyle/>
          <a:p>
            <a:r>
              <a:rPr lang="en-GB" sz="4500" dirty="0">
                <a:solidFill>
                  <a:srgbClr val="8100AF"/>
                </a:solidFill>
              </a:rPr>
              <a:t>Contact KentChoices </a:t>
            </a:r>
          </a:p>
        </p:txBody>
      </p:sp>
      <p:sp>
        <p:nvSpPr>
          <p:cNvPr id="12" name="Content Placeholder 11">
            <a:extLst>
              <a:ext uri="{FF2B5EF4-FFF2-40B4-BE49-F238E27FC236}">
                <a16:creationId xmlns:a16="http://schemas.microsoft.com/office/drawing/2014/main" id="{C3A2E144-1406-C59E-156E-B9D7457BD4D7}"/>
              </a:ext>
            </a:extLst>
          </p:cNvPr>
          <p:cNvSpPr>
            <a:spLocks noGrp="1"/>
          </p:cNvSpPr>
          <p:nvPr>
            <p:ph idx="1"/>
          </p:nvPr>
        </p:nvSpPr>
        <p:spPr>
          <a:xfrm>
            <a:off x="838200" y="1574800"/>
            <a:ext cx="10515600" cy="4386529"/>
          </a:xfrm>
        </p:spPr>
        <p:txBody>
          <a:bodyPr/>
          <a:lstStyle/>
          <a:p>
            <a:endParaRPr lang="en-GB" dirty="0"/>
          </a:p>
          <a:p>
            <a:endParaRPr lang="en-GB" dirty="0"/>
          </a:p>
          <a:p>
            <a:endParaRPr lang="en-GB" dirty="0"/>
          </a:p>
          <a:p>
            <a:endParaRPr lang="en-GB" dirty="0"/>
          </a:p>
          <a:p>
            <a:endParaRPr lang="en-GB" dirty="0"/>
          </a:p>
        </p:txBody>
      </p:sp>
      <p:grpSp>
        <p:nvGrpSpPr>
          <p:cNvPr id="6" name="Group 5">
            <a:extLst>
              <a:ext uri="{FF2B5EF4-FFF2-40B4-BE49-F238E27FC236}">
                <a16:creationId xmlns:a16="http://schemas.microsoft.com/office/drawing/2014/main" id="{C47AB7CC-EC3D-C09C-5FAA-4B80314611CD}"/>
              </a:ext>
            </a:extLst>
          </p:cNvPr>
          <p:cNvGrpSpPr/>
          <p:nvPr/>
        </p:nvGrpSpPr>
        <p:grpSpPr>
          <a:xfrm>
            <a:off x="122582" y="5961329"/>
            <a:ext cx="10036533" cy="896671"/>
            <a:chOff x="-68655" y="1885476"/>
            <a:chExt cx="14798365" cy="1251013"/>
          </a:xfrm>
        </p:grpSpPr>
        <p:pic>
          <p:nvPicPr>
            <p:cNvPr id="7" name="Picture 6" descr="Text&#10;&#10;Description automatically generated with medium confidence">
              <a:extLst>
                <a:ext uri="{FF2B5EF4-FFF2-40B4-BE49-F238E27FC236}">
                  <a16:creationId xmlns:a16="http://schemas.microsoft.com/office/drawing/2014/main" id="{5B30EA56-9635-FD91-D6E7-57C71EADF5A8}"/>
                </a:ext>
              </a:extLst>
            </p:cNvPr>
            <p:cNvPicPr>
              <a:picLocks noChangeAspect="1"/>
            </p:cNvPicPr>
            <p:nvPr/>
          </p:nvPicPr>
          <p:blipFill rotWithShape="1">
            <a:blip r:embed="rId3">
              <a:extLst>
                <a:ext uri="{28A0092B-C50C-407E-A947-70E740481C1C}">
                  <a14:useLocalDpi xmlns:a14="http://schemas.microsoft.com/office/drawing/2010/main" val="0"/>
                </a:ext>
              </a:extLst>
            </a:blip>
            <a:srcRect l="58142" r="1"/>
            <a:stretch/>
          </p:blipFill>
          <p:spPr>
            <a:xfrm>
              <a:off x="13322331" y="1885476"/>
              <a:ext cx="1407379" cy="1251013"/>
            </a:xfrm>
            <a:prstGeom prst="rect">
              <a:avLst/>
            </a:prstGeom>
          </p:spPr>
        </p:pic>
        <p:pic>
          <p:nvPicPr>
            <p:cNvPr id="8" name="Picture 7" descr="Icon&#10;&#10;Description automatically generated with medium confidence">
              <a:extLst>
                <a:ext uri="{FF2B5EF4-FFF2-40B4-BE49-F238E27FC236}">
                  <a16:creationId xmlns:a16="http://schemas.microsoft.com/office/drawing/2014/main" id="{3E9B1C82-24D8-0AFA-D24D-70BC2712EC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655" y="1927847"/>
              <a:ext cx="2110284" cy="976508"/>
            </a:xfrm>
            <a:prstGeom prst="rect">
              <a:avLst/>
            </a:prstGeom>
          </p:spPr>
        </p:pic>
      </p:grpSp>
      <p:pic>
        <p:nvPicPr>
          <p:cNvPr id="3" name="Picture 2" descr="A screenshot of a computer&#10;&#10;Description automatically generated">
            <a:extLst>
              <a:ext uri="{FF2B5EF4-FFF2-40B4-BE49-F238E27FC236}">
                <a16:creationId xmlns:a16="http://schemas.microsoft.com/office/drawing/2014/main" id="{22D4CA3C-0053-2540-CBA3-9CA7B8BFDCA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87600" y="1428750"/>
            <a:ext cx="8077200" cy="4375149"/>
          </a:xfrm>
          <a:prstGeom prst="rect">
            <a:avLst/>
          </a:prstGeom>
        </p:spPr>
      </p:pic>
      <p:pic>
        <p:nvPicPr>
          <p:cNvPr id="14" name="Graphic 13" descr="Right pointing backhand index with solid fill">
            <a:extLst>
              <a:ext uri="{FF2B5EF4-FFF2-40B4-BE49-F238E27FC236}">
                <a16:creationId xmlns:a16="http://schemas.microsoft.com/office/drawing/2014/main" id="{582DB91F-717D-2E82-8B19-B3584F046B18}"/>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6727372" y="1602244"/>
            <a:ext cx="914400" cy="914400"/>
          </a:xfrm>
          <a:prstGeom prst="rect">
            <a:avLst/>
          </a:prstGeom>
        </p:spPr>
      </p:pic>
      <p:pic>
        <p:nvPicPr>
          <p:cNvPr id="16" name="Picture 15" descr="A screenshot of a web page&#10;&#10;Description automatically generated">
            <a:extLst>
              <a:ext uri="{FF2B5EF4-FFF2-40B4-BE49-F238E27FC236}">
                <a16:creationId xmlns:a16="http://schemas.microsoft.com/office/drawing/2014/main" id="{A9367293-C34B-9656-2FA3-C44458AA99B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87618"/>
            <a:ext cx="12192000" cy="6603999"/>
          </a:xfrm>
          <a:prstGeom prst="rect">
            <a:avLst/>
          </a:prstGeom>
        </p:spPr>
      </p:pic>
    </p:spTree>
    <p:extLst>
      <p:ext uri="{BB962C8B-B14F-4D97-AF65-F5344CB8AC3E}">
        <p14:creationId xmlns:p14="http://schemas.microsoft.com/office/powerpoint/2010/main" val="3447757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EB6DBCAB-28BD-C32B-601C-81B559B397C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E673809-9111-4E57-C290-012E414B0CDC}"/>
              </a:ext>
            </a:extLst>
          </p:cNvPr>
          <p:cNvSpPr>
            <a:spLocks noGrp="1"/>
          </p:cNvSpPr>
          <p:nvPr>
            <p:ph type="title"/>
          </p:nvPr>
        </p:nvSpPr>
        <p:spPr/>
        <p:txBody>
          <a:bodyPr>
            <a:normAutofit/>
          </a:bodyPr>
          <a:lstStyle/>
          <a:p>
            <a:r>
              <a:rPr lang="en-GB" sz="4500" dirty="0">
                <a:solidFill>
                  <a:srgbClr val="8100AF"/>
                </a:solidFill>
              </a:rPr>
              <a:t>Comments or Feedback</a:t>
            </a:r>
          </a:p>
        </p:txBody>
      </p:sp>
      <p:sp>
        <p:nvSpPr>
          <p:cNvPr id="3" name="Content Placeholder 2">
            <a:extLst>
              <a:ext uri="{FF2B5EF4-FFF2-40B4-BE49-F238E27FC236}">
                <a16:creationId xmlns:a16="http://schemas.microsoft.com/office/drawing/2014/main" id="{849093F6-F633-52C5-1164-2932C16A57D0}"/>
              </a:ext>
            </a:extLst>
          </p:cNvPr>
          <p:cNvSpPr>
            <a:spLocks noGrp="1"/>
          </p:cNvSpPr>
          <p:nvPr>
            <p:ph sz="half" idx="1"/>
          </p:nvPr>
        </p:nvSpPr>
        <p:spPr/>
        <p:txBody>
          <a:bodyPr>
            <a:normAutofit/>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endParaRPr lang="en-GB" dirty="0"/>
          </a:p>
          <a:p>
            <a:pPr marL="0" indent="0">
              <a:buNone/>
            </a:pPr>
            <a:endParaRPr lang="en-GB" dirty="0"/>
          </a:p>
        </p:txBody>
      </p:sp>
      <p:sp>
        <p:nvSpPr>
          <p:cNvPr id="8" name="Content Placeholder 7">
            <a:extLst>
              <a:ext uri="{FF2B5EF4-FFF2-40B4-BE49-F238E27FC236}">
                <a16:creationId xmlns:a16="http://schemas.microsoft.com/office/drawing/2014/main" id="{2D98784C-0206-18A5-2691-9ECAFA5F1E03}"/>
              </a:ext>
            </a:extLst>
          </p:cNvPr>
          <p:cNvSpPr>
            <a:spLocks noGrp="1"/>
          </p:cNvSpPr>
          <p:nvPr>
            <p:ph sz="half" idx="2"/>
          </p:nvPr>
        </p:nvSpPr>
        <p:spPr/>
        <p:txBody>
          <a:bodyPr/>
          <a:lstStyle/>
          <a:p>
            <a:pPr marL="0" indent="0">
              <a:buNone/>
            </a:pPr>
            <a:endParaRPr lang="en-GB" dirty="0"/>
          </a:p>
          <a:p>
            <a:pPr marL="0" indent="0">
              <a:buNone/>
            </a:pPr>
            <a:endParaRPr lang="en-GB" dirty="0"/>
          </a:p>
        </p:txBody>
      </p:sp>
      <p:pic>
        <p:nvPicPr>
          <p:cNvPr id="4" name="Picture 3">
            <a:hlinkClick r:id="rId3"/>
            <a:extLst>
              <a:ext uri="{FF2B5EF4-FFF2-40B4-BE49-F238E27FC236}">
                <a16:creationId xmlns:a16="http://schemas.microsoft.com/office/drawing/2014/main" id="{B0211BBF-BBC8-FE2B-3F09-142972B403E7}"/>
              </a:ext>
            </a:extLst>
          </p:cNvPr>
          <p:cNvPicPr/>
          <p:nvPr/>
        </p:nvPicPr>
        <p:blipFill>
          <a:blip r:embed="rId4" r:link="rId5">
            <a:extLst>
              <a:ext uri="{28A0092B-C50C-407E-A947-70E740481C1C}">
                <a14:useLocalDpi xmlns:a14="http://schemas.microsoft.com/office/drawing/2010/main" val="0"/>
              </a:ext>
            </a:extLst>
          </a:blip>
          <a:srcRect/>
          <a:stretch>
            <a:fillRect/>
          </a:stretch>
        </p:blipFill>
        <p:spPr bwMode="auto">
          <a:xfrm>
            <a:off x="10622817" y="6183868"/>
            <a:ext cx="1309568" cy="473364"/>
          </a:xfrm>
          <a:prstGeom prst="rect">
            <a:avLst/>
          </a:prstGeom>
          <a:noFill/>
          <a:ln>
            <a:noFill/>
          </a:ln>
        </p:spPr>
      </p:pic>
      <p:pic>
        <p:nvPicPr>
          <p:cNvPr id="5" name="Picture 4">
            <a:extLst>
              <a:ext uri="{FF2B5EF4-FFF2-40B4-BE49-F238E27FC236}">
                <a16:creationId xmlns:a16="http://schemas.microsoft.com/office/drawing/2014/main" id="{ADD62327-0E09-48FE-C1C8-96550D36C33E}"/>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6076" y="5910451"/>
            <a:ext cx="1676645" cy="880594"/>
          </a:xfrm>
          <a:prstGeom prst="rect">
            <a:avLst/>
          </a:prstGeom>
          <a:noFill/>
          <a:ln>
            <a:noFill/>
          </a:ln>
        </p:spPr>
      </p:pic>
      <p:sp>
        <p:nvSpPr>
          <p:cNvPr id="13" name="Content Placeholder 10">
            <a:extLst>
              <a:ext uri="{FF2B5EF4-FFF2-40B4-BE49-F238E27FC236}">
                <a16:creationId xmlns:a16="http://schemas.microsoft.com/office/drawing/2014/main" id="{4E169017-E8D1-051A-EBA9-55C86AA511CA}"/>
              </a:ext>
            </a:extLst>
          </p:cNvPr>
          <p:cNvSpPr txBox="1">
            <a:spLocks/>
          </p:cNvSpPr>
          <p:nvPr/>
        </p:nvSpPr>
        <p:spPr>
          <a:xfrm>
            <a:off x="914398" y="1421050"/>
            <a:ext cx="9565242" cy="496091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GB" sz="4000" dirty="0">
              <a:solidFill>
                <a:prstClr val="black"/>
              </a:solidFill>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GB" sz="4000" dirty="0">
              <a:solidFill>
                <a:prstClr val="black"/>
              </a:solidFill>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GB" sz="4000" dirty="0">
              <a:solidFill>
                <a:prstClr val="black"/>
              </a:solidFill>
              <a:hlinkClick r:id="rId7"/>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4000" dirty="0">
                <a:solidFill>
                  <a:prstClr val="black"/>
                </a:solidFill>
                <a:hlinkClick r:id="rId7"/>
              </a:rPr>
              <a:t>KentChoices@theeducationpeople.org</a:t>
            </a:r>
            <a:endParaRPr lang="en-GB" sz="4000" dirty="0">
              <a:solidFill>
                <a:prstClr val="black"/>
              </a:solidFill>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3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11" name="Picture 10" descr="Text&#10;&#10;Description automatically generated with medium confidence">
            <a:extLst>
              <a:ext uri="{FF2B5EF4-FFF2-40B4-BE49-F238E27FC236}">
                <a16:creationId xmlns:a16="http://schemas.microsoft.com/office/drawing/2014/main" id="{6C38E3A3-000D-7020-D3D0-F818A3263A04}"/>
              </a:ext>
            </a:extLst>
          </p:cNvPr>
          <p:cNvPicPr>
            <a:picLocks noChangeAspect="1"/>
          </p:cNvPicPr>
          <p:nvPr/>
        </p:nvPicPr>
        <p:blipFill rotWithShape="1">
          <a:blip r:embed="rId8">
            <a:extLst>
              <a:ext uri="{28A0092B-C50C-407E-A947-70E740481C1C}">
                <a14:useLocalDpi xmlns:a14="http://schemas.microsoft.com/office/drawing/2010/main" val="0"/>
              </a:ext>
            </a:extLst>
          </a:blip>
          <a:srcRect l="58142" r="1"/>
          <a:stretch/>
        </p:blipFill>
        <p:spPr>
          <a:xfrm>
            <a:off x="9668306" y="5933625"/>
            <a:ext cx="954511" cy="896671"/>
          </a:xfrm>
          <a:prstGeom prst="rect">
            <a:avLst/>
          </a:prstGeom>
        </p:spPr>
      </p:pic>
      <p:pic>
        <p:nvPicPr>
          <p:cNvPr id="9" name="Graphic 8" descr="Thought with solid fill">
            <a:extLst>
              <a:ext uri="{FF2B5EF4-FFF2-40B4-BE49-F238E27FC236}">
                <a16:creationId xmlns:a16="http://schemas.microsoft.com/office/drawing/2014/main" id="{0FE3E1FC-7D53-0346-2A37-027FB7B286A2}"/>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141868" y="1225165"/>
            <a:ext cx="3939891" cy="3939891"/>
          </a:xfrm>
          <a:prstGeom prst="rect">
            <a:avLst/>
          </a:prstGeom>
        </p:spPr>
      </p:pic>
      <p:pic>
        <p:nvPicPr>
          <p:cNvPr id="14" name="Graphic 13" descr="Thought with solid fill">
            <a:extLst>
              <a:ext uri="{FF2B5EF4-FFF2-40B4-BE49-F238E27FC236}">
                <a16:creationId xmlns:a16="http://schemas.microsoft.com/office/drawing/2014/main" id="{9B0832ED-03BF-CE80-2E4D-FD0959B91808}"/>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6601190" y="1286605"/>
            <a:ext cx="3878451" cy="3878451"/>
          </a:xfrm>
          <a:prstGeom prst="rect">
            <a:avLst/>
          </a:prstGeom>
        </p:spPr>
      </p:pic>
      <p:pic>
        <p:nvPicPr>
          <p:cNvPr id="16" name="Graphic 15" descr="Thumbs up sign with solid fill">
            <a:extLst>
              <a:ext uri="{FF2B5EF4-FFF2-40B4-BE49-F238E27FC236}">
                <a16:creationId xmlns:a16="http://schemas.microsoft.com/office/drawing/2014/main" id="{E6328658-9925-E4C4-8AC1-F2BF83E6039E}"/>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3996535" y="3366054"/>
            <a:ext cx="1447800" cy="1447800"/>
          </a:xfrm>
          <a:prstGeom prst="rect">
            <a:avLst/>
          </a:prstGeom>
        </p:spPr>
      </p:pic>
      <p:pic>
        <p:nvPicPr>
          <p:cNvPr id="18" name="Graphic 17" descr="Thumbs Down with solid fill">
            <a:extLst>
              <a:ext uri="{FF2B5EF4-FFF2-40B4-BE49-F238E27FC236}">
                <a16:creationId xmlns:a16="http://schemas.microsoft.com/office/drawing/2014/main" id="{CB0DAC95-D0F9-0890-834D-6BCD99B2F59E}"/>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6448790" y="3666318"/>
            <a:ext cx="1336461" cy="1336461"/>
          </a:xfrm>
          <a:prstGeom prst="rect">
            <a:avLst/>
          </a:prstGeom>
        </p:spPr>
      </p:pic>
    </p:spTree>
    <p:extLst>
      <p:ext uri="{BB962C8B-B14F-4D97-AF65-F5344CB8AC3E}">
        <p14:creationId xmlns:p14="http://schemas.microsoft.com/office/powerpoint/2010/main" val="35976541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527755-F802-4B7F-9C3A-2706D96BE149}"/>
              </a:ext>
            </a:extLst>
          </p:cNvPr>
          <p:cNvSpPr>
            <a:spLocks noGrp="1"/>
          </p:cNvSpPr>
          <p:nvPr>
            <p:ph type="ctrTitle"/>
          </p:nvPr>
        </p:nvSpPr>
        <p:spPr/>
        <p:txBody>
          <a:bodyPr/>
          <a:lstStyle/>
          <a:p>
            <a:r>
              <a:rPr lang="en-GB" sz="5400" b="1" dirty="0"/>
              <a:t>Thank you</a:t>
            </a:r>
            <a:br>
              <a:rPr lang="en-GB" sz="5400" b="1" dirty="0"/>
            </a:br>
            <a:r>
              <a:rPr lang="en-GB" sz="5400" b="1" dirty="0"/>
              <a:t>The KentChoices Team</a:t>
            </a:r>
            <a:endParaRPr lang="en-GB" dirty="0"/>
          </a:p>
        </p:txBody>
      </p:sp>
      <p:sp>
        <p:nvSpPr>
          <p:cNvPr id="3" name="Subtitle 2">
            <a:extLst>
              <a:ext uri="{FF2B5EF4-FFF2-40B4-BE49-F238E27FC236}">
                <a16:creationId xmlns:a16="http://schemas.microsoft.com/office/drawing/2014/main" id="{844F373B-578F-4AB7-925A-35E5529B624C}"/>
              </a:ext>
            </a:extLst>
          </p:cNvPr>
          <p:cNvSpPr>
            <a:spLocks noGrp="1"/>
          </p:cNvSpPr>
          <p:nvPr>
            <p:ph type="subTitle" idx="1"/>
          </p:nvPr>
        </p:nvSpPr>
        <p:spPr>
          <a:xfrm>
            <a:off x="888999" y="5156199"/>
            <a:ext cx="10083801" cy="1799239"/>
          </a:xfrm>
        </p:spPr>
        <p:txBody>
          <a:bodyPr>
            <a:normAutofit/>
          </a:bodyPr>
          <a:lstStyle/>
          <a:p>
            <a:endParaRPr lang="en-GB" dirty="0"/>
          </a:p>
          <a:p>
            <a:r>
              <a:rPr lang="en-GB" dirty="0">
                <a:solidFill>
                  <a:srgbClr val="7030A0"/>
                </a:solidFill>
              </a:rPr>
              <a:t>The Education People working in partnership with Kent County Council</a:t>
            </a:r>
          </a:p>
          <a:p>
            <a:endParaRPr lang="en-GB" dirty="0"/>
          </a:p>
        </p:txBody>
      </p:sp>
      <p:pic>
        <p:nvPicPr>
          <p:cNvPr id="4" name="Picture 3">
            <a:extLst>
              <a:ext uri="{FF2B5EF4-FFF2-40B4-BE49-F238E27FC236}">
                <a16:creationId xmlns:a16="http://schemas.microsoft.com/office/drawing/2014/main" id="{789A8B4B-7DF1-5D5E-675A-32156A17E316}"/>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02087" y="3600865"/>
            <a:ext cx="2857623" cy="1555334"/>
          </a:xfrm>
          <a:prstGeom prst="rect">
            <a:avLst/>
          </a:prstGeom>
          <a:noFill/>
          <a:ln>
            <a:noFill/>
          </a:ln>
        </p:spPr>
      </p:pic>
    </p:spTree>
    <p:extLst>
      <p:ext uri="{BB962C8B-B14F-4D97-AF65-F5344CB8AC3E}">
        <p14:creationId xmlns:p14="http://schemas.microsoft.com/office/powerpoint/2010/main" val="980755953"/>
      </p:ext>
    </p:extLst>
  </p:cSld>
  <p:clrMapOvr>
    <a:masterClrMapping/>
  </p:clrMapOvr>
</p:sld>
</file>

<file path=ppt/theme/theme1.xml><?xml version="1.0" encoding="utf-8"?>
<a:theme xmlns:a="http://schemas.openxmlformats.org/drawingml/2006/main" name="The Education Peopl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e Education People (on behalf of Kent County Council)">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e Education People (in partnership with Kent County Council)">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SSISE The Education Peopl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SSISE The Education People (on behalf of Kent County Council)">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SSISE The Education People (in partnership with Kent County Council)">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ParticipateKent/KentChoices (delivered by The Education Peopl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ParticipateKent/KentChoices (delivered by The Education People on behalf of Kent County Council)">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ApprenticeKent (delivered by The Education Peopl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ApprenticeKent (delivered by The Education People on behalf of Kent County Council)">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WEXKent (delivered by The Education Peopl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WEXKent (delivered by The Education People on behalf of Kent County Council)">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The Careers &amp; Enterprise Company">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Kent and Medway Guilds">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Additional Slide Designs and Assets">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62865ea8-f116-406c-9840-b9098c6aa2bd" xsi:nil="true"/>
    <lcf76f155ced4ddcb4097134ff3c332f xmlns="0718a4b9-13aa-4aec-976e-4317ed7e45aa">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0C65AC86814314DAB9976C243C153A8" ma:contentTypeVersion="16" ma:contentTypeDescription="Create a new document." ma:contentTypeScope="" ma:versionID="44950ad668bf23f65dfa315af84c13bf">
  <xsd:schema xmlns:xsd="http://www.w3.org/2001/XMLSchema" xmlns:xs="http://www.w3.org/2001/XMLSchema" xmlns:p="http://schemas.microsoft.com/office/2006/metadata/properties" xmlns:ns2="0718a4b9-13aa-4aec-976e-4317ed7e45aa" xmlns:ns3="ffcff2ac-60e2-4ba5-8499-5b6a204960af" xmlns:ns4="62865ea8-f116-406c-9840-b9098c6aa2bd" targetNamespace="http://schemas.microsoft.com/office/2006/metadata/properties" ma:root="true" ma:fieldsID="e1fedf4af1413bc11f349935f867f13a" ns2:_="" ns3:_="" ns4:_="">
    <xsd:import namespace="0718a4b9-13aa-4aec-976e-4317ed7e45aa"/>
    <xsd:import namespace="ffcff2ac-60e2-4ba5-8499-5b6a204960af"/>
    <xsd:import namespace="62865ea8-f116-406c-9840-b9098c6aa2b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LengthInSeconds" minOccurs="0"/>
                <xsd:element ref="ns2:lcf76f155ced4ddcb4097134ff3c332f" minOccurs="0"/>
                <xsd:element ref="ns4:TaxCatchAll" minOccurs="0"/>
                <xsd:element ref="ns2:MediaServiceDateTaken" minOccurs="0"/>
                <xsd:element ref="ns2:MediaServiceGenerationTime" minOccurs="0"/>
                <xsd:element ref="ns2:MediaServiceEventHashCode" minOccurs="0"/>
                <xsd:element ref="ns2:MediaServiceOCR"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718a4b9-13aa-4aec-976e-4317ed7e45a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2cddcab1-4fb3-4190-803e-fbe8b4ce9684" ma:termSetId="09814cd3-568e-fe90-9814-8d621ff8fb84" ma:anchorId="fba54fb3-c3e1-fe81-a776-ca4b69148c4d" ma:open="true" ma:isKeyword="false">
      <xsd:complexType>
        <xsd:sequence>
          <xsd:element ref="pc:Terms" minOccurs="0" maxOccurs="1"/>
        </xsd:sequence>
      </xsd:complexType>
    </xsd:element>
    <xsd:element name="MediaServiceDateTaken" ma:index="18" nillable="true" ma:displayName="MediaServiceDateTaken" ma:hidden="true" ma:internalName="MediaServiceDateTake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fcff2ac-60e2-4ba5-8499-5b6a204960a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2865ea8-f116-406c-9840-b9098c6aa2bd"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63829e7f-31d0-4ff4-9a33-a81f2fdf0037}" ma:internalName="TaxCatchAll" ma:showField="CatchAllData" ma:web="62865ea8-f116-406c-9840-b9098c6aa2b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5B21ABF-634A-41B4-BD97-055D0994B632}">
  <ds:schemaRefs>
    <ds:schemaRef ds:uri="http://schemas.microsoft.com/office/2006/documentManagement/types"/>
    <ds:schemaRef ds:uri="http://purl.org/dc/terms/"/>
    <ds:schemaRef ds:uri="http://purl.org/dc/elements/1.1/"/>
    <ds:schemaRef ds:uri="http://schemas.openxmlformats.org/package/2006/metadata/core-properties"/>
    <ds:schemaRef ds:uri="http://purl.org/dc/dcmitype/"/>
    <ds:schemaRef ds:uri="http://www.w3.org/XML/1998/namespace"/>
    <ds:schemaRef ds:uri="ffcff2ac-60e2-4ba5-8499-5b6a204960af"/>
    <ds:schemaRef ds:uri="http://schemas.microsoft.com/office/infopath/2007/PartnerControls"/>
    <ds:schemaRef ds:uri="4146ca5e-2760-4d3c-8d71-59552126be5d"/>
    <ds:schemaRef ds:uri="http://schemas.microsoft.com/office/2006/metadata/properties"/>
    <ds:schemaRef ds:uri="62865ea8-f116-406c-9840-b9098c6aa2bd"/>
    <ds:schemaRef ds:uri="0718a4b9-13aa-4aec-976e-4317ed7e45aa"/>
  </ds:schemaRefs>
</ds:datastoreItem>
</file>

<file path=customXml/itemProps2.xml><?xml version="1.0" encoding="utf-8"?>
<ds:datastoreItem xmlns:ds="http://schemas.openxmlformats.org/officeDocument/2006/customXml" ds:itemID="{487913FE-3A7B-4D3F-BCC6-CF265A317D1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718a4b9-13aa-4aec-976e-4317ed7e45aa"/>
    <ds:schemaRef ds:uri="ffcff2ac-60e2-4ba5-8499-5b6a204960af"/>
    <ds:schemaRef ds:uri="62865ea8-f116-406c-9840-b9098c6aa2b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574EC46-53EA-4AB8-BE0E-647F4BD246C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5785</TotalTime>
  <Words>1715</Words>
  <Application>Microsoft Office PowerPoint</Application>
  <PresentationFormat>Widescreen</PresentationFormat>
  <Paragraphs>279</Paragraphs>
  <Slides>33</Slides>
  <Notes>33</Notes>
  <HiddenSlides>0</HiddenSlides>
  <MMClips>0</MMClips>
  <ScaleCrop>false</ScaleCrop>
  <HeadingPairs>
    <vt:vector size="6" baseType="variant">
      <vt:variant>
        <vt:lpstr>Fonts Used</vt:lpstr>
      </vt:variant>
      <vt:variant>
        <vt:i4>6</vt:i4>
      </vt:variant>
      <vt:variant>
        <vt:lpstr>Theme</vt:lpstr>
      </vt:variant>
      <vt:variant>
        <vt:i4>15</vt:i4>
      </vt:variant>
      <vt:variant>
        <vt:lpstr>Slide Titles</vt:lpstr>
      </vt:variant>
      <vt:variant>
        <vt:i4>33</vt:i4>
      </vt:variant>
    </vt:vector>
  </HeadingPairs>
  <TitlesOfParts>
    <vt:vector size="54" baseType="lpstr">
      <vt:lpstr>Arial</vt:lpstr>
      <vt:lpstr>Arial Unicode MS</vt:lpstr>
      <vt:lpstr>Calibri</vt:lpstr>
      <vt:lpstr>Hand Of Sean Pro</vt:lpstr>
      <vt:lpstr>Subway Six-Inch Office</vt:lpstr>
      <vt:lpstr>Wingdings</vt:lpstr>
      <vt:lpstr>The Education People</vt:lpstr>
      <vt:lpstr>The Education People (on behalf of Kent County Council)</vt:lpstr>
      <vt:lpstr>The Education People (in partnership with Kent County Council)</vt:lpstr>
      <vt:lpstr>SSISE The Education People</vt:lpstr>
      <vt:lpstr>SSISE The Education People (on behalf of Kent County Council)</vt:lpstr>
      <vt:lpstr>SSISE The Education People (in partnership with Kent County Council)</vt:lpstr>
      <vt:lpstr>ParticipateKent/KentChoices (delivered by The Education People)</vt:lpstr>
      <vt:lpstr>ParticipateKent/KentChoices (delivered by The Education People on behalf of Kent County Council)</vt:lpstr>
      <vt:lpstr>ApprenticeKent (delivered by The Education People)</vt:lpstr>
      <vt:lpstr>ApprenticeKent (delivered by The Education People on behalf of Kent County Council)</vt:lpstr>
      <vt:lpstr>WEXKent (delivered by The Education People)</vt:lpstr>
      <vt:lpstr>WEXKent (delivered by The Education People on behalf of Kent County Council)</vt:lpstr>
      <vt:lpstr>The Careers &amp; Enterprise Company</vt:lpstr>
      <vt:lpstr>Kent and Medway Guilds</vt:lpstr>
      <vt:lpstr>Additional Slide Designs and Assets</vt:lpstr>
      <vt:lpstr>Notes for Teachers/Tutors </vt:lpstr>
      <vt:lpstr>Session Aims for Teachers/Tutors</vt:lpstr>
      <vt:lpstr>Session Aims for Learners</vt:lpstr>
      <vt:lpstr>KentChoices Login Session for Year 10’s  </vt:lpstr>
      <vt:lpstr>Your Login Details</vt:lpstr>
      <vt:lpstr>Keep Your Login Details Safe </vt:lpstr>
      <vt:lpstr>Top Tip!!</vt:lpstr>
      <vt:lpstr>Let’s Get Logged On!</vt:lpstr>
      <vt:lpstr>Log In</vt:lpstr>
      <vt:lpstr>Agree to Terms and Conditions</vt:lpstr>
      <vt:lpstr>Your Account Dashboard</vt:lpstr>
      <vt:lpstr>Complete Your Profile</vt:lpstr>
      <vt:lpstr>Your Profile</vt:lpstr>
      <vt:lpstr>Personal Details</vt:lpstr>
      <vt:lpstr>Add Your Contact Details</vt:lpstr>
      <vt:lpstr>Work Through All Sections</vt:lpstr>
      <vt:lpstr>Tips - Completing Your Profile</vt:lpstr>
      <vt:lpstr>Keep It Professional!!</vt:lpstr>
      <vt:lpstr>Tips On Adding Your Qualifications</vt:lpstr>
      <vt:lpstr>What is a Personal Statement?</vt:lpstr>
      <vt:lpstr>Why Is It Good To Write One?</vt:lpstr>
      <vt:lpstr>Not Sure What To Write??</vt:lpstr>
      <vt:lpstr>All Done - Great Job!</vt:lpstr>
      <vt:lpstr>What Can I Do Now?</vt:lpstr>
      <vt:lpstr>Your Options</vt:lpstr>
      <vt:lpstr>Searching  </vt:lpstr>
      <vt:lpstr>Upcoming Events</vt:lpstr>
      <vt:lpstr>When You’re In Year 11</vt:lpstr>
      <vt:lpstr>Forgotten Your Details?</vt:lpstr>
      <vt:lpstr>Any Questions???</vt:lpstr>
      <vt:lpstr>Contact KentChoices </vt:lpstr>
      <vt:lpstr>Comments or Feedback</vt:lpstr>
      <vt:lpstr>Thank you The KentChoices Team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Lain-Rose, Samuel - TEP</dc:creator>
  <cp:lastModifiedBy>Jeffery, Liam - TEP</cp:lastModifiedBy>
  <cp:revision>97</cp:revision>
  <dcterms:created xsi:type="dcterms:W3CDTF">2020-10-26T08:56:12Z</dcterms:created>
  <dcterms:modified xsi:type="dcterms:W3CDTF">2024-04-11T14:18:44Z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0x010100E0C65AC86814314DAB9976C243C153A8</vt:lpwstr>
  </property>
</Properties>
</file>