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3.xml" ContentType="application/vnd.openxmlformats-officedocument.theme+xml"/>
  <Override PartName="/ppt/slideLayouts/slideLayout11.xml" ContentType="application/vnd.openxmlformats-officedocument.presentationml.slideLayout+xml"/>
  <Override PartName="/ppt/theme/theme4.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 id="2147483674" r:id="rId5"/>
    <p:sldMasterId id="2147483677" r:id="rId6"/>
    <p:sldMasterId id="2147483689" r:id="rId7"/>
    <p:sldMasterId id="2147483688" r:id="rId8"/>
  </p:sldMasterIdLst>
  <p:handoutMasterIdLst>
    <p:handoutMasterId r:id="rId29"/>
  </p:handoutMasterIdLst>
  <p:sldIdLst>
    <p:sldId id="270" r:id="rId9"/>
    <p:sldId id="286" r:id="rId10"/>
    <p:sldId id="274" r:id="rId11"/>
    <p:sldId id="281" r:id="rId12"/>
    <p:sldId id="299" r:id="rId13"/>
    <p:sldId id="300" r:id="rId14"/>
    <p:sldId id="301" r:id="rId15"/>
    <p:sldId id="302" r:id="rId16"/>
    <p:sldId id="304" r:id="rId17"/>
    <p:sldId id="305" r:id="rId18"/>
    <p:sldId id="306" r:id="rId19"/>
    <p:sldId id="307" r:id="rId20"/>
    <p:sldId id="288" r:id="rId21"/>
    <p:sldId id="290" r:id="rId22"/>
    <p:sldId id="308" r:id="rId23"/>
    <p:sldId id="309" r:id="rId24"/>
    <p:sldId id="313" r:id="rId25"/>
    <p:sldId id="294" r:id="rId26"/>
    <p:sldId id="311" r:id="rId27"/>
    <p:sldId id="312" r:id="rId28"/>
  </p:sldIdLst>
  <p:sldSz cx="12192000" cy="6858000"/>
  <p:notesSz cx="6858000" cy="9144000"/>
  <p:defaultTextStyle>
    <a:defPPr>
      <a:defRPr lang="en-US"/>
    </a:defPPr>
    <a:lvl1pPr marL="0" algn="l" defTabSz="914289" rtl="0" eaLnBrk="1" latinLnBrk="0" hangingPunct="1">
      <a:defRPr sz="1800" kern="1200">
        <a:solidFill>
          <a:schemeClr val="tx1"/>
        </a:solidFill>
        <a:latin typeface="+mn-lt"/>
        <a:ea typeface="+mn-ea"/>
        <a:cs typeface="+mn-cs"/>
      </a:defRPr>
    </a:lvl1pPr>
    <a:lvl2pPr marL="457146" algn="l" defTabSz="914289" rtl="0" eaLnBrk="1" latinLnBrk="0" hangingPunct="1">
      <a:defRPr sz="1800" kern="1200">
        <a:solidFill>
          <a:schemeClr val="tx1"/>
        </a:solidFill>
        <a:latin typeface="+mn-lt"/>
        <a:ea typeface="+mn-ea"/>
        <a:cs typeface="+mn-cs"/>
      </a:defRPr>
    </a:lvl2pPr>
    <a:lvl3pPr marL="914289" algn="l" defTabSz="914289" rtl="0" eaLnBrk="1" latinLnBrk="0" hangingPunct="1">
      <a:defRPr sz="1800" kern="1200">
        <a:solidFill>
          <a:schemeClr val="tx1"/>
        </a:solidFill>
        <a:latin typeface="+mn-lt"/>
        <a:ea typeface="+mn-ea"/>
        <a:cs typeface="+mn-cs"/>
      </a:defRPr>
    </a:lvl3pPr>
    <a:lvl4pPr marL="1371435" algn="l" defTabSz="914289" rtl="0" eaLnBrk="1" latinLnBrk="0" hangingPunct="1">
      <a:defRPr sz="1800" kern="1200">
        <a:solidFill>
          <a:schemeClr val="tx1"/>
        </a:solidFill>
        <a:latin typeface="+mn-lt"/>
        <a:ea typeface="+mn-ea"/>
        <a:cs typeface="+mn-cs"/>
      </a:defRPr>
    </a:lvl4pPr>
    <a:lvl5pPr marL="1828581" algn="l" defTabSz="914289" rtl="0" eaLnBrk="1" latinLnBrk="0" hangingPunct="1">
      <a:defRPr sz="1800" kern="1200">
        <a:solidFill>
          <a:schemeClr val="tx1"/>
        </a:solidFill>
        <a:latin typeface="+mn-lt"/>
        <a:ea typeface="+mn-ea"/>
        <a:cs typeface="+mn-cs"/>
      </a:defRPr>
    </a:lvl5pPr>
    <a:lvl6pPr marL="2285727" algn="l" defTabSz="914289" rtl="0" eaLnBrk="1" latinLnBrk="0" hangingPunct="1">
      <a:defRPr sz="1800" kern="1200">
        <a:solidFill>
          <a:schemeClr val="tx1"/>
        </a:solidFill>
        <a:latin typeface="+mn-lt"/>
        <a:ea typeface="+mn-ea"/>
        <a:cs typeface="+mn-cs"/>
      </a:defRPr>
    </a:lvl6pPr>
    <a:lvl7pPr marL="2742870" algn="l" defTabSz="914289" rtl="0" eaLnBrk="1" latinLnBrk="0" hangingPunct="1">
      <a:defRPr sz="1800" kern="1200">
        <a:solidFill>
          <a:schemeClr val="tx1"/>
        </a:solidFill>
        <a:latin typeface="+mn-lt"/>
        <a:ea typeface="+mn-ea"/>
        <a:cs typeface="+mn-cs"/>
      </a:defRPr>
    </a:lvl7pPr>
    <a:lvl8pPr marL="3200016" algn="l" defTabSz="914289" rtl="0" eaLnBrk="1" latinLnBrk="0" hangingPunct="1">
      <a:defRPr sz="1800" kern="1200">
        <a:solidFill>
          <a:schemeClr val="tx1"/>
        </a:solidFill>
        <a:latin typeface="+mn-lt"/>
        <a:ea typeface="+mn-ea"/>
        <a:cs typeface="+mn-cs"/>
      </a:defRPr>
    </a:lvl8pPr>
    <a:lvl9pPr marL="3657161" algn="l" defTabSz="914289"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800AF"/>
    <a:srgbClr val="FF0096"/>
    <a:srgbClr val="E74011"/>
    <a:srgbClr val="00BE00"/>
    <a:srgbClr val="009EFF"/>
    <a:srgbClr val="78A2B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F628D9D-1124-4AC1-BDE6-B8A7EA25C350}" v="12" dt="2024-04-11T17:14:43.4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537" autoAdjust="0"/>
    <p:restoredTop sz="94660"/>
  </p:normalViewPr>
  <p:slideViewPr>
    <p:cSldViewPr snapToGrid="0">
      <p:cViewPr varScale="1">
        <p:scale>
          <a:sx n="86" d="100"/>
          <a:sy n="86" d="100"/>
        </p:scale>
        <p:origin x="672" y="58"/>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129" d="100"/>
          <a:sy n="129" d="100"/>
        </p:scale>
        <p:origin x="3996" y="6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 Type="http://schemas.openxmlformats.org/officeDocument/2006/relationships/customXml" Target="../customXml/item3.xml"/><Relationship Id="rId21" Type="http://schemas.openxmlformats.org/officeDocument/2006/relationships/slide" Target="slides/slide13.xml"/><Relationship Id="rId34" Type="http://schemas.microsoft.com/office/2016/11/relationships/changesInfo" Target="changesInfos/changesInfo1.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Master" Target="slideMasters/slideMaster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ffery, Liam - TEP" userId="872983e7-87ca-4c51-b8b9-525c7e7ecff8" providerId="ADAL" clId="{BF628D9D-1124-4AC1-BDE6-B8A7EA25C350}"/>
    <pc:docChg chg="modSld">
      <pc:chgData name="Jeffery, Liam - TEP" userId="872983e7-87ca-4c51-b8b9-525c7e7ecff8" providerId="ADAL" clId="{BF628D9D-1124-4AC1-BDE6-B8A7EA25C350}" dt="2024-04-15T08:03:46.804" v="69" actId="20577"/>
      <pc:docMkLst>
        <pc:docMk/>
      </pc:docMkLst>
      <pc:sldChg chg="modSp mod">
        <pc:chgData name="Jeffery, Liam - TEP" userId="872983e7-87ca-4c51-b8b9-525c7e7ecff8" providerId="ADAL" clId="{BF628D9D-1124-4AC1-BDE6-B8A7EA25C350}" dt="2024-04-15T08:03:23.843" v="60" actId="20577"/>
        <pc:sldMkLst>
          <pc:docMk/>
          <pc:sldMk cId="1722049910" sldId="286"/>
        </pc:sldMkLst>
        <pc:spChg chg="mod">
          <ac:chgData name="Jeffery, Liam - TEP" userId="872983e7-87ca-4c51-b8b9-525c7e7ecff8" providerId="ADAL" clId="{BF628D9D-1124-4AC1-BDE6-B8A7EA25C350}" dt="2024-04-15T08:03:23.843" v="60" actId="20577"/>
          <ac:spMkLst>
            <pc:docMk/>
            <pc:sldMk cId="1722049910" sldId="286"/>
            <ac:spMk id="34" creationId="{EB61EC93-E937-5A15-A6D1-4B66F55B01EB}"/>
          </ac:spMkLst>
        </pc:spChg>
      </pc:sldChg>
      <pc:sldChg chg="modSp mod">
        <pc:chgData name="Jeffery, Liam - TEP" userId="872983e7-87ca-4c51-b8b9-525c7e7ecff8" providerId="ADAL" clId="{BF628D9D-1124-4AC1-BDE6-B8A7EA25C350}" dt="2024-04-11T17:14:43.446" v="58" actId="20577"/>
        <pc:sldMkLst>
          <pc:docMk/>
          <pc:sldMk cId="1608878647" sldId="290"/>
        </pc:sldMkLst>
        <pc:spChg chg="mod">
          <ac:chgData name="Jeffery, Liam - TEP" userId="872983e7-87ca-4c51-b8b9-525c7e7ecff8" providerId="ADAL" clId="{BF628D9D-1124-4AC1-BDE6-B8A7EA25C350}" dt="2024-04-11T17:14:43.446" v="58" actId="20577"/>
          <ac:spMkLst>
            <pc:docMk/>
            <pc:sldMk cId="1608878647" sldId="290"/>
            <ac:spMk id="8" creationId="{E474CAC4-53EB-4A5F-8E6F-FE8E973477C2}"/>
          </ac:spMkLst>
        </pc:spChg>
      </pc:sldChg>
      <pc:sldChg chg="modSp mod">
        <pc:chgData name="Jeffery, Liam - TEP" userId="872983e7-87ca-4c51-b8b9-525c7e7ecff8" providerId="ADAL" clId="{BF628D9D-1124-4AC1-BDE6-B8A7EA25C350}" dt="2024-04-11T17:13:49.165" v="57" actId="20577"/>
        <pc:sldMkLst>
          <pc:docMk/>
          <pc:sldMk cId="686473085" sldId="294"/>
        </pc:sldMkLst>
        <pc:spChg chg="mod">
          <ac:chgData name="Jeffery, Liam - TEP" userId="872983e7-87ca-4c51-b8b9-525c7e7ecff8" providerId="ADAL" clId="{BF628D9D-1124-4AC1-BDE6-B8A7EA25C350}" dt="2024-04-11T17:13:49.165" v="57" actId="20577"/>
          <ac:spMkLst>
            <pc:docMk/>
            <pc:sldMk cId="686473085" sldId="294"/>
            <ac:spMk id="84" creationId="{222E325C-4EFF-483C-86B9-1908A2F22D00}"/>
          </ac:spMkLst>
        </pc:spChg>
      </pc:sldChg>
      <pc:sldChg chg="modSp mod">
        <pc:chgData name="Jeffery, Liam - TEP" userId="872983e7-87ca-4c51-b8b9-525c7e7ecff8" providerId="ADAL" clId="{BF628D9D-1124-4AC1-BDE6-B8A7EA25C350}" dt="2024-04-15T08:03:46.804" v="69" actId="20577"/>
        <pc:sldMkLst>
          <pc:docMk/>
          <pc:sldMk cId="3214377457" sldId="301"/>
        </pc:sldMkLst>
        <pc:spChg chg="mod">
          <ac:chgData name="Jeffery, Liam - TEP" userId="872983e7-87ca-4c51-b8b9-525c7e7ecff8" providerId="ADAL" clId="{BF628D9D-1124-4AC1-BDE6-B8A7EA25C350}" dt="2024-04-15T08:03:46.804" v="69" actId="20577"/>
          <ac:spMkLst>
            <pc:docMk/>
            <pc:sldMk cId="3214377457" sldId="301"/>
            <ac:spMk id="2" creationId="{D7130AB6-3E31-E5AE-48F2-F362974BAC8E}"/>
          </ac:spMkLst>
        </pc:spChg>
      </pc:sldChg>
      <pc:sldChg chg="modSp mod">
        <pc:chgData name="Jeffery, Liam - TEP" userId="872983e7-87ca-4c51-b8b9-525c7e7ecff8" providerId="ADAL" clId="{BF628D9D-1124-4AC1-BDE6-B8A7EA25C350}" dt="2024-04-11T14:23:22.091" v="51" actId="20577"/>
        <pc:sldMkLst>
          <pc:docMk/>
          <pc:sldMk cId="247669129" sldId="313"/>
        </pc:sldMkLst>
        <pc:spChg chg="mod">
          <ac:chgData name="Jeffery, Liam - TEP" userId="872983e7-87ca-4c51-b8b9-525c7e7ecff8" providerId="ADAL" clId="{BF628D9D-1124-4AC1-BDE6-B8A7EA25C350}" dt="2024-04-11T14:23:22.091" v="51" actId="20577"/>
          <ac:spMkLst>
            <pc:docMk/>
            <pc:sldMk cId="247669129" sldId="313"/>
            <ac:spMk id="5" creationId="{7C00F30B-EBD9-2630-C08D-F5CCD2C27EBB}"/>
          </ac:spMkLst>
        </pc:spChg>
        <pc:spChg chg="mod">
          <ac:chgData name="Jeffery, Liam - TEP" userId="872983e7-87ca-4c51-b8b9-525c7e7ecff8" providerId="ADAL" clId="{BF628D9D-1124-4AC1-BDE6-B8A7EA25C350}" dt="2024-04-11T12:40:01.879" v="48" actId="1076"/>
          <ac:spMkLst>
            <pc:docMk/>
            <pc:sldMk cId="247669129" sldId="313"/>
            <ac:spMk id="6" creationId="{F627E295-1C95-EC2D-D0FD-09CAA7F04CD8}"/>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3FC9C0C-DD6D-4742-AFEE-601314C1748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70FC67E7-A311-4D0F-B4EB-99DA31E104C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C5F98F2-72D4-4941-9C4D-479595BD26B1}" type="datetimeFigureOut">
              <a:rPr lang="en-GB" smtClean="0"/>
              <a:t>15/04/2024</a:t>
            </a:fld>
            <a:endParaRPr lang="en-GB"/>
          </a:p>
        </p:txBody>
      </p:sp>
      <p:sp>
        <p:nvSpPr>
          <p:cNvPr id="4" name="Footer Placeholder 3">
            <a:extLst>
              <a:ext uri="{FF2B5EF4-FFF2-40B4-BE49-F238E27FC236}">
                <a16:creationId xmlns:a16="http://schemas.microsoft.com/office/drawing/2014/main" id="{3BFE5F4E-361A-45A4-B639-DF934E7CB84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EC55C984-851B-485A-A57D-880B3967EE9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5782C9F-B964-4DCF-ACEE-A922079A1D82}" type="slidenum">
              <a:rPr lang="en-GB" smtClean="0"/>
              <a:t>‹#›</a:t>
            </a:fld>
            <a:endParaRPr lang="en-GB"/>
          </a:p>
        </p:txBody>
      </p:sp>
    </p:spTree>
    <p:extLst>
      <p:ext uri="{BB962C8B-B14F-4D97-AF65-F5344CB8AC3E}">
        <p14:creationId xmlns:p14="http://schemas.microsoft.com/office/powerpoint/2010/main" val="46430931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eel Slideshow Title Slide">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63A053E1-C4AD-4808-8871-EC6A4137C82E}"/>
              </a:ext>
            </a:extLst>
          </p:cNvPr>
          <p:cNvSpPr/>
          <p:nvPr userDrawn="1"/>
        </p:nvSpPr>
        <p:spPr>
          <a:xfrm>
            <a:off x="3" y="0"/>
            <a:ext cx="12191999" cy="6858000"/>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4"/>
          </a:p>
        </p:txBody>
      </p:sp>
      <p:sp>
        <p:nvSpPr>
          <p:cNvPr id="20" name="Freeform: Shape 19">
            <a:extLst>
              <a:ext uri="{FF2B5EF4-FFF2-40B4-BE49-F238E27FC236}">
                <a16:creationId xmlns:a16="http://schemas.microsoft.com/office/drawing/2014/main" id="{6EEFC91B-6F9B-478F-9D94-88A8C1B4706E}"/>
              </a:ext>
            </a:extLst>
          </p:cNvPr>
          <p:cNvSpPr/>
          <p:nvPr userDrawn="1"/>
        </p:nvSpPr>
        <p:spPr>
          <a:xfrm>
            <a:off x="3" y="1"/>
            <a:ext cx="6515100" cy="6857998"/>
          </a:xfrm>
          <a:custGeom>
            <a:avLst/>
            <a:gdLst>
              <a:gd name="connsiteX0" fmla="*/ 4748430 w 6515100"/>
              <a:gd name="connsiteY0" fmla="*/ 1740862 h 6857998"/>
              <a:gd name="connsiteX1" fmla="*/ 3968724 w 6515100"/>
              <a:gd name="connsiteY1" fmla="*/ 2598685 h 6857998"/>
              <a:gd name="connsiteX2" fmla="*/ 4748430 w 6515100"/>
              <a:gd name="connsiteY2" fmla="*/ 3456508 h 6857998"/>
              <a:gd name="connsiteX3" fmla="*/ 5528136 w 6515100"/>
              <a:gd name="connsiteY3" fmla="*/ 2598685 h 6857998"/>
              <a:gd name="connsiteX4" fmla="*/ 4748430 w 6515100"/>
              <a:gd name="connsiteY4" fmla="*/ 1740862 h 6857998"/>
              <a:gd name="connsiteX5" fmla="*/ 487067 w 6515100"/>
              <a:gd name="connsiteY5" fmla="*/ 0 h 6857998"/>
              <a:gd name="connsiteX6" fmla="*/ 4719934 w 6515100"/>
              <a:gd name="connsiteY6" fmla="*/ 0 h 6857998"/>
              <a:gd name="connsiteX7" fmla="*/ 4790513 w 6515100"/>
              <a:gd name="connsiteY7" fmla="*/ 44500 h 6857998"/>
              <a:gd name="connsiteX8" fmla="*/ 6515100 w 6515100"/>
              <a:gd name="connsiteY8" fmla="*/ 3410740 h 6857998"/>
              <a:gd name="connsiteX9" fmla="*/ 4790513 w 6515100"/>
              <a:gd name="connsiteY9" fmla="*/ 6776980 h 6857998"/>
              <a:gd name="connsiteX10" fmla="*/ 4668743 w 6515100"/>
              <a:gd name="connsiteY10" fmla="*/ 6857998 h 6857998"/>
              <a:gd name="connsiteX11" fmla="*/ 538257 w 6515100"/>
              <a:gd name="connsiteY11" fmla="*/ 6857998 h 6857998"/>
              <a:gd name="connsiteX12" fmla="*/ 416487 w 6515100"/>
              <a:gd name="connsiteY12" fmla="*/ 6776980 h 6857998"/>
              <a:gd name="connsiteX13" fmla="*/ 43649 w 6515100"/>
              <a:gd name="connsiteY13" fmla="*/ 6480356 h 6857998"/>
              <a:gd name="connsiteX14" fmla="*/ 0 w 6515100"/>
              <a:gd name="connsiteY14" fmla="*/ 6438688 h 6857998"/>
              <a:gd name="connsiteX15" fmla="*/ 0 w 6515100"/>
              <a:gd name="connsiteY15" fmla="*/ 382792 h 6857998"/>
              <a:gd name="connsiteX16" fmla="*/ 43649 w 6515100"/>
              <a:gd name="connsiteY16" fmla="*/ 341124 h 6857998"/>
              <a:gd name="connsiteX17" fmla="*/ 416487 w 6515100"/>
              <a:gd name="connsiteY17" fmla="*/ 44500 h 685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5100" h="6857998">
                <a:moveTo>
                  <a:pt x="4748430" y="1740862"/>
                </a:moveTo>
                <a:cubicBezTo>
                  <a:pt x="4317810" y="1740862"/>
                  <a:pt x="3968724" y="2124922"/>
                  <a:pt x="3968724" y="2598685"/>
                </a:cubicBezTo>
                <a:cubicBezTo>
                  <a:pt x="3968724" y="3072448"/>
                  <a:pt x="4317810" y="3456508"/>
                  <a:pt x="4748430" y="3456508"/>
                </a:cubicBezTo>
                <a:cubicBezTo>
                  <a:pt x="5179050" y="3456508"/>
                  <a:pt x="5528136" y="3072448"/>
                  <a:pt x="5528136" y="2598685"/>
                </a:cubicBezTo>
                <a:cubicBezTo>
                  <a:pt x="5528136" y="2124922"/>
                  <a:pt x="5179050" y="1740862"/>
                  <a:pt x="4748430" y="1740862"/>
                </a:cubicBezTo>
                <a:close/>
                <a:moveTo>
                  <a:pt x="487067" y="0"/>
                </a:moveTo>
                <a:lnTo>
                  <a:pt x="4719934" y="0"/>
                </a:lnTo>
                <a:lnTo>
                  <a:pt x="4790513" y="44500"/>
                </a:lnTo>
                <a:cubicBezTo>
                  <a:pt x="5831005" y="774030"/>
                  <a:pt x="6515100" y="2009474"/>
                  <a:pt x="6515100" y="3410740"/>
                </a:cubicBezTo>
                <a:cubicBezTo>
                  <a:pt x="6515100" y="4812007"/>
                  <a:pt x="5831005" y="6047450"/>
                  <a:pt x="4790513" y="6776980"/>
                </a:cubicBezTo>
                <a:lnTo>
                  <a:pt x="4668743" y="6857998"/>
                </a:lnTo>
                <a:lnTo>
                  <a:pt x="538257" y="6857998"/>
                </a:lnTo>
                <a:lnTo>
                  <a:pt x="416487" y="6776980"/>
                </a:lnTo>
                <a:cubicBezTo>
                  <a:pt x="286426" y="6685789"/>
                  <a:pt x="161933" y="6586693"/>
                  <a:pt x="43649" y="6480356"/>
                </a:cubicBezTo>
                <a:lnTo>
                  <a:pt x="0" y="6438688"/>
                </a:lnTo>
                <a:lnTo>
                  <a:pt x="0" y="382792"/>
                </a:lnTo>
                <a:lnTo>
                  <a:pt x="43649" y="341124"/>
                </a:lnTo>
                <a:cubicBezTo>
                  <a:pt x="161933" y="234788"/>
                  <a:pt x="286426" y="135691"/>
                  <a:pt x="416487" y="44500"/>
                </a:cubicBezTo>
                <a:close/>
              </a:path>
            </a:pathLst>
          </a:custGeom>
          <a:solidFill>
            <a:schemeClr val="bg1">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4000" dirty="0"/>
          </a:p>
        </p:txBody>
      </p:sp>
      <p:pic>
        <p:nvPicPr>
          <p:cNvPr id="8" name="Picture 7">
            <a:extLst>
              <a:ext uri="{FF2B5EF4-FFF2-40B4-BE49-F238E27FC236}">
                <a16:creationId xmlns:a16="http://schemas.microsoft.com/office/drawing/2014/main" id="{0BE077E8-7476-4BA5-9313-57A9664BC2A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27801" y="247859"/>
            <a:ext cx="2095779" cy="964060"/>
          </a:xfrm>
          <a:prstGeom prst="rect">
            <a:avLst/>
          </a:prstGeom>
        </p:spPr>
      </p:pic>
      <p:sp>
        <p:nvSpPr>
          <p:cNvPr id="13" name="Picture Placeholder 12">
            <a:extLst>
              <a:ext uri="{FF2B5EF4-FFF2-40B4-BE49-F238E27FC236}">
                <a16:creationId xmlns:a16="http://schemas.microsoft.com/office/drawing/2014/main" id="{D3BEB754-58D6-486E-B2C9-025097E44328}"/>
              </a:ext>
            </a:extLst>
          </p:cNvPr>
          <p:cNvSpPr>
            <a:spLocks noGrp="1"/>
          </p:cNvSpPr>
          <p:nvPr>
            <p:ph type="pic" sz="quarter" idx="10"/>
          </p:nvPr>
        </p:nvSpPr>
        <p:spPr>
          <a:xfrm>
            <a:off x="6947621" y="0"/>
            <a:ext cx="5244379" cy="6858000"/>
          </a:xfrm>
          <a:custGeom>
            <a:avLst/>
            <a:gdLst>
              <a:gd name="connsiteX0" fmla="*/ 1838740 w 5244378"/>
              <a:gd name="connsiteY0" fmla="*/ 337314 h 6858000"/>
              <a:gd name="connsiteX1" fmla="*/ 1091857 w 5244378"/>
              <a:gd name="connsiteY1" fmla="*/ 1154462 h 6858000"/>
              <a:gd name="connsiteX2" fmla="*/ 1838740 w 5244378"/>
              <a:gd name="connsiteY2" fmla="*/ 1971610 h 6858000"/>
              <a:gd name="connsiteX3" fmla="*/ 2585623 w 5244378"/>
              <a:gd name="connsiteY3" fmla="*/ 1154462 h 6858000"/>
              <a:gd name="connsiteX4" fmla="*/ 1838740 w 5244378"/>
              <a:gd name="connsiteY4" fmla="*/ 337314 h 6858000"/>
              <a:gd name="connsiteX5" fmla="*/ 1078052 w 5244378"/>
              <a:gd name="connsiteY5" fmla="*/ 0 h 6858000"/>
              <a:gd name="connsiteX6" fmla="*/ 5244378 w 5244378"/>
              <a:gd name="connsiteY6" fmla="*/ 0 h 6858000"/>
              <a:gd name="connsiteX7" fmla="*/ 5244378 w 5244378"/>
              <a:gd name="connsiteY7" fmla="*/ 6858000 h 6858000"/>
              <a:gd name="connsiteX8" fmla="*/ 3483828 w 5244378"/>
              <a:gd name="connsiteY8" fmla="*/ 6858000 h 6858000"/>
              <a:gd name="connsiteX9" fmla="*/ 3405926 w 5244378"/>
              <a:gd name="connsiteY9" fmla="*/ 6714476 h 6858000"/>
              <a:gd name="connsiteX10" fmla="*/ 3324052 w 5244378"/>
              <a:gd name="connsiteY10" fmla="*/ 6308941 h 6858000"/>
              <a:gd name="connsiteX11" fmla="*/ 3324052 w 5244378"/>
              <a:gd name="connsiteY11" fmla="*/ 4701567 h 6858000"/>
              <a:gd name="connsiteX12" fmla="*/ 2810595 w 5244378"/>
              <a:gd name="connsiteY12" fmla="*/ 4701567 h 6858000"/>
              <a:gd name="connsiteX13" fmla="*/ 2810574 w 5244378"/>
              <a:gd name="connsiteY13" fmla="*/ 4701568 h 6858000"/>
              <a:gd name="connsiteX14" fmla="*/ 2597180 w 5244378"/>
              <a:gd name="connsiteY14" fmla="*/ 4701567 h 6858000"/>
              <a:gd name="connsiteX15" fmla="*/ 13409 w 5244378"/>
              <a:gd name="connsiteY15" fmla="*/ 2369934 h 6858000"/>
              <a:gd name="connsiteX16" fmla="*/ 0 w 5244378"/>
              <a:gd name="connsiteY16" fmla="*/ 2104388 h 6858000"/>
              <a:gd name="connsiteX17" fmla="*/ 13409 w 5244378"/>
              <a:gd name="connsiteY17" fmla="*/ 1838842 h 6858000"/>
              <a:gd name="connsiteX18" fmla="*/ 1030775 w 5244378"/>
              <a:gd name="connsiteY18" fmla="*/ 3256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244378" h="6858000">
                <a:moveTo>
                  <a:pt x="1838740" y="337314"/>
                </a:moveTo>
                <a:cubicBezTo>
                  <a:pt x="1426248" y="337314"/>
                  <a:pt x="1091857" y="703164"/>
                  <a:pt x="1091857" y="1154462"/>
                </a:cubicBezTo>
                <a:cubicBezTo>
                  <a:pt x="1091857" y="1605760"/>
                  <a:pt x="1426248" y="1971610"/>
                  <a:pt x="1838740" y="1971610"/>
                </a:cubicBezTo>
                <a:cubicBezTo>
                  <a:pt x="2251232" y="1971610"/>
                  <a:pt x="2585623" y="1605760"/>
                  <a:pt x="2585623" y="1154462"/>
                </a:cubicBezTo>
                <a:cubicBezTo>
                  <a:pt x="2585623" y="703164"/>
                  <a:pt x="2251232" y="337314"/>
                  <a:pt x="1838740" y="337314"/>
                </a:cubicBezTo>
                <a:close/>
                <a:moveTo>
                  <a:pt x="1078052" y="0"/>
                </a:moveTo>
                <a:lnTo>
                  <a:pt x="5244378" y="0"/>
                </a:lnTo>
                <a:lnTo>
                  <a:pt x="5244378" y="6858000"/>
                </a:lnTo>
                <a:lnTo>
                  <a:pt x="3483828" y="6858000"/>
                </a:lnTo>
                <a:lnTo>
                  <a:pt x="3405926" y="6714476"/>
                </a:lnTo>
                <a:cubicBezTo>
                  <a:pt x="3353205" y="6589831"/>
                  <a:pt x="3324052" y="6452791"/>
                  <a:pt x="3324052" y="6308941"/>
                </a:cubicBezTo>
                <a:lnTo>
                  <a:pt x="3324052" y="4701567"/>
                </a:lnTo>
                <a:lnTo>
                  <a:pt x="2810595" y="4701567"/>
                </a:lnTo>
                <a:lnTo>
                  <a:pt x="2810574" y="4701568"/>
                </a:lnTo>
                <a:lnTo>
                  <a:pt x="2597180" y="4701567"/>
                </a:lnTo>
                <a:cubicBezTo>
                  <a:pt x="1252446" y="4701567"/>
                  <a:pt x="146410" y="3679578"/>
                  <a:pt x="13409" y="2369934"/>
                </a:cubicBezTo>
                <a:lnTo>
                  <a:pt x="0" y="2104388"/>
                </a:lnTo>
                <a:lnTo>
                  <a:pt x="13409" y="1838842"/>
                </a:lnTo>
                <a:cubicBezTo>
                  <a:pt x="88222" y="1102167"/>
                  <a:pt x="470910" y="456508"/>
                  <a:pt x="1030775" y="32560"/>
                </a:cubicBezTo>
                <a:close/>
              </a:path>
            </a:pathLst>
          </a:custGeom>
          <a:solidFill>
            <a:schemeClr val="bg1"/>
          </a:solidFill>
        </p:spPr>
        <p:txBody>
          <a:bodyPr wrap="square">
            <a:noAutofit/>
          </a:bodyPr>
          <a:lstStyle/>
          <a:p>
            <a:endParaRPr lang="en-GB" dirty="0"/>
          </a:p>
        </p:txBody>
      </p:sp>
      <p:sp>
        <p:nvSpPr>
          <p:cNvPr id="9" name="Title 1">
            <a:extLst>
              <a:ext uri="{FF2B5EF4-FFF2-40B4-BE49-F238E27FC236}">
                <a16:creationId xmlns:a16="http://schemas.microsoft.com/office/drawing/2014/main" id="{A88F6076-4A65-420D-B484-571A2CD9EFEF}"/>
              </a:ext>
            </a:extLst>
          </p:cNvPr>
          <p:cNvSpPr>
            <a:spLocks noGrp="1"/>
          </p:cNvSpPr>
          <p:nvPr>
            <p:ph type="ctrTitle"/>
          </p:nvPr>
        </p:nvSpPr>
        <p:spPr>
          <a:xfrm>
            <a:off x="529391" y="2052000"/>
            <a:ext cx="5566612" cy="1742707"/>
          </a:xfrm>
          <a:prstGeom prst="rect">
            <a:avLst/>
          </a:prstGeom>
        </p:spPr>
        <p:txBody>
          <a:bodyPr>
            <a:normAutofit fontScale="90000"/>
          </a:bodyPr>
          <a:lstStyle>
            <a:lvl1pPr>
              <a:defRPr b="1"/>
            </a:lvl1pPr>
          </a:lstStyle>
          <a:p>
            <a:pPr algn="l"/>
            <a:endParaRPr lang="en-GB" b="1" dirty="0">
              <a:solidFill>
                <a:srgbClr val="7800AF"/>
              </a:solidFill>
              <a:latin typeface="Quicksand" panose="02070303000000060000" pitchFamily="18" charset="0"/>
            </a:endParaRPr>
          </a:p>
        </p:txBody>
      </p:sp>
      <p:sp>
        <p:nvSpPr>
          <p:cNvPr id="10" name="Subtitle 2">
            <a:extLst>
              <a:ext uri="{FF2B5EF4-FFF2-40B4-BE49-F238E27FC236}">
                <a16:creationId xmlns:a16="http://schemas.microsoft.com/office/drawing/2014/main" id="{443EF596-6ECA-4BD7-80B2-387316E9B972}"/>
              </a:ext>
            </a:extLst>
          </p:cNvPr>
          <p:cNvSpPr>
            <a:spLocks noGrp="1"/>
          </p:cNvSpPr>
          <p:nvPr>
            <p:ph type="subTitle" idx="1"/>
          </p:nvPr>
        </p:nvSpPr>
        <p:spPr>
          <a:xfrm>
            <a:off x="572600" y="4189326"/>
            <a:ext cx="6220800" cy="1655762"/>
          </a:xfrm>
          <a:prstGeom prst="rect">
            <a:avLst/>
          </a:prstGeom>
        </p:spPr>
        <p:txBody>
          <a:bodyPr/>
          <a:lstStyle>
            <a:lvl1pPr marL="0" indent="0">
              <a:buFont typeface="Arial" panose="020B0604020202020204" pitchFamily="34" charset="0"/>
              <a:buNone/>
              <a:defRPr b="0"/>
            </a:lvl1pPr>
          </a:lstStyle>
          <a:p>
            <a:pPr algn="l"/>
            <a:endParaRPr lang="en-US" dirty="0">
              <a:solidFill>
                <a:srgbClr val="7800AF"/>
              </a:solidFill>
              <a:latin typeface="Quicksand" panose="02070303000000060000" pitchFamily="18" charset="0"/>
            </a:endParaRPr>
          </a:p>
        </p:txBody>
      </p:sp>
      <p:sp>
        <p:nvSpPr>
          <p:cNvPr id="11" name="TextBox 10">
            <a:extLst>
              <a:ext uri="{FF2B5EF4-FFF2-40B4-BE49-F238E27FC236}">
                <a16:creationId xmlns:a16="http://schemas.microsoft.com/office/drawing/2014/main" id="{5E9DA61F-6E1E-42A0-93B9-E7DF86D0B705}"/>
              </a:ext>
            </a:extLst>
          </p:cNvPr>
          <p:cNvSpPr txBox="1"/>
          <p:nvPr userDrawn="1"/>
        </p:nvSpPr>
        <p:spPr>
          <a:xfrm>
            <a:off x="3" y="-576335"/>
            <a:ext cx="12191999" cy="308418"/>
          </a:xfrm>
          <a:prstGeom prst="rect">
            <a:avLst/>
          </a:prstGeom>
          <a:noFill/>
        </p:spPr>
        <p:txBody>
          <a:bodyPr wrap="square" rtlCol="0">
            <a:spAutoFit/>
          </a:bodyPr>
          <a:lstStyle/>
          <a:p>
            <a:r>
              <a:rPr lang="en-US" sz="1404" b="1" dirty="0">
                <a:solidFill>
                  <a:srgbClr val="FF0000"/>
                </a:solidFill>
              </a:rPr>
              <a:t>Please note: </a:t>
            </a:r>
            <a:r>
              <a:rPr lang="en-US" sz="1404" b="0" dirty="0">
                <a:solidFill>
                  <a:srgbClr val="FF0000"/>
                </a:solidFill>
              </a:rPr>
              <a:t>This slide template is to be used exclusively for the first slide of the presentation</a:t>
            </a:r>
            <a:endParaRPr lang="en-GB" sz="1404" b="0" dirty="0">
              <a:solidFill>
                <a:srgbClr val="FF0000"/>
              </a:solidFill>
            </a:endParaRPr>
          </a:p>
        </p:txBody>
      </p:sp>
    </p:spTree>
    <p:extLst>
      <p:ext uri="{BB962C8B-B14F-4D97-AF65-F5344CB8AC3E}">
        <p14:creationId xmlns:p14="http://schemas.microsoft.com/office/powerpoint/2010/main" val="4604575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eel Title Chapter">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63A053E1-C4AD-4808-8871-EC6A4137C82E}"/>
              </a:ext>
            </a:extLst>
          </p:cNvPr>
          <p:cNvSpPr/>
          <p:nvPr userDrawn="1"/>
        </p:nvSpPr>
        <p:spPr>
          <a:xfrm>
            <a:off x="3" y="0"/>
            <a:ext cx="12191999" cy="6858000"/>
          </a:xfrm>
          <a:prstGeom prst="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4"/>
          </a:p>
        </p:txBody>
      </p:sp>
      <p:sp>
        <p:nvSpPr>
          <p:cNvPr id="15" name="Freeform: Shape 14">
            <a:extLst>
              <a:ext uri="{FF2B5EF4-FFF2-40B4-BE49-F238E27FC236}">
                <a16:creationId xmlns:a16="http://schemas.microsoft.com/office/drawing/2014/main" id="{E9D8AD04-552C-402A-9581-ECE62C825272}"/>
              </a:ext>
            </a:extLst>
          </p:cNvPr>
          <p:cNvSpPr/>
          <p:nvPr userDrawn="1"/>
        </p:nvSpPr>
        <p:spPr>
          <a:xfrm>
            <a:off x="3" y="2"/>
            <a:ext cx="6515100" cy="6857998"/>
          </a:xfrm>
          <a:custGeom>
            <a:avLst/>
            <a:gdLst>
              <a:gd name="connsiteX0" fmla="*/ 4748430 w 6515100"/>
              <a:gd name="connsiteY0" fmla="*/ 1740862 h 6857998"/>
              <a:gd name="connsiteX1" fmla="*/ 3968724 w 6515100"/>
              <a:gd name="connsiteY1" fmla="*/ 2598685 h 6857998"/>
              <a:gd name="connsiteX2" fmla="*/ 4748430 w 6515100"/>
              <a:gd name="connsiteY2" fmla="*/ 3456508 h 6857998"/>
              <a:gd name="connsiteX3" fmla="*/ 5528136 w 6515100"/>
              <a:gd name="connsiteY3" fmla="*/ 2598685 h 6857998"/>
              <a:gd name="connsiteX4" fmla="*/ 4748430 w 6515100"/>
              <a:gd name="connsiteY4" fmla="*/ 1740862 h 6857998"/>
              <a:gd name="connsiteX5" fmla="*/ 487067 w 6515100"/>
              <a:gd name="connsiteY5" fmla="*/ 0 h 6857998"/>
              <a:gd name="connsiteX6" fmla="*/ 4719934 w 6515100"/>
              <a:gd name="connsiteY6" fmla="*/ 0 h 6857998"/>
              <a:gd name="connsiteX7" fmla="*/ 4790513 w 6515100"/>
              <a:gd name="connsiteY7" fmla="*/ 44500 h 6857998"/>
              <a:gd name="connsiteX8" fmla="*/ 6515100 w 6515100"/>
              <a:gd name="connsiteY8" fmla="*/ 3410740 h 6857998"/>
              <a:gd name="connsiteX9" fmla="*/ 4790513 w 6515100"/>
              <a:gd name="connsiteY9" fmla="*/ 6776980 h 6857998"/>
              <a:gd name="connsiteX10" fmla="*/ 4668743 w 6515100"/>
              <a:gd name="connsiteY10" fmla="*/ 6857998 h 6857998"/>
              <a:gd name="connsiteX11" fmla="*/ 538257 w 6515100"/>
              <a:gd name="connsiteY11" fmla="*/ 6857998 h 6857998"/>
              <a:gd name="connsiteX12" fmla="*/ 416487 w 6515100"/>
              <a:gd name="connsiteY12" fmla="*/ 6776980 h 6857998"/>
              <a:gd name="connsiteX13" fmla="*/ 43649 w 6515100"/>
              <a:gd name="connsiteY13" fmla="*/ 6480356 h 6857998"/>
              <a:gd name="connsiteX14" fmla="*/ 0 w 6515100"/>
              <a:gd name="connsiteY14" fmla="*/ 6438688 h 6857998"/>
              <a:gd name="connsiteX15" fmla="*/ 0 w 6515100"/>
              <a:gd name="connsiteY15" fmla="*/ 382792 h 6857998"/>
              <a:gd name="connsiteX16" fmla="*/ 43649 w 6515100"/>
              <a:gd name="connsiteY16" fmla="*/ 341124 h 6857998"/>
              <a:gd name="connsiteX17" fmla="*/ 416487 w 6515100"/>
              <a:gd name="connsiteY17" fmla="*/ 44500 h 685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5100" h="6857998">
                <a:moveTo>
                  <a:pt x="4748430" y="1740862"/>
                </a:moveTo>
                <a:cubicBezTo>
                  <a:pt x="4317810" y="1740862"/>
                  <a:pt x="3968724" y="2124922"/>
                  <a:pt x="3968724" y="2598685"/>
                </a:cubicBezTo>
                <a:cubicBezTo>
                  <a:pt x="3968724" y="3072448"/>
                  <a:pt x="4317810" y="3456508"/>
                  <a:pt x="4748430" y="3456508"/>
                </a:cubicBezTo>
                <a:cubicBezTo>
                  <a:pt x="5179050" y="3456508"/>
                  <a:pt x="5528136" y="3072448"/>
                  <a:pt x="5528136" y="2598685"/>
                </a:cubicBezTo>
                <a:cubicBezTo>
                  <a:pt x="5528136" y="2124922"/>
                  <a:pt x="5179050" y="1740862"/>
                  <a:pt x="4748430" y="1740862"/>
                </a:cubicBezTo>
                <a:close/>
                <a:moveTo>
                  <a:pt x="487067" y="0"/>
                </a:moveTo>
                <a:lnTo>
                  <a:pt x="4719934" y="0"/>
                </a:lnTo>
                <a:lnTo>
                  <a:pt x="4790513" y="44500"/>
                </a:lnTo>
                <a:cubicBezTo>
                  <a:pt x="5831005" y="774030"/>
                  <a:pt x="6515100" y="2009474"/>
                  <a:pt x="6515100" y="3410740"/>
                </a:cubicBezTo>
                <a:cubicBezTo>
                  <a:pt x="6515100" y="4812007"/>
                  <a:pt x="5831005" y="6047450"/>
                  <a:pt x="4790513" y="6776980"/>
                </a:cubicBezTo>
                <a:lnTo>
                  <a:pt x="4668743" y="6857998"/>
                </a:lnTo>
                <a:lnTo>
                  <a:pt x="538257" y="6857998"/>
                </a:lnTo>
                <a:lnTo>
                  <a:pt x="416487" y="6776980"/>
                </a:lnTo>
                <a:cubicBezTo>
                  <a:pt x="286426" y="6685789"/>
                  <a:pt x="161933" y="6586693"/>
                  <a:pt x="43649" y="6480356"/>
                </a:cubicBezTo>
                <a:lnTo>
                  <a:pt x="0" y="6438688"/>
                </a:lnTo>
                <a:lnTo>
                  <a:pt x="0" y="382792"/>
                </a:lnTo>
                <a:lnTo>
                  <a:pt x="43649" y="341124"/>
                </a:lnTo>
                <a:cubicBezTo>
                  <a:pt x="161933" y="234788"/>
                  <a:pt x="286426" y="135691"/>
                  <a:pt x="416487" y="44500"/>
                </a:cubicBezTo>
                <a:close/>
              </a:path>
            </a:pathLst>
          </a:custGeom>
          <a:solidFill>
            <a:schemeClr val="bg1">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4000" dirty="0"/>
          </a:p>
        </p:txBody>
      </p:sp>
      <p:pic>
        <p:nvPicPr>
          <p:cNvPr id="8" name="Picture 7">
            <a:extLst>
              <a:ext uri="{FF2B5EF4-FFF2-40B4-BE49-F238E27FC236}">
                <a16:creationId xmlns:a16="http://schemas.microsoft.com/office/drawing/2014/main" id="{0BE077E8-7476-4BA5-9313-57A9664BC2A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27801" y="247859"/>
            <a:ext cx="2095779" cy="964060"/>
          </a:xfrm>
          <a:prstGeom prst="rect">
            <a:avLst/>
          </a:prstGeom>
        </p:spPr>
      </p:pic>
      <p:sp>
        <p:nvSpPr>
          <p:cNvPr id="9" name="Title 1">
            <a:extLst>
              <a:ext uri="{FF2B5EF4-FFF2-40B4-BE49-F238E27FC236}">
                <a16:creationId xmlns:a16="http://schemas.microsoft.com/office/drawing/2014/main" id="{A88F6076-4A65-420D-B484-571A2CD9EFEF}"/>
              </a:ext>
            </a:extLst>
          </p:cNvPr>
          <p:cNvSpPr>
            <a:spLocks noGrp="1"/>
          </p:cNvSpPr>
          <p:nvPr>
            <p:ph type="ctrTitle"/>
          </p:nvPr>
        </p:nvSpPr>
        <p:spPr>
          <a:xfrm>
            <a:off x="529389" y="1797812"/>
            <a:ext cx="11185200" cy="1742400"/>
          </a:xfrm>
          <a:prstGeom prst="rect">
            <a:avLst/>
          </a:prstGeom>
        </p:spPr>
        <p:txBody>
          <a:bodyPr anchor="ctr" anchorCtr="1">
            <a:normAutofit fontScale="90000"/>
          </a:bodyPr>
          <a:lstStyle>
            <a:lvl1pPr algn="ctr">
              <a:defRPr b="1"/>
            </a:lvl1pPr>
          </a:lstStyle>
          <a:p>
            <a:pPr algn="l"/>
            <a:endParaRPr lang="en-GB" b="1" dirty="0">
              <a:solidFill>
                <a:srgbClr val="7800AF"/>
              </a:solidFill>
              <a:latin typeface="Quicksand" panose="02070303000000060000" pitchFamily="18" charset="0"/>
            </a:endParaRPr>
          </a:p>
        </p:txBody>
      </p:sp>
      <p:sp>
        <p:nvSpPr>
          <p:cNvPr id="10" name="Subtitle 2">
            <a:extLst>
              <a:ext uri="{FF2B5EF4-FFF2-40B4-BE49-F238E27FC236}">
                <a16:creationId xmlns:a16="http://schemas.microsoft.com/office/drawing/2014/main" id="{443EF596-6ECA-4BD7-80B2-387316E9B972}"/>
              </a:ext>
            </a:extLst>
          </p:cNvPr>
          <p:cNvSpPr>
            <a:spLocks noGrp="1"/>
          </p:cNvSpPr>
          <p:nvPr>
            <p:ph type="subTitle" idx="1"/>
          </p:nvPr>
        </p:nvSpPr>
        <p:spPr>
          <a:xfrm>
            <a:off x="527805" y="4189326"/>
            <a:ext cx="11185201" cy="1655762"/>
          </a:xfrm>
          <a:prstGeom prst="rect">
            <a:avLst/>
          </a:prstGeom>
        </p:spPr>
        <p:txBody>
          <a:bodyPr anchor="ctr" anchorCtr="1"/>
          <a:lstStyle>
            <a:lvl1pPr marL="0" indent="0">
              <a:buFont typeface="Arial" panose="020B0604020202020204" pitchFamily="34" charset="0"/>
              <a:buNone/>
              <a:defRPr b="0"/>
            </a:lvl1pPr>
          </a:lstStyle>
          <a:p>
            <a:pPr algn="l"/>
            <a:endParaRPr lang="en-US" dirty="0">
              <a:solidFill>
                <a:srgbClr val="7800AF"/>
              </a:solidFill>
              <a:latin typeface="Quicksand" panose="02070303000000060000" pitchFamily="18" charset="0"/>
            </a:endParaRPr>
          </a:p>
        </p:txBody>
      </p:sp>
      <p:sp>
        <p:nvSpPr>
          <p:cNvPr id="11" name="Rectangle 10">
            <a:extLst>
              <a:ext uri="{FF2B5EF4-FFF2-40B4-BE49-F238E27FC236}">
                <a16:creationId xmlns:a16="http://schemas.microsoft.com/office/drawing/2014/main" id="{EC6ECDB7-B09E-445A-8C6C-12F064ADDB07}"/>
              </a:ext>
            </a:extLst>
          </p:cNvPr>
          <p:cNvSpPr/>
          <p:nvPr userDrawn="1"/>
        </p:nvSpPr>
        <p:spPr>
          <a:xfrm>
            <a:off x="6949437" y="0"/>
            <a:ext cx="5242563" cy="6858000"/>
          </a:xfrm>
          <a:prstGeom prst="rect">
            <a:avLst/>
          </a:prstGeom>
          <a:blipFill dpi="0" rotWithShape="1">
            <a:blip r:embed="rId3">
              <a:alphaModFix amt="9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4" dirty="0"/>
          </a:p>
        </p:txBody>
      </p:sp>
    </p:spTree>
    <p:extLst>
      <p:ext uri="{BB962C8B-B14F-4D97-AF65-F5344CB8AC3E}">
        <p14:creationId xmlns:p14="http://schemas.microsoft.com/office/powerpoint/2010/main" val="17435428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urple Slideshow Title Slide">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63A053E1-C4AD-4808-8871-EC6A4137C82E}"/>
              </a:ext>
            </a:extLst>
          </p:cNvPr>
          <p:cNvSpPr/>
          <p:nvPr userDrawn="1"/>
        </p:nvSpPr>
        <p:spPr>
          <a:xfrm>
            <a:off x="3" y="0"/>
            <a:ext cx="12191999" cy="6858000"/>
          </a:xfrm>
          <a:prstGeom prst="rect">
            <a:avLst/>
          </a:prstGeom>
          <a:solidFill>
            <a:srgbClr val="780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4"/>
          </a:p>
        </p:txBody>
      </p:sp>
      <p:sp>
        <p:nvSpPr>
          <p:cNvPr id="19" name="Freeform: Shape 18">
            <a:extLst>
              <a:ext uri="{FF2B5EF4-FFF2-40B4-BE49-F238E27FC236}">
                <a16:creationId xmlns:a16="http://schemas.microsoft.com/office/drawing/2014/main" id="{C15A4520-1035-44E0-8327-82126507407B}"/>
              </a:ext>
            </a:extLst>
          </p:cNvPr>
          <p:cNvSpPr/>
          <p:nvPr userDrawn="1"/>
        </p:nvSpPr>
        <p:spPr>
          <a:xfrm>
            <a:off x="3" y="-1"/>
            <a:ext cx="6515100" cy="6858000"/>
          </a:xfrm>
          <a:custGeom>
            <a:avLst/>
            <a:gdLst>
              <a:gd name="connsiteX0" fmla="*/ 4748430 w 6515100"/>
              <a:gd name="connsiteY0" fmla="*/ 1759123 h 6858000"/>
              <a:gd name="connsiteX1" fmla="*/ 3968724 w 6515100"/>
              <a:gd name="connsiteY1" fmla="*/ 2616946 h 6858000"/>
              <a:gd name="connsiteX2" fmla="*/ 4748430 w 6515100"/>
              <a:gd name="connsiteY2" fmla="*/ 3474769 h 6858000"/>
              <a:gd name="connsiteX3" fmla="*/ 5528136 w 6515100"/>
              <a:gd name="connsiteY3" fmla="*/ 2616946 h 6858000"/>
              <a:gd name="connsiteX4" fmla="*/ 4748430 w 6515100"/>
              <a:gd name="connsiteY4" fmla="*/ 1759123 h 6858000"/>
              <a:gd name="connsiteX5" fmla="*/ 515267 w 6515100"/>
              <a:gd name="connsiteY5" fmla="*/ 0 h 6858000"/>
              <a:gd name="connsiteX6" fmla="*/ 4696183 w 6515100"/>
              <a:gd name="connsiteY6" fmla="*/ 0 h 6858000"/>
              <a:gd name="connsiteX7" fmla="*/ 4790513 w 6515100"/>
              <a:gd name="connsiteY7" fmla="*/ 62761 h 6858000"/>
              <a:gd name="connsiteX8" fmla="*/ 6515100 w 6515100"/>
              <a:gd name="connsiteY8" fmla="*/ 3429001 h 6858000"/>
              <a:gd name="connsiteX9" fmla="*/ 4790513 w 6515100"/>
              <a:gd name="connsiteY9" fmla="*/ 6795241 h 6858000"/>
              <a:gd name="connsiteX10" fmla="*/ 4690974 w 6515100"/>
              <a:gd name="connsiteY10" fmla="*/ 6858000 h 6858000"/>
              <a:gd name="connsiteX11" fmla="*/ 516027 w 6515100"/>
              <a:gd name="connsiteY11" fmla="*/ 6858000 h 6858000"/>
              <a:gd name="connsiteX12" fmla="*/ 416487 w 6515100"/>
              <a:gd name="connsiteY12" fmla="*/ 6795241 h 6858000"/>
              <a:gd name="connsiteX13" fmla="*/ 43649 w 6515100"/>
              <a:gd name="connsiteY13" fmla="*/ 6498617 h 6858000"/>
              <a:gd name="connsiteX14" fmla="*/ 0 w 6515100"/>
              <a:gd name="connsiteY14" fmla="*/ 6456949 h 6858000"/>
              <a:gd name="connsiteX15" fmla="*/ 0 w 6515100"/>
              <a:gd name="connsiteY15" fmla="*/ 405268 h 6858000"/>
              <a:gd name="connsiteX16" fmla="*/ 115359 w 6515100"/>
              <a:gd name="connsiteY16" fmla="*/ 296457 h 6858000"/>
              <a:gd name="connsiteX17" fmla="*/ 377636 w 6515100"/>
              <a:gd name="connsiteY17" fmla="*/ 9035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5100" h="6858000">
                <a:moveTo>
                  <a:pt x="4748430" y="1759123"/>
                </a:moveTo>
                <a:cubicBezTo>
                  <a:pt x="4317810" y="1759123"/>
                  <a:pt x="3968724" y="2143183"/>
                  <a:pt x="3968724" y="2616946"/>
                </a:cubicBezTo>
                <a:cubicBezTo>
                  <a:pt x="3968724" y="3090709"/>
                  <a:pt x="4317810" y="3474769"/>
                  <a:pt x="4748430" y="3474769"/>
                </a:cubicBezTo>
                <a:cubicBezTo>
                  <a:pt x="5179050" y="3474769"/>
                  <a:pt x="5528136" y="3090709"/>
                  <a:pt x="5528136" y="2616946"/>
                </a:cubicBezTo>
                <a:cubicBezTo>
                  <a:pt x="5528136" y="2143183"/>
                  <a:pt x="5179050" y="1759123"/>
                  <a:pt x="4748430" y="1759123"/>
                </a:cubicBezTo>
                <a:close/>
                <a:moveTo>
                  <a:pt x="515267" y="0"/>
                </a:moveTo>
                <a:lnTo>
                  <a:pt x="4696183" y="0"/>
                </a:lnTo>
                <a:lnTo>
                  <a:pt x="4790513" y="62761"/>
                </a:lnTo>
                <a:cubicBezTo>
                  <a:pt x="5831005" y="792291"/>
                  <a:pt x="6515100" y="2027735"/>
                  <a:pt x="6515100" y="3429001"/>
                </a:cubicBezTo>
                <a:cubicBezTo>
                  <a:pt x="6515100" y="4830268"/>
                  <a:pt x="5831005" y="6065711"/>
                  <a:pt x="4790513" y="6795241"/>
                </a:cubicBezTo>
                <a:lnTo>
                  <a:pt x="4690974" y="6858000"/>
                </a:lnTo>
                <a:lnTo>
                  <a:pt x="516027" y="6858000"/>
                </a:lnTo>
                <a:lnTo>
                  <a:pt x="416487" y="6795241"/>
                </a:lnTo>
                <a:cubicBezTo>
                  <a:pt x="286426" y="6704050"/>
                  <a:pt x="161933" y="6604954"/>
                  <a:pt x="43649" y="6498617"/>
                </a:cubicBezTo>
                <a:lnTo>
                  <a:pt x="0" y="6456949"/>
                </a:lnTo>
                <a:lnTo>
                  <a:pt x="0" y="405268"/>
                </a:lnTo>
                <a:lnTo>
                  <a:pt x="115359" y="296457"/>
                </a:lnTo>
                <a:cubicBezTo>
                  <a:pt x="199879" y="224067"/>
                  <a:pt x="287377" y="155291"/>
                  <a:pt x="377636" y="90355"/>
                </a:cubicBezTo>
                <a:close/>
              </a:path>
            </a:pathLst>
          </a:custGeom>
          <a:solidFill>
            <a:schemeClr val="bg1">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4000" dirty="0"/>
          </a:p>
        </p:txBody>
      </p:sp>
      <p:sp>
        <p:nvSpPr>
          <p:cNvPr id="13" name="Picture Placeholder 12">
            <a:extLst>
              <a:ext uri="{FF2B5EF4-FFF2-40B4-BE49-F238E27FC236}">
                <a16:creationId xmlns:a16="http://schemas.microsoft.com/office/drawing/2014/main" id="{D3BEB754-58D6-486E-B2C9-025097E44328}"/>
              </a:ext>
            </a:extLst>
          </p:cNvPr>
          <p:cNvSpPr>
            <a:spLocks noGrp="1"/>
          </p:cNvSpPr>
          <p:nvPr>
            <p:ph type="pic" sz="quarter" idx="10"/>
          </p:nvPr>
        </p:nvSpPr>
        <p:spPr>
          <a:xfrm>
            <a:off x="6947621" y="0"/>
            <a:ext cx="5244379" cy="6858000"/>
          </a:xfrm>
          <a:custGeom>
            <a:avLst/>
            <a:gdLst>
              <a:gd name="connsiteX0" fmla="*/ 1838740 w 5244378"/>
              <a:gd name="connsiteY0" fmla="*/ 337314 h 6858000"/>
              <a:gd name="connsiteX1" fmla="*/ 1091857 w 5244378"/>
              <a:gd name="connsiteY1" fmla="*/ 1154462 h 6858000"/>
              <a:gd name="connsiteX2" fmla="*/ 1838740 w 5244378"/>
              <a:gd name="connsiteY2" fmla="*/ 1971610 h 6858000"/>
              <a:gd name="connsiteX3" fmla="*/ 2585623 w 5244378"/>
              <a:gd name="connsiteY3" fmla="*/ 1154462 h 6858000"/>
              <a:gd name="connsiteX4" fmla="*/ 1838740 w 5244378"/>
              <a:gd name="connsiteY4" fmla="*/ 337314 h 6858000"/>
              <a:gd name="connsiteX5" fmla="*/ 1078052 w 5244378"/>
              <a:gd name="connsiteY5" fmla="*/ 0 h 6858000"/>
              <a:gd name="connsiteX6" fmla="*/ 5244378 w 5244378"/>
              <a:gd name="connsiteY6" fmla="*/ 0 h 6858000"/>
              <a:gd name="connsiteX7" fmla="*/ 5244378 w 5244378"/>
              <a:gd name="connsiteY7" fmla="*/ 6858000 h 6858000"/>
              <a:gd name="connsiteX8" fmla="*/ 3483828 w 5244378"/>
              <a:gd name="connsiteY8" fmla="*/ 6858000 h 6858000"/>
              <a:gd name="connsiteX9" fmla="*/ 3405926 w 5244378"/>
              <a:gd name="connsiteY9" fmla="*/ 6714476 h 6858000"/>
              <a:gd name="connsiteX10" fmla="*/ 3324052 w 5244378"/>
              <a:gd name="connsiteY10" fmla="*/ 6308941 h 6858000"/>
              <a:gd name="connsiteX11" fmla="*/ 3324052 w 5244378"/>
              <a:gd name="connsiteY11" fmla="*/ 4701567 h 6858000"/>
              <a:gd name="connsiteX12" fmla="*/ 2810595 w 5244378"/>
              <a:gd name="connsiteY12" fmla="*/ 4701567 h 6858000"/>
              <a:gd name="connsiteX13" fmla="*/ 2810574 w 5244378"/>
              <a:gd name="connsiteY13" fmla="*/ 4701568 h 6858000"/>
              <a:gd name="connsiteX14" fmla="*/ 2597180 w 5244378"/>
              <a:gd name="connsiteY14" fmla="*/ 4701567 h 6858000"/>
              <a:gd name="connsiteX15" fmla="*/ 13409 w 5244378"/>
              <a:gd name="connsiteY15" fmla="*/ 2369934 h 6858000"/>
              <a:gd name="connsiteX16" fmla="*/ 0 w 5244378"/>
              <a:gd name="connsiteY16" fmla="*/ 2104388 h 6858000"/>
              <a:gd name="connsiteX17" fmla="*/ 13409 w 5244378"/>
              <a:gd name="connsiteY17" fmla="*/ 1838842 h 6858000"/>
              <a:gd name="connsiteX18" fmla="*/ 1030775 w 5244378"/>
              <a:gd name="connsiteY18" fmla="*/ 3256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244378" h="6858000">
                <a:moveTo>
                  <a:pt x="1838740" y="337314"/>
                </a:moveTo>
                <a:cubicBezTo>
                  <a:pt x="1426248" y="337314"/>
                  <a:pt x="1091857" y="703164"/>
                  <a:pt x="1091857" y="1154462"/>
                </a:cubicBezTo>
                <a:cubicBezTo>
                  <a:pt x="1091857" y="1605760"/>
                  <a:pt x="1426248" y="1971610"/>
                  <a:pt x="1838740" y="1971610"/>
                </a:cubicBezTo>
                <a:cubicBezTo>
                  <a:pt x="2251232" y="1971610"/>
                  <a:pt x="2585623" y="1605760"/>
                  <a:pt x="2585623" y="1154462"/>
                </a:cubicBezTo>
                <a:cubicBezTo>
                  <a:pt x="2585623" y="703164"/>
                  <a:pt x="2251232" y="337314"/>
                  <a:pt x="1838740" y="337314"/>
                </a:cubicBezTo>
                <a:close/>
                <a:moveTo>
                  <a:pt x="1078052" y="0"/>
                </a:moveTo>
                <a:lnTo>
                  <a:pt x="5244378" y="0"/>
                </a:lnTo>
                <a:lnTo>
                  <a:pt x="5244378" y="6858000"/>
                </a:lnTo>
                <a:lnTo>
                  <a:pt x="3483828" y="6858000"/>
                </a:lnTo>
                <a:lnTo>
                  <a:pt x="3405926" y="6714476"/>
                </a:lnTo>
                <a:cubicBezTo>
                  <a:pt x="3353205" y="6589831"/>
                  <a:pt x="3324052" y="6452791"/>
                  <a:pt x="3324052" y="6308941"/>
                </a:cubicBezTo>
                <a:lnTo>
                  <a:pt x="3324052" y="4701567"/>
                </a:lnTo>
                <a:lnTo>
                  <a:pt x="2810595" y="4701567"/>
                </a:lnTo>
                <a:lnTo>
                  <a:pt x="2810574" y="4701568"/>
                </a:lnTo>
                <a:lnTo>
                  <a:pt x="2597180" y="4701567"/>
                </a:lnTo>
                <a:cubicBezTo>
                  <a:pt x="1252446" y="4701567"/>
                  <a:pt x="146410" y="3679578"/>
                  <a:pt x="13409" y="2369934"/>
                </a:cubicBezTo>
                <a:lnTo>
                  <a:pt x="0" y="2104388"/>
                </a:lnTo>
                <a:lnTo>
                  <a:pt x="13409" y="1838842"/>
                </a:lnTo>
                <a:cubicBezTo>
                  <a:pt x="88222" y="1102167"/>
                  <a:pt x="470910" y="456508"/>
                  <a:pt x="1030775" y="32560"/>
                </a:cubicBezTo>
                <a:close/>
              </a:path>
            </a:pathLst>
          </a:custGeom>
          <a:solidFill>
            <a:schemeClr val="bg1"/>
          </a:solidFill>
        </p:spPr>
        <p:txBody>
          <a:bodyPr wrap="square">
            <a:noAutofit/>
          </a:bodyPr>
          <a:lstStyle/>
          <a:p>
            <a:endParaRPr lang="en-GB" dirty="0"/>
          </a:p>
        </p:txBody>
      </p:sp>
      <p:pic>
        <p:nvPicPr>
          <p:cNvPr id="11" name="Picture 10">
            <a:extLst>
              <a:ext uri="{FF2B5EF4-FFF2-40B4-BE49-F238E27FC236}">
                <a16:creationId xmlns:a16="http://schemas.microsoft.com/office/drawing/2014/main" id="{4EC02B00-B1FB-47E7-9FF3-FC24CEEC54C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29393" y="247001"/>
            <a:ext cx="2094191" cy="963328"/>
          </a:xfrm>
          <a:prstGeom prst="rect">
            <a:avLst/>
          </a:prstGeom>
        </p:spPr>
      </p:pic>
      <p:sp>
        <p:nvSpPr>
          <p:cNvPr id="15" name="Subtitle 2">
            <a:extLst>
              <a:ext uri="{FF2B5EF4-FFF2-40B4-BE49-F238E27FC236}">
                <a16:creationId xmlns:a16="http://schemas.microsoft.com/office/drawing/2014/main" id="{E957DAB7-9261-4921-BADB-3B4A359E08EE}"/>
              </a:ext>
            </a:extLst>
          </p:cNvPr>
          <p:cNvSpPr>
            <a:spLocks noGrp="1"/>
          </p:cNvSpPr>
          <p:nvPr>
            <p:ph type="subTitle" idx="1"/>
          </p:nvPr>
        </p:nvSpPr>
        <p:spPr>
          <a:xfrm>
            <a:off x="572600" y="4189326"/>
            <a:ext cx="6220800" cy="1655762"/>
          </a:xfrm>
          <a:prstGeom prst="rect">
            <a:avLst/>
          </a:prstGeom>
        </p:spPr>
        <p:txBody>
          <a:bodyPr/>
          <a:lstStyle>
            <a:lvl1pPr marL="0" indent="0">
              <a:buNone/>
              <a:defRPr/>
            </a:lvl1pPr>
          </a:lstStyle>
          <a:p>
            <a:pPr algn="l"/>
            <a:endParaRPr lang="en-US" dirty="0">
              <a:solidFill>
                <a:schemeClr val="bg1"/>
              </a:solidFill>
              <a:latin typeface="Quicksand" panose="02070303000000060000" pitchFamily="18" charset="0"/>
            </a:endParaRPr>
          </a:p>
        </p:txBody>
      </p:sp>
      <p:sp>
        <p:nvSpPr>
          <p:cNvPr id="2" name="TextBox 1">
            <a:extLst>
              <a:ext uri="{FF2B5EF4-FFF2-40B4-BE49-F238E27FC236}">
                <a16:creationId xmlns:a16="http://schemas.microsoft.com/office/drawing/2014/main" id="{A34DB507-70E1-45A6-8EEB-D38DD183A939}"/>
              </a:ext>
            </a:extLst>
          </p:cNvPr>
          <p:cNvSpPr txBox="1"/>
          <p:nvPr userDrawn="1"/>
        </p:nvSpPr>
        <p:spPr>
          <a:xfrm>
            <a:off x="3" y="-576335"/>
            <a:ext cx="12191999" cy="308418"/>
          </a:xfrm>
          <a:prstGeom prst="rect">
            <a:avLst/>
          </a:prstGeom>
          <a:noFill/>
        </p:spPr>
        <p:txBody>
          <a:bodyPr wrap="square" rtlCol="0">
            <a:spAutoFit/>
          </a:bodyPr>
          <a:lstStyle/>
          <a:p>
            <a:r>
              <a:rPr lang="en-US" sz="1404" b="1" dirty="0">
                <a:solidFill>
                  <a:srgbClr val="FF0000"/>
                </a:solidFill>
              </a:rPr>
              <a:t>Please note: </a:t>
            </a:r>
            <a:r>
              <a:rPr lang="en-US" sz="1404" b="0" dirty="0">
                <a:solidFill>
                  <a:srgbClr val="FF0000"/>
                </a:solidFill>
              </a:rPr>
              <a:t>This slide template is to be used exclusively for the first slide of the presentation</a:t>
            </a:r>
            <a:endParaRPr lang="en-GB" sz="1404" b="0" dirty="0">
              <a:solidFill>
                <a:srgbClr val="FF0000"/>
              </a:solidFill>
            </a:endParaRPr>
          </a:p>
        </p:txBody>
      </p:sp>
      <p:sp>
        <p:nvSpPr>
          <p:cNvPr id="9" name="Title 1">
            <a:extLst>
              <a:ext uri="{FF2B5EF4-FFF2-40B4-BE49-F238E27FC236}">
                <a16:creationId xmlns:a16="http://schemas.microsoft.com/office/drawing/2014/main" id="{163983A3-D74A-4A80-AA56-510EFA33322E}"/>
              </a:ext>
            </a:extLst>
          </p:cNvPr>
          <p:cNvSpPr>
            <a:spLocks noGrp="1"/>
          </p:cNvSpPr>
          <p:nvPr>
            <p:ph type="ctrTitle"/>
          </p:nvPr>
        </p:nvSpPr>
        <p:spPr>
          <a:xfrm>
            <a:off x="529391" y="2051814"/>
            <a:ext cx="5566612" cy="1742707"/>
          </a:xfrm>
          <a:prstGeom prst="rect">
            <a:avLst/>
          </a:prstGeom>
        </p:spPr>
        <p:txBody>
          <a:bodyPr>
            <a:normAutofit fontScale="90000"/>
          </a:bodyPr>
          <a:lstStyle/>
          <a:p>
            <a:pPr algn="l"/>
            <a:endParaRPr lang="en-GB" b="1" dirty="0">
              <a:solidFill>
                <a:schemeClr val="bg1"/>
              </a:solidFill>
              <a:latin typeface="Quicksand" panose="02070303000000060000" pitchFamily="18" charset="0"/>
            </a:endParaRPr>
          </a:p>
        </p:txBody>
      </p:sp>
    </p:spTree>
    <p:extLst>
      <p:ext uri="{BB962C8B-B14F-4D97-AF65-F5344CB8AC3E}">
        <p14:creationId xmlns:p14="http://schemas.microsoft.com/office/powerpoint/2010/main" val="22849317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urple Chapter Title">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63A053E1-C4AD-4808-8871-EC6A4137C82E}"/>
              </a:ext>
            </a:extLst>
          </p:cNvPr>
          <p:cNvSpPr/>
          <p:nvPr userDrawn="1"/>
        </p:nvSpPr>
        <p:spPr>
          <a:xfrm>
            <a:off x="3" y="0"/>
            <a:ext cx="12191999" cy="6858000"/>
          </a:xfrm>
          <a:prstGeom prst="rect">
            <a:avLst/>
          </a:prstGeom>
          <a:solidFill>
            <a:srgbClr val="780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4"/>
          </a:p>
        </p:txBody>
      </p:sp>
      <p:sp>
        <p:nvSpPr>
          <p:cNvPr id="8" name="Freeform: Shape 7">
            <a:extLst>
              <a:ext uri="{FF2B5EF4-FFF2-40B4-BE49-F238E27FC236}">
                <a16:creationId xmlns:a16="http://schemas.microsoft.com/office/drawing/2014/main" id="{48AED964-A184-4AE5-BC1D-BA69FF55B238}"/>
              </a:ext>
            </a:extLst>
          </p:cNvPr>
          <p:cNvSpPr/>
          <p:nvPr userDrawn="1"/>
        </p:nvSpPr>
        <p:spPr>
          <a:xfrm>
            <a:off x="3" y="0"/>
            <a:ext cx="6515100" cy="6858000"/>
          </a:xfrm>
          <a:custGeom>
            <a:avLst/>
            <a:gdLst>
              <a:gd name="connsiteX0" fmla="*/ 4748430 w 6515100"/>
              <a:gd name="connsiteY0" fmla="*/ 1759123 h 6858000"/>
              <a:gd name="connsiteX1" fmla="*/ 3968724 w 6515100"/>
              <a:gd name="connsiteY1" fmla="*/ 2616946 h 6858000"/>
              <a:gd name="connsiteX2" fmla="*/ 4748430 w 6515100"/>
              <a:gd name="connsiteY2" fmla="*/ 3474769 h 6858000"/>
              <a:gd name="connsiteX3" fmla="*/ 5528136 w 6515100"/>
              <a:gd name="connsiteY3" fmla="*/ 2616946 h 6858000"/>
              <a:gd name="connsiteX4" fmla="*/ 4748430 w 6515100"/>
              <a:gd name="connsiteY4" fmla="*/ 1759123 h 6858000"/>
              <a:gd name="connsiteX5" fmla="*/ 515267 w 6515100"/>
              <a:gd name="connsiteY5" fmla="*/ 0 h 6858000"/>
              <a:gd name="connsiteX6" fmla="*/ 4696183 w 6515100"/>
              <a:gd name="connsiteY6" fmla="*/ 0 h 6858000"/>
              <a:gd name="connsiteX7" fmla="*/ 4790513 w 6515100"/>
              <a:gd name="connsiteY7" fmla="*/ 62761 h 6858000"/>
              <a:gd name="connsiteX8" fmla="*/ 6515100 w 6515100"/>
              <a:gd name="connsiteY8" fmla="*/ 3429001 h 6858000"/>
              <a:gd name="connsiteX9" fmla="*/ 4790513 w 6515100"/>
              <a:gd name="connsiteY9" fmla="*/ 6795241 h 6858000"/>
              <a:gd name="connsiteX10" fmla="*/ 4690974 w 6515100"/>
              <a:gd name="connsiteY10" fmla="*/ 6858000 h 6858000"/>
              <a:gd name="connsiteX11" fmla="*/ 516027 w 6515100"/>
              <a:gd name="connsiteY11" fmla="*/ 6858000 h 6858000"/>
              <a:gd name="connsiteX12" fmla="*/ 416487 w 6515100"/>
              <a:gd name="connsiteY12" fmla="*/ 6795241 h 6858000"/>
              <a:gd name="connsiteX13" fmla="*/ 43649 w 6515100"/>
              <a:gd name="connsiteY13" fmla="*/ 6498617 h 6858000"/>
              <a:gd name="connsiteX14" fmla="*/ 0 w 6515100"/>
              <a:gd name="connsiteY14" fmla="*/ 6456949 h 6858000"/>
              <a:gd name="connsiteX15" fmla="*/ 0 w 6515100"/>
              <a:gd name="connsiteY15" fmla="*/ 405268 h 6858000"/>
              <a:gd name="connsiteX16" fmla="*/ 115359 w 6515100"/>
              <a:gd name="connsiteY16" fmla="*/ 296457 h 6858000"/>
              <a:gd name="connsiteX17" fmla="*/ 377636 w 6515100"/>
              <a:gd name="connsiteY17" fmla="*/ 9035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5100" h="6858000">
                <a:moveTo>
                  <a:pt x="4748430" y="1759123"/>
                </a:moveTo>
                <a:cubicBezTo>
                  <a:pt x="4317810" y="1759123"/>
                  <a:pt x="3968724" y="2143183"/>
                  <a:pt x="3968724" y="2616946"/>
                </a:cubicBezTo>
                <a:cubicBezTo>
                  <a:pt x="3968724" y="3090709"/>
                  <a:pt x="4317810" y="3474769"/>
                  <a:pt x="4748430" y="3474769"/>
                </a:cubicBezTo>
                <a:cubicBezTo>
                  <a:pt x="5179050" y="3474769"/>
                  <a:pt x="5528136" y="3090709"/>
                  <a:pt x="5528136" y="2616946"/>
                </a:cubicBezTo>
                <a:cubicBezTo>
                  <a:pt x="5528136" y="2143183"/>
                  <a:pt x="5179050" y="1759123"/>
                  <a:pt x="4748430" y="1759123"/>
                </a:cubicBezTo>
                <a:close/>
                <a:moveTo>
                  <a:pt x="515267" y="0"/>
                </a:moveTo>
                <a:lnTo>
                  <a:pt x="4696183" y="0"/>
                </a:lnTo>
                <a:lnTo>
                  <a:pt x="4790513" y="62761"/>
                </a:lnTo>
                <a:cubicBezTo>
                  <a:pt x="5831005" y="792291"/>
                  <a:pt x="6515100" y="2027735"/>
                  <a:pt x="6515100" y="3429001"/>
                </a:cubicBezTo>
                <a:cubicBezTo>
                  <a:pt x="6515100" y="4830268"/>
                  <a:pt x="5831005" y="6065711"/>
                  <a:pt x="4790513" y="6795241"/>
                </a:cubicBezTo>
                <a:lnTo>
                  <a:pt x="4690974" y="6858000"/>
                </a:lnTo>
                <a:lnTo>
                  <a:pt x="516027" y="6858000"/>
                </a:lnTo>
                <a:lnTo>
                  <a:pt x="416487" y="6795241"/>
                </a:lnTo>
                <a:cubicBezTo>
                  <a:pt x="286426" y="6704050"/>
                  <a:pt x="161933" y="6604954"/>
                  <a:pt x="43649" y="6498617"/>
                </a:cubicBezTo>
                <a:lnTo>
                  <a:pt x="0" y="6456949"/>
                </a:lnTo>
                <a:lnTo>
                  <a:pt x="0" y="405268"/>
                </a:lnTo>
                <a:lnTo>
                  <a:pt x="115359" y="296457"/>
                </a:lnTo>
                <a:cubicBezTo>
                  <a:pt x="199879" y="224067"/>
                  <a:pt x="287377" y="155291"/>
                  <a:pt x="377636" y="90355"/>
                </a:cubicBezTo>
                <a:close/>
              </a:path>
            </a:pathLst>
          </a:custGeom>
          <a:solidFill>
            <a:schemeClr val="bg1">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4000" dirty="0"/>
          </a:p>
        </p:txBody>
      </p:sp>
      <p:pic>
        <p:nvPicPr>
          <p:cNvPr id="11" name="Picture 10">
            <a:extLst>
              <a:ext uri="{FF2B5EF4-FFF2-40B4-BE49-F238E27FC236}">
                <a16:creationId xmlns:a16="http://schemas.microsoft.com/office/drawing/2014/main" id="{4EC02B00-B1FB-47E7-9FF3-FC24CEEC54C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29393" y="247001"/>
            <a:ext cx="2094191" cy="963328"/>
          </a:xfrm>
          <a:prstGeom prst="rect">
            <a:avLst/>
          </a:prstGeom>
        </p:spPr>
      </p:pic>
      <p:sp>
        <p:nvSpPr>
          <p:cNvPr id="12" name="Title 1">
            <a:extLst>
              <a:ext uri="{FF2B5EF4-FFF2-40B4-BE49-F238E27FC236}">
                <a16:creationId xmlns:a16="http://schemas.microsoft.com/office/drawing/2014/main" id="{86D14CB3-3AF5-4EC2-9F2E-33E8879281EF}"/>
              </a:ext>
            </a:extLst>
          </p:cNvPr>
          <p:cNvSpPr>
            <a:spLocks noGrp="1"/>
          </p:cNvSpPr>
          <p:nvPr>
            <p:ph type="ctrTitle"/>
          </p:nvPr>
        </p:nvSpPr>
        <p:spPr>
          <a:xfrm>
            <a:off x="504000" y="1797815"/>
            <a:ext cx="11185200" cy="1742707"/>
          </a:xfrm>
          <a:prstGeom prst="rect">
            <a:avLst/>
          </a:prstGeom>
        </p:spPr>
        <p:txBody>
          <a:bodyPr anchor="ctr" anchorCtr="1">
            <a:normAutofit fontScale="90000"/>
          </a:bodyPr>
          <a:lstStyle>
            <a:lvl1pPr algn="ctr">
              <a:defRPr b="0"/>
            </a:lvl1pPr>
          </a:lstStyle>
          <a:p>
            <a:pPr algn="l"/>
            <a:endParaRPr lang="en-GB" b="1" dirty="0">
              <a:solidFill>
                <a:schemeClr val="bg1"/>
              </a:solidFill>
              <a:latin typeface="Quicksand" panose="02070303000000060000" pitchFamily="18" charset="0"/>
            </a:endParaRPr>
          </a:p>
        </p:txBody>
      </p:sp>
      <p:sp>
        <p:nvSpPr>
          <p:cNvPr id="15" name="Subtitle 2">
            <a:extLst>
              <a:ext uri="{FF2B5EF4-FFF2-40B4-BE49-F238E27FC236}">
                <a16:creationId xmlns:a16="http://schemas.microsoft.com/office/drawing/2014/main" id="{E957DAB7-9261-4921-BADB-3B4A359E08EE}"/>
              </a:ext>
            </a:extLst>
          </p:cNvPr>
          <p:cNvSpPr>
            <a:spLocks noGrp="1"/>
          </p:cNvSpPr>
          <p:nvPr>
            <p:ph type="subTitle" idx="1"/>
          </p:nvPr>
        </p:nvSpPr>
        <p:spPr>
          <a:xfrm>
            <a:off x="572600" y="4189326"/>
            <a:ext cx="11116600" cy="1655762"/>
          </a:xfrm>
          <a:prstGeom prst="rect">
            <a:avLst/>
          </a:prstGeom>
        </p:spPr>
        <p:txBody>
          <a:bodyPr anchor="ctr" anchorCtr="1"/>
          <a:lstStyle>
            <a:lvl1pPr marL="0" indent="0" algn="ctr">
              <a:buNone/>
              <a:defRPr/>
            </a:lvl1pPr>
          </a:lstStyle>
          <a:p>
            <a:pPr algn="l"/>
            <a:endParaRPr lang="en-US" dirty="0">
              <a:solidFill>
                <a:schemeClr val="bg1"/>
              </a:solidFill>
              <a:latin typeface="Quicksand" panose="02070303000000060000" pitchFamily="18" charset="0"/>
            </a:endParaRPr>
          </a:p>
        </p:txBody>
      </p:sp>
      <p:sp>
        <p:nvSpPr>
          <p:cNvPr id="5" name="Rectangle 4">
            <a:extLst>
              <a:ext uri="{FF2B5EF4-FFF2-40B4-BE49-F238E27FC236}">
                <a16:creationId xmlns:a16="http://schemas.microsoft.com/office/drawing/2014/main" id="{495D2E24-9EBA-49E2-BB68-C88C594F1BA6}"/>
              </a:ext>
            </a:extLst>
          </p:cNvPr>
          <p:cNvSpPr/>
          <p:nvPr userDrawn="1"/>
        </p:nvSpPr>
        <p:spPr>
          <a:xfrm>
            <a:off x="6949437" y="0"/>
            <a:ext cx="5242563" cy="6858000"/>
          </a:xfrm>
          <a:prstGeom prst="rect">
            <a:avLst/>
          </a:prstGeom>
          <a:blipFill dpi="0" rotWithShape="1">
            <a:blip r:embed="rId3">
              <a:alphaModFix amt="5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4"/>
          </a:p>
        </p:txBody>
      </p:sp>
    </p:spTree>
    <p:extLst>
      <p:ext uri="{BB962C8B-B14F-4D97-AF65-F5344CB8AC3E}">
        <p14:creationId xmlns:p14="http://schemas.microsoft.com/office/powerpoint/2010/main" val="7852035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ink Slideshow Title Slide">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63A053E1-C4AD-4808-8871-EC6A4137C82E}"/>
              </a:ext>
            </a:extLst>
          </p:cNvPr>
          <p:cNvSpPr/>
          <p:nvPr userDrawn="1"/>
        </p:nvSpPr>
        <p:spPr>
          <a:xfrm>
            <a:off x="3" y="0"/>
            <a:ext cx="12191999" cy="6858000"/>
          </a:xfrm>
          <a:prstGeom prst="rect">
            <a:avLst/>
          </a:prstGeom>
          <a:solidFill>
            <a:srgbClr val="FF00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4"/>
          </a:p>
        </p:txBody>
      </p:sp>
      <p:sp>
        <p:nvSpPr>
          <p:cNvPr id="18" name="Freeform: Shape 17">
            <a:extLst>
              <a:ext uri="{FF2B5EF4-FFF2-40B4-BE49-F238E27FC236}">
                <a16:creationId xmlns:a16="http://schemas.microsoft.com/office/drawing/2014/main" id="{E6B2F59C-C564-497D-ACBA-EF6E8540DA6A}"/>
              </a:ext>
            </a:extLst>
          </p:cNvPr>
          <p:cNvSpPr/>
          <p:nvPr userDrawn="1"/>
        </p:nvSpPr>
        <p:spPr>
          <a:xfrm>
            <a:off x="3" y="-1"/>
            <a:ext cx="6515100" cy="6858000"/>
          </a:xfrm>
          <a:custGeom>
            <a:avLst/>
            <a:gdLst>
              <a:gd name="connsiteX0" fmla="*/ 4748430 w 6515100"/>
              <a:gd name="connsiteY0" fmla="*/ 1759123 h 6858000"/>
              <a:gd name="connsiteX1" fmla="*/ 3968724 w 6515100"/>
              <a:gd name="connsiteY1" fmla="*/ 2616946 h 6858000"/>
              <a:gd name="connsiteX2" fmla="*/ 4748430 w 6515100"/>
              <a:gd name="connsiteY2" fmla="*/ 3474769 h 6858000"/>
              <a:gd name="connsiteX3" fmla="*/ 5528136 w 6515100"/>
              <a:gd name="connsiteY3" fmla="*/ 2616946 h 6858000"/>
              <a:gd name="connsiteX4" fmla="*/ 4748430 w 6515100"/>
              <a:gd name="connsiteY4" fmla="*/ 1759123 h 6858000"/>
              <a:gd name="connsiteX5" fmla="*/ 510817 w 6515100"/>
              <a:gd name="connsiteY5" fmla="*/ 0 h 6858000"/>
              <a:gd name="connsiteX6" fmla="*/ 4696183 w 6515100"/>
              <a:gd name="connsiteY6" fmla="*/ 0 h 6858000"/>
              <a:gd name="connsiteX7" fmla="*/ 4790513 w 6515100"/>
              <a:gd name="connsiteY7" fmla="*/ 62761 h 6858000"/>
              <a:gd name="connsiteX8" fmla="*/ 6515100 w 6515100"/>
              <a:gd name="connsiteY8" fmla="*/ 3429001 h 6858000"/>
              <a:gd name="connsiteX9" fmla="*/ 4790513 w 6515100"/>
              <a:gd name="connsiteY9" fmla="*/ 6795241 h 6858000"/>
              <a:gd name="connsiteX10" fmla="*/ 4690974 w 6515100"/>
              <a:gd name="connsiteY10" fmla="*/ 6858000 h 6858000"/>
              <a:gd name="connsiteX11" fmla="*/ 516027 w 6515100"/>
              <a:gd name="connsiteY11" fmla="*/ 6858000 h 6858000"/>
              <a:gd name="connsiteX12" fmla="*/ 416487 w 6515100"/>
              <a:gd name="connsiteY12" fmla="*/ 6795241 h 6858000"/>
              <a:gd name="connsiteX13" fmla="*/ 43649 w 6515100"/>
              <a:gd name="connsiteY13" fmla="*/ 6498617 h 6858000"/>
              <a:gd name="connsiteX14" fmla="*/ 0 w 6515100"/>
              <a:gd name="connsiteY14" fmla="*/ 6456949 h 6858000"/>
              <a:gd name="connsiteX15" fmla="*/ 0 w 6515100"/>
              <a:gd name="connsiteY15" fmla="*/ 401053 h 6858000"/>
              <a:gd name="connsiteX16" fmla="*/ 43649 w 6515100"/>
              <a:gd name="connsiteY16" fmla="*/ 359385 h 6858000"/>
              <a:gd name="connsiteX17" fmla="*/ 416487 w 6515100"/>
              <a:gd name="connsiteY17" fmla="*/ 6276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5100" h="6858000">
                <a:moveTo>
                  <a:pt x="4748430" y="1759123"/>
                </a:moveTo>
                <a:cubicBezTo>
                  <a:pt x="4317810" y="1759123"/>
                  <a:pt x="3968724" y="2143183"/>
                  <a:pt x="3968724" y="2616946"/>
                </a:cubicBezTo>
                <a:cubicBezTo>
                  <a:pt x="3968724" y="3090709"/>
                  <a:pt x="4317810" y="3474769"/>
                  <a:pt x="4748430" y="3474769"/>
                </a:cubicBezTo>
                <a:cubicBezTo>
                  <a:pt x="5179050" y="3474769"/>
                  <a:pt x="5528136" y="3090709"/>
                  <a:pt x="5528136" y="2616946"/>
                </a:cubicBezTo>
                <a:cubicBezTo>
                  <a:pt x="5528136" y="2143183"/>
                  <a:pt x="5179050" y="1759123"/>
                  <a:pt x="4748430" y="1759123"/>
                </a:cubicBezTo>
                <a:close/>
                <a:moveTo>
                  <a:pt x="510817" y="0"/>
                </a:moveTo>
                <a:lnTo>
                  <a:pt x="4696183" y="0"/>
                </a:lnTo>
                <a:lnTo>
                  <a:pt x="4790513" y="62761"/>
                </a:lnTo>
                <a:cubicBezTo>
                  <a:pt x="5831005" y="792291"/>
                  <a:pt x="6515100" y="2027735"/>
                  <a:pt x="6515100" y="3429001"/>
                </a:cubicBezTo>
                <a:cubicBezTo>
                  <a:pt x="6515100" y="4830268"/>
                  <a:pt x="5831005" y="6065711"/>
                  <a:pt x="4790513" y="6795241"/>
                </a:cubicBezTo>
                <a:lnTo>
                  <a:pt x="4690974" y="6858000"/>
                </a:lnTo>
                <a:lnTo>
                  <a:pt x="516027" y="6858000"/>
                </a:lnTo>
                <a:lnTo>
                  <a:pt x="416487" y="6795241"/>
                </a:lnTo>
                <a:cubicBezTo>
                  <a:pt x="286426" y="6704050"/>
                  <a:pt x="161933" y="6604954"/>
                  <a:pt x="43649" y="6498617"/>
                </a:cubicBezTo>
                <a:lnTo>
                  <a:pt x="0" y="6456949"/>
                </a:lnTo>
                <a:lnTo>
                  <a:pt x="0" y="401053"/>
                </a:lnTo>
                <a:lnTo>
                  <a:pt x="43649" y="359385"/>
                </a:lnTo>
                <a:cubicBezTo>
                  <a:pt x="161933" y="253049"/>
                  <a:pt x="286426" y="153952"/>
                  <a:pt x="416487" y="62761"/>
                </a:cubicBezTo>
                <a:close/>
              </a:path>
            </a:pathLst>
          </a:custGeom>
          <a:solidFill>
            <a:schemeClr val="bg1">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4000" dirty="0"/>
          </a:p>
        </p:txBody>
      </p:sp>
      <p:sp>
        <p:nvSpPr>
          <p:cNvPr id="13" name="Picture Placeholder 12">
            <a:extLst>
              <a:ext uri="{FF2B5EF4-FFF2-40B4-BE49-F238E27FC236}">
                <a16:creationId xmlns:a16="http://schemas.microsoft.com/office/drawing/2014/main" id="{D3BEB754-58D6-486E-B2C9-025097E44328}"/>
              </a:ext>
            </a:extLst>
          </p:cNvPr>
          <p:cNvSpPr>
            <a:spLocks noGrp="1"/>
          </p:cNvSpPr>
          <p:nvPr>
            <p:ph type="pic" sz="quarter" idx="10"/>
          </p:nvPr>
        </p:nvSpPr>
        <p:spPr>
          <a:xfrm>
            <a:off x="6947621" y="0"/>
            <a:ext cx="5244379" cy="6858000"/>
          </a:xfrm>
          <a:custGeom>
            <a:avLst/>
            <a:gdLst>
              <a:gd name="connsiteX0" fmla="*/ 1838740 w 5244378"/>
              <a:gd name="connsiteY0" fmla="*/ 337314 h 6858000"/>
              <a:gd name="connsiteX1" fmla="*/ 1091857 w 5244378"/>
              <a:gd name="connsiteY1" fmla="*/ 1154462 h 6858000"/>
              <a:gd name="connsiteX2" fmla="*/ 1838740 w 5244378"/>
              <a:gd name="connsiteY2" fmla="*/ 1971610 h 6858000"/>
              <a:gd name="connsiteX3" fmla="*/ 2585623 w 5244378"/>
              <a:gd name="connsiteY3" fmla="*/ 1154462 h 6858000"/>
              <a:gd name="connsiteX4" fmla="*/ 1838740 w 5244378"/>
              <a:gd name="connsiteY4" fmla="*/ 337314 h 6858000"/>
              <a:gd name="connsiteX5" fmla="*/ 1078052 w 5244378"/>
              <a:gd name="connsiteY5" fmla="*/ 0 h 6858000"/>
              <a:gd name="connsiteX6" fmla="*/ 5244378 w 5244378"/>
              <a:gd name="connsiteY6" fmla="*/ 0 h 6858000"/>
              <a:gd name="connsiteX7" fmla="*/ 5244378 w 5244378"/>
              <a:gd name="connsiteY7" fmla="*/ 6858000 h 6858000"/>
              <a:gd name="connsiteX8" fmla="*/ 3483828 w 5244378"/>
              <a:gd name="connsiteY8" fmla="*/ 6858000 h 6858000"/>
              <a:gd name="connsiteX9" fmla="*/ 3405926 w 5244378"/>
              <a:gd name="connsiteY9" fmla="*/ 6714476 h 6858000"/>
              <a:gd name="connsiteX10" fmla="*/ 3324052 w 5244378"/>
              <a:gd name="connsiteY10" fmla="*/ 6308941 h 6858000"/>
              <a:gd name="connsiteX11" fmla="*/ 3324052 w 5244378"/>
              <a:gd name="connsiteY11" fmla="*/ 4701567 h 6858000"/>
              <a:gd name="connsiteX12" fmla="*/ 2810595 w 5244378"/>
              <a:gd name="connsiteY12" fmla="*/ 4701567 h 6858000"/>
              <a:gd name="connsiteX13" fmla="*/ 2810574 w 5244378"/>
              <a:gd name="connsiteY13" fmla="*/ 4701568 h 6858000"/>
              <a:gd name="connsiteX14" fmla="*/ 2597180 w 5244378"/>
              <a:gd name="connsiteY14" fmla="*/ 4701567 h 6858000"/>
              <a:gd name="connsiteX15" fmla="*/ 13409 w 5244378"/>
              <a:gd name="connsiteY15" fmla="*/ 2369934 h 6858000"/>
              <a:gd name="connsiteX16" fmla="*/ 0 w 5244378"/>
              <a:gd name="connsiteY16" fmla="*/ 2104388 h 6858000"/>
              <a:gd name="connsiteX17" fmla="*/ 13409 w 5244378"/>
              <a:gd name="connsiteY17" fmla="*/ 1838842 h 6858000"/>
              <a:gd name="connsiteX18" fmla="*/ 1030775 w 5244378"/>
              <a:gd name="connsiteY18" fmla="*/ 3256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244378" h="6858000">
                <a:moveTo>
                  <a:pt x="1838740" y="337314"/>
                </a:moveTo>
                <a:cubicBezTo>
                  <a:pt x="1426248" y="337314"/>
                  <a:pt x="1091857" y="703164"/>
                  <a:pt x="1091857" y="1154462"/>
                </a:cubicBezTo>
                <a:cubicBezTo>
                  <a:pt x="1091857" y="1605760"/>
                  <a:pt x="1426248" y="1971610"/>
                  <a:pt x="1838740" y="1971610"/>
                </a:cubicBezTo>
                <a:cubicBezTo>
                  <a:pt x="2251232" y="1971610"/>
                  <a:pt x="2585623" y="1605760"/>
                  <a:pt x="2585623" y="1154462"/>
                </a:cubicBezTo>
                <a:cubicBezTo>
                  <a:pt x="2585623" y="703164"/>
                  <a:pt x="2251232" y="337314"/>
                  <a:pt x="1838740" y="337314"/>
                </a:cubicBezTo>
                <a:close/>
                <a:moveTo>
                  <a:pt x="1078052" y="0"/>
                </a:moveTo>
                <a:lnTo>
                  <a:pt x="5244378" y="0"/>
                </a:lnTo>
                <a:lnTo>
                  <a:pt x="5244378" y="6858000"/>
                </a:lnTo>
                <a:lnTo>
                  <a:pt x="3483828" y="6858000"/>
                </a:lnTo>
                <a:lnTo>
                  <a:pt x="3405926" y="6714476"/>
                </a:lnTo>
                <a:cubicBezTo>
                  <a:pt x="3353205" y="6589831"/>
                  <a:pt x="3324052" y="6452791"/>
                  <a:pt x="3324052" y="6308941"/>
                </a:cubicBezTo>
                <a:lnTo>
                  <a:pt x="3324052" y="4701567"/>
                </a:lnTo>
                <a:lnTo>
                  <a:pt x="2810595" y="4701567"/>
                </a:lnTo>
                <a:lnTo>
                  <a:pt x="2810574" y="4701568"/>
                </a:lnTo>
                <a:lnTo>
                  <a:pt x="2597180" y="4701567"/>
                </a:lnTo>
                <a:cubicBezTo>
                  <a:pt x="1252446" y="4701567"/>
                  <a:pt x="146410" y="3679578"/>
                  <a:pt x="13409" y="2369934"/>
                </a:cubicBezTo>
                <a:lnTo>
                  <a:pt x="0" y="2104388"/>
                </a:lnTo>
                <a:lnTo>
                  <a:pt x="13409" y="1838842"/>
                </a:lnTo>
                <a:cubicBezTo>
                  <a:pt x="88222" y="1102167"/>
                  <a:pt x="470910" y="456508"/>
                  <a:pt x="1030775" y="32560"/>
                </a:cubicBezTo>
                <a:close/>
              </a:path>
            </a:pathLst>
          </a:custGeom>
          <a:solidFill>
            <a:schemeClr val="bg1"/>
          </a:solidFill>
        </p:spPr>
        <p:txBody>
          <a:bodyPr wrap="square">
            <a:noAutofit/>
          </a:bodyPr>
          <a:lstStyle/>
          <a:p>
            <a:endParaRPr lang="en-GB" dirty="0"/>
          </a:p>
        </p:txBody>
      </p:sp>
      <p:pic>
        <p:nvPicPr>
          <p:cNvPr id="11" name="Picture 10">
            <a:extLst>
              <a:ext uri="{FF2B5EF4-FFF2-40B4-BE49-F238E27FC236}">
                <a16:creationId xmlns:a16="http://schemas.microsoft.com/office/drawing/2014/main" id="{4EC02B00-B1FB-47E7-9FF3-FC24CEEC54C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29393" y="247001"/>
            <a:ext cx="2094191" cy="963328"/>
          </a:xfrm>
          <a:prstGeom prst="rect">
            <a:avLst/>
          </a:prstGeom>
        </p:spPr>
      </p:pic>
      <p:sp>
        <p:nvSpPr>
          <p:cNvPr id="15" name="Subtitle 2">
            <a:extLst>
              <a:ext uri="{FF2B5EF4-FFF2-40B4-BE49-F238E27FC236}">
                <a16:creationId xmlns:a16="http://schemas.microsoft.com/office/drawing/2014/main" id="{E957DAB7-9261-4921-BADB-3B4A359E08EE}"/>
              </a:ext>
            </a:extLst>
          </p:cNvPr>
          <p:cNvSpPr>
            <a:spLocks noGrp="1"/>
          </p:cNvSpPr>
          <p:nvPr>
            <p:ph type="subTitle" idx="1"/>
          </p:nvPr>
        </p:nvSpPr>
        <p:spPr>
          <a:xfrm>
            <a:off x="572600" y="4189326"/>
            <a:ext cx="6220800" cy="1655762"/>
          </a:xfrm>
          <a:prstGeom prst="rect">
            <a:avLst/>
          </a:prstGeom>
        </p:spPr>
        <p:txBody>
          <a:bodyPr/>
          <a:lstStyle>
            <a:lvl1pPr marL="0" indent="0">
              <a:buNone/>
              <a:defRPr/>
            </a:lvl1pPr>
          </a:lstStyle>
          <a:p>
            <a:pPr algn="l"/>
            <a:endParaRPr lang="en-US" dirty="0">
              <a:solidFill>
                <a:schemeClr val="bg1"/>
              </a:solidFill>
              <a:latin typeface="Quicksand" panose="02070303000000060000" pitchFamily="18" charset="0"/>
            </a:endParaRPr>
          </a:p>
        </p:txBody>
      </p:sp>
      <p:sp>
        <p:nvSpPr>
          <p:cNvPr id="8" name="TextBox 7">
            <a:extLst>
              <a:ext uri="{FF2B5EF4-FFF2-40B4-BE49-F238E27FC236}">
                <a16:creationId xmlns:a16="http://schemas.microsoft.com/office/drawing/2014/main" id="{9753DC2B-9FB1-495C-BFFD-C82EB4907755}"/>
              </a:ext>
            </a:extLst>
          </p:cNvPr>
          <p:cNvSpPr txBox="1"/>
          <p:nvPr userDrawn="1"/>
        </p:nvSpPr>
        <p:spPr>
          <a:xfrm>
            <a:off x="3" y="-576335"/>
            <a:ext cx="12191999" cy="308418"/>
          </a:xfrm>
          <a:prstGeom prst="rect">
            <a:avLst/>
          </a:prstGeom>
          <a:noFill/>
        </p:spPr>
        <p:txBody>
          <a:bodyPr wrap="square" rtlCol="0">
            <a:spAutoFit/>
          </a:bodyPr>
          <a:lstStyle/>
          <a:p>
            <a:r>
              <a:rPr lang="en-US" sz="1404" b="1" dirty="0">
                <a:solidFill>
                  <a:srgbClr val="FF0000"/>
                </a:solidFill>
              </a:rPr>
              <a:t>Please note: </a:t>
            </a:r>
            <a:r>
              <a:rPr lang="en-US" sz="1404" b="0" dirty="0">
                <a:solidFill>
                  <a:srgbClr val="FF0000"/>
                </a:solidFill>
              </a:rPr>
              <a:t>This slide template is to be used exclusively for the first slide of the presentation</a:t>
            </a:r>
            <a:endParaRPr lang="en-GB" sz="1404" b="0" dirty="0">
              <a:solidFill>
                <a:srgbClr val="FF0000"/>
              </a:solidFill>
            </a:endParaRPr>
          </a:p>
        </p:txBody>
      </p:sp>
      <p:sp>
        <p:nvSpPr>
          <p:cNvPr id="9" name="Title 1">
            <a:extLst>
              <a:ext uri="{FF2B5EF4-FFF2-40B4-BE49-F238E27FC236}">
                <a16:creationId xmlns:a16="http://schemas.microsoft.com/office/drawing/2014/main" id="{0318E4F8-6A9B-4F0C-805A-11084C128C2A}"/>
              </a:ext>
            </a:extLst>
          </p:cNvPr>
          <p:cNvSpPr>
            <a:spLocks noGrp="1"/>
          </p:cNvSpPr>
          <p:nvPr>
            <p:ph type="ctrTitle"/>
          </p:nvPr>
        </p:nvSpPr>
        <p:spPr>
          <a:xfrm>
            <a:off x="529391" y="2051814"/>
            <a:ext cx="5566612" cy="1742707"/>
          </a:xfrm>
          <a:prstGeom prst="rect">
            <a:avLst/>
          </a:prstGeom>
        </p:spPr>
        <p:txBody>
          <a:bodyPr>
            <a:normAutofit fontScale="90000"/>
          </a:bodyPr>
          <a:lstStyle/>
          <a:p>
            <a:pPr algn="l"/>
            <a:endParaRPr lang="en-GB" b="1" dirty="0">
              <a:solidFill>
                <a:schemeClr val="bg1"/>
              </a:solidFill>
              <a:latin typeface="Quicksand" panose="02070303000000060000" pitchFamily="18" charset="0"/>
            </a:endParaRPr>
          </a:p>
        </p:txBody>
      </p:sp>
    </p:spTree>
    <p:extLst>
      <p:ext uri="{BB962C8B-B14F-4D97-AF65-F5344CB8AC3E}">
        <p14:creationId xmlns:p14="http://schemas.microsoft.com/office/powerpoint/2010/main" val="33631505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ink Chapter Title">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63A053E1-C4AD-4808-8871-EC6A4137C82E}"/>
              </a:ext>
            </a:extLst>
          </p:cNvPr>
          <p:cNvSpPr/>
          <p:nvPr userDrawn="1"/>
        </p:nvSpPr>
        <p:spPr>
          <a:xfrm>
            <a:off x="3" y="0"/>
            <a:ext cx="12191999" cy="6858000"/>
          </a:xfrm>
          <a:prstGeom prst="rect">
            <a:avLst/>
          </a:prstGeom>
          <a:solidFill>
            <a:srgbClr val="FF00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4"/>
          </a:p>
        </p:txBody>
      </p:sp>
      <p:sp>
        <p:nvSpPr>
          <p:cNvPr id="8" name="Freeform: Shape 7">
            <a:extLst>
              <a:ext uri="{FF2B5EF4-FFF2-40B4-BE49-F238E27FC236}">
                <a16:creationId xmlns:a16="http://schemas.microsoft.com/office/drawing/2014/main" id="{C244757B-50DE-4C52-A155-CC453499EC44}"/>
              </a:ext>
            </a:extLst>
          </p:cNvPr>
          <p:cNvSpPr/>
          <p:nvPr userDrawn="1"/>
        </p:nvSpPr>
        <p:spPr>
          <a:xfrm>
            <a:off x="3" y="0"/>
            <a:ext cx="6515100" cy="6858000"/>
          </a:xfrm>
          <a:custGeom>
            <a:avLst/>
            <a:gdLst>
              <a:gd name="connsiteX0" fmla="*/ 4748430 w 6515100"/>
              <a:gd name="connsiteY0" fmla="*/ 1759123 h 6858000"/>
              <a:gd name="connsiteX1" fmla="*/ 3968724 w 6515100"/>
              <a:gd name="connsiteY1" fmla="*/ 2616946 h 6858000"/>
              <a:gd name="connsiteX2" fmla="*/ 4748430 w 6515100"/>
              <a:gd name="connsiteY2" fmla="*/ 3474769 h 6858000"/>
              <a:gd name="connsiteX3" fmla="*/ 5528136 w 6515100"/>
              <a:gd name="connsiteY3" fmla="*/ 2616946 h 6858000"/>
              <a:gd name="connsiteX4" fmla="*/ 4748430 w 6515100"/>
              <a:gd name="connsiteY4" fmla="*/ 1759123 h 6858000"/>
              <a:gd name="connsiteX5" fmla="*/ 510817 w 6515100"/>
              <a:gd name="connsiteY5" fmla="*/ 0 h 6858000"/>
              <a:gd name="connsiteX6" fmla="*/ 4696183 w 6515100"/>
              <a:gd name="connsiteY6" fmla="*/ 0 h 6858000"/>
              <a:gd name="connsiteX7" fmla="*/ 4790513 w 6515100"/>
              <a:gd name="connsiteY7" fmla="*/ 62761 h 6858000"/>
              <a:gd name="connsiteX8" fmla="*/ 6515100 w 6515100"/>
              <a:gd name="connsiteY8" fmla="*/ 3429001 h 6858000"/>
              <a:gd name="connsiteX9" fmla="*/ 4790513 w 6515100"/>
              <a:gd name="connsiteY9" fmla="*/ 6795241 h 6858000"/>
              <a:gd name="connsiteX10" fmla="*/ 4690974 w 6515100"/>
              <a:gd name="connsiteY10" fmla="*/ 6858000 h 6858000"/>
              <a:gd name="connsiteX11" fmla="*/ 516027 w 6515100"/>
              <a:gd name="connsiteY11" fmla="*/ 6858000 h 6858000"/>
              <a:gd name="connsiteX12" fmla="*/ 416487 w 6515100"/>
              <a:gd name="connsiteY12" fmla="*/ 6795241 h 6858000"/>
              <a:gd name="connsiteX13" fmla="*/ 43649 w 6515100"/>
              <a:gd name="connsiteY13" fmla="*/ 6498617 h 6858000"/>
              <a:gd name="connsiteX14" fmla="*/ 0 w 6515100"/>
              <a:gd name="connsiteY14" fmla="*/ 6456949 h 6858000"/>
              <a:gd name="connsiteX15" fmla="*/ 0 w 6515100"/>
              <a:gd name="connsiteY15" fmla="*/ 401053 h 6858000"/>
              <a:gd name="connsiteX16" fmla="*/ 43649 w 6515100"/>
              <a:gd name="connsiteY16" fmla="*/ 359385 h 6858000"/>
              <a:gd name="connsiteX17" fmla="*/ 416487 w 6515100"/>
              <a:gd name="connsiteY17" fmla="*/ 6276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5100" h="6858000">
                <a:moveTo>
                  <a:pt x="4748430" y="1759123"/>
                </a:moveTo>
                <a:cubicBezTo>
                  <a:pt x="4317810" y="1759123"/>
                  <a:pt x="3968724" y="2143183"/>
                  <a:pt x="3968724" y="2616946"/>
                </a:cubicBezTo>
                <a:cubicBezTo>
                  <a:pt x="3968724" y="3090709"/>
                  <a:pt x="4317810" y="3474769"/>
                  <a:pt x="4748430" y="3474769"/>
                </a:cubicBezTo>
                <a:cubicBezTo>
                  <a:pt x="5179050" y="3474769"/>
                  <a:pt x="5528136" y="3090709"/>
                  <a:pt x="5528136" y="2616946"/>
                </a:cubicBezTo>
                <a:cubicBezTo>
                  <a:pt x="5528136" y="2143183"/>
                  <a:pt x="5179050" y="1759123"/>
                  <a:pt x="4748430" y="1759123"/>
                </a:cubicBezTo>
                <a:close/>
                <a:moveTo>
                  <a:pt x="510817" y="0"/>
                </a:moveTo>
                <a:lnTo>
                  <a:pt x="4696183" y="0"/>
                </a:lnTo>
                <a:lnTo>
                  <a:pt x="4790513" y="62761"/>
                </a:lnTo>
                <a:cubicBezTo>
                  <a:pt x="5831005" y="792291"/>
                  <a:pt x="6515100" y="2027735"/>
                  <a:pt x="6515100" y="3429001"/>
                </a:cubicBezTo>
                <a:cubicBezTo>
                  <a:pt x="6515100" y="4830268"/>
                  <a:pt x="5831005" y="6065711"/>
                  <a:pt x="4790513" y="6795241"/>
                </a:cubicBezTo>
                <a:lnTo>
                  <a:pt x="4690974" y="6858000"/>
                </a:lnTo>
                <a:lnTo>
                  <a:pt x="516027" y="6858000"/>
                </a:lnTo>
                <a:lnTo>
                  <a:pt x="416487" y="6795241"/>
                </a:lnTo>
                <a:cubicBezTo>
                  <a:pt x="286426" y="6704050"/>
                  <a:pt x="161933" y="6604954"/>
                  <a:pt x="43649" y="6498617"/>
                </a:cubicBezTo>
                <a:lnTo>
                  <a:pt x="0" y="6456949"/>
                </a:lnTo>
                <a:lnTo>
                  <a:pt x="0" y="401053"/>
                </a:lnTo>
                <a:lnTo>
                  <a:pt x="43649" y="359385"/>
                </a:lnTo>
                <a:cubicBezTo>
                  <a:pt x="161933" y="253049"/>
                  <a:pt x="286426" y="153952"/>
                  <a:pt x="416487" y="62761"/>
                </a:cubicBezTo>
                <a:close/>
              </a:path>
            </a:pathLst>
          </a:custGeom>
          <a:solidFill>
            <a:schemeClr val="bg1">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4000" dirty="0"/>
          </a:p>
        </p:txBody>
      </p:sp>
      <p:pic>
        <p:nvPicPr>
          <p:cNvPr id="11" name="Picture 10">
            <a:extLst>
              <a:ext uri="{FF2B5EF4-FFF2-40B4-BE49-F238E27FC236}">
                <a16:creationId xmlns:a16="http://schemas.microsoft.com/office/drawing/2014/main" id="{4EC02B00-B1FB-47E7-9FF3-FC24CEEC54C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29393" y="247001"/>
            <a:ext cx="2094191" cy="963328"/>
          </a:xfrm>
          <a:prstGeom prst="rect">
            <a:avLst/>
          </a:prstGeom>
        </p:spPr>
      </p:pic>
      <p:sp>
        <p:nvSpPr>
          <p:cNvPr id="12" name="Title 1">
            <a:extLst>
              <a:ext uri="{FF2B5EF4-FFF2-40B4-BE49-F238E27FC236}">
                <a16:creationId xmlns:a16="http://schemas.microsoft.com/office/drawing/2014/main" id="{86D14CB3-3AF5-4EC2-9F2E-33E8879281EF}"/>
              </a:ext>
            </a:extLst>
          </p:cNvPr>
          <p:cNvSpPr>
            <a:spLocks noGrp="1"/>
          </p:cNvSpPr>
          <p:nvPr>
            <p:ph type="ctrTitle"/>
          </p:nvPr>
        </p:nvSpPr>
        <p:spPr>
          <a:xfrm>
            <a:off x="504000" y="1797815"/>
            <a:ext cx="11185200" cy="1742707"/>
          </a:xfrm>
          <a:prstGeom prst="rect">
            <a:avLst/>
          </a:prstGeom>
        </p:spPr>
        <p:txBody>
          <a:bodyPr anchor="ctr" anchorCtr="1">
            <a:normAutofit fontScale="90000"/>
          </a:bodyPr>
          <a:lstStyle>
            <a:lvl1pPr algn="ctr">
              <a:defRPr/>
            </a:lvl1pPr>
          </a:lstStyle>
          <a:p>
            <a:pPr algn="l"/>
            <a:endParaRPr lang="en-GB" b="1" dirty="0">
              <a:solidFill>
                <a:schemeClr val="bg1"/>
              </a:solidFill>
              <a:latin typeface="Quicksand" panose="02070303000000060000" pitchFamily="18" charset="0"/>
            </a:endParaRPr>
          </a:p>
        </p:txBody>
      </p:sp>
      <p:sp>
        <p:nvSpPr>
          <p:cNvPr id="15" name="Subtitle 2">
            <a:extLst>
              <a:ext uri="{FF2B5EF4-FFF2-40B4-BE49-F238E27FC236}">
                <a16:creationId xmlns:a16="http://schemas.microsoft.com/office/drawing/2014/main" id="{E957DAB7-9261-4921-BADB-3B4A359E08EE}"/>
              </a:ext>
            </a:extLst>
          </p:cNvPr>
          <p:cNvSpPr>
            <a:spLocks noGrp="1"/>
          </p:cNvSpPr>
          <p:nvPr>
            <p:ph type="subTitle" idx="1"/>
          </p:nvPr>
        </p:nvSpPr>
        <p:spPr>
          <a:xfrm>
            <a:off x="572600" y="4189326"/>
            <a:ext cx="11116600" cy="1655762"/>
          </a:xfrm>
          <a:prstGeom prst="rect">
            <a:avLst/>
          </a:prstGeom>
        </p:spPr>
        <p:txBody>
          <a:bodyPr anchor="ctr" anchorCtr="1"/>
          <a:lstStyle>
            <a:lvl1pPr marL="0" indent="0" algn="ctr">
              <a:buNone/>
              <a:defRPr/>
            </a:lvl1pPr>
          </a:lstStyle>
          <a:p>
            <a:pPr algn="l"/>
            <a:endParaRPr lang="en-US" dirty="0">
              <a:solidFill>
                <a:schemeClr val="bg1"/>
              </a:solidFill>
              <a:latin typeface="Quicksand" panose="02070303000000060000" pitchFamily="18" charset="0"/>
            </a:endParaRPr>
          </a:p>
        </p:txBody>
      </p:sp>
      <p:sp>
        <p:nvSpPr>
          <p:cNvPr id="5" name="Rectangle 4">
            <a:extLst>
              <a:ext uri="{FF2B5EF4-FFF2-40B4-BE49-F238E27FC236}">
                <a16:creationId xmlns:a16="http://schemas.microsoft.com/office/drawing/2014/main" id="{495D2E24-9EBA-49E2-BB68-C88C594F1BA6}"/>
              </a:ext>
            </a:extLst>
          </p:cNvPr>
          <p:cNvSpPr/>
          <p:nvPr userDrawn="1"/>
        </p:nvSpPr>
        <p:spPr>
          <a:xfrm>
            <a:off x="6949437" y="0"/>
            <a:ext cx="5242563" cy="6858000"/>
          </a:xfrm>
          <a:prstGeom prst="rect">
            <a:avLst/>
          </a:prstGeom>
          <a:blipFill dpi="0" rotWithShape="1">
            <a:blip r:embed="rId3">
              <a:alphaModFix amt="9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4"/>
          </a:p>
        </p:txBody>
      </p:sp>
    </p:spTree>
    <p:extLst>
      <p:ext uri="{BB962C8B-B14F-4D97-AF65-F5344CB8AC3E}">
        <p14:creationId xmlns:p14="http://schemas.microsoft.com/office/powerpoint/2010/main" val="18982655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hoto 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027DBA0-A473-4D22-A4AA-F37023DC97B3}"/>
              </a:ext>
            </a:extLst>
          </p:cNvPr>
          <p:cNvSpPr>
            <a:spLocks noGrp="1"/>
          </p:cNvSpPr>
          <p:nvPr>
            <p:ph sz="half" idx="1" hasCustomPrompt="1"/>
          </p:nvPr>
        </p:nvSpPr>
        <p:spPr>
          <a:xfrm>
            <a:off x="658739" y="2261648"/>
            <a:ext cx="6383415" cy="3767652"/>
          </a:xfrm>
          <a:prstGeom prst="rect">
            <a:avLst/>
          </a:prstGeom>
        </p:spPr>
        <p:txBody>
          <a:bodyPr/>
          <a:lstStyle>
            <a:lvl1pPr marL="285737" indent="-285737">
              <a:buSzPct val="100000"/>
              <a:buFont typeface="Arial" panose="020B0604020202020204" pitchFamily="34" charset="0"/>
              <a:buChar char="•"/>
              <a:defRPr>
                <a:latin typeface="Arial" panose="020B0604020202020204" pitchFamily="34" charset="0"/>
                <a:cs typeface="Arial" panose="020B0604020202020204" pitchFamily="34" charset="0"/>
              </a:defRPr>
            </a:lvl1pPr>
          </a:lstStyle>
          <a:p>
            <a:pPr lvl="0"/>
            <a:r>
              <a:rPr lang="en-US" dirty="0"/>
              <a:t>First Bullet</a:t>
            </a:r>
          </a:p>
          <a:p>
            <a:pPr marL="285737" marR="0" lvl="0" indent="-285737" algn="l" defTabSz="914354"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Second Bullet</a:t>
            </a:r>
          </a:p>
          <a:p>
            <a:pPr lvl="0"/>
            <a:r>
              <a:rPr lang="en-US" dirty="0"/>
              <a:t>Third Bullet</a:t>
            </a:r>
          </a:p>
          <a:p>
            <a:pPr lvl="0"/>
            <a:r>
              <a:rPr lang="en-US" dirty="0"/>
              <a:t>Fourth Bullet</a:t>
            </a:r>
          </a:p>
          <a:p>
            <a:pPr lvl="0"/>
            <a:r>
              <a:rPr lang="en-US" dirty="0"/>
              <a:t>Fifth Bullet</a:t>
            </a:r>
          </a:p>
          <a:p>
            <a:pPr lvl="0"/>
            <a:r>
              <a:rPr lang="en-US" dirty="0"/>
              <a:t>Sixth Bullet</a:t>
            </a:r>
          </a:p>
          <a:p>
            <a:pPr lvl="0"/>
            <a:endParaRPr lang="en-US" dirty="0"/>
          </a:p>
          <a:p>
            <a:pPr lvl="0"/>
            <a:endParaRPr lang="en-GB" dirty="0"/>
          </a:p>
        </p:txBody>
      </p:sp>
      <p:sp>
        <p:nvSpPr>
          <p:cNvPr id="11" name="Title 10">
            <a:extLst>
              <a:ext uri="{FF2B5EF4-FFF2-40B4-BE49-F238E27FC236}">
                <a16:creationId xmlns:a16="http://schemas.microsoft.com/office/drawing/2014/main" id="{41DB9381-E53C-4D21-A8D8-56EFA7B238F2}"/>
              </a:ext>
            </a:extLst>
          </p:cNvPr>
          <p:cNvSpPr>
            <a:spLocks noGrp="1"/>
          </p:cNvSpPr>
          <p:nvPr>
            <p:ph type="title"/>
          </p:nvPr>
        </p:nvSpPr>
        <p:spPr>
          <a:xfrm>
            <a:off x="658740" y="1364993"/>
            <a:ext cx="6383413" cy="752476"/>
          </a:xfrm>
          <a:prstGeom prst="rect">
            <a:avLst/>
          </a:prstGeom>
        </p:spPr>
        <p:txBody>
          <a:bodyPr/>
          <a:lstStyle/>
          <a:p>
            <a:r>
              <a:rPr lang="en-US" dirty="0"/>
              <a:t>Click to edit Master title style</a:t>
            </a:r>
            <a:endParaRPr lang="en-GB" dirty="0"/>
          </a:p>
        </p:txBody>
      </p:sp>
      <p:pic>
        <p:nvPicPr>
          <p:cNvPr id="6" name="Picture 5">
            <a:extLst>
              <a:ext uri="{FF2B5EF4-FFF2-40B4-BE49-F238E27FC236}">
                <a16:creationId xmlns:a16="http://schemas.microsoft.com/office/drawing/2014/main" id="{AB305FDE-815E-4277-A704-34E30F15512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27801" y="247859"/>
            <a:ext cx="2095779" cy="964060"/>
          </a:xfrm>
          <a:prstGeom prst="rect">
            <a:avLst/>
          </a:prstGeom>
        </p:spPr>
      </p:pic>
      <p:sp>
        <p:nvSpPr>
          <p:cNvPr id="88" name="Picture Placeholder 87">
            <a:extLst>
              <a:ext uri="{FF2B5EF4-FFF2-40B4-BE49-F238E27FC236}">
                <a16:creationId xmlns:a16="http://schemas.microsoft.com/office/drawing/2014/main" id="{3D014F5A-84CA-4E2F-AFE0-6F6A1D912C2C}"/>
              </a:ext>
            </a:extLst>
          </p:cNvPr>
          <p:cNvSpPr>
            <a:spLocks noGrp="1"/>
          </p:cNvSpPr>
          <p:nvPr>
            <p:ph type="pic" sz="quarter" idx="10"/>
          </p:nvPr>
        </p:nvSpPr>
        <p:spPr>
          <a:xfrm>
            <a:off x="7421773" y="4"/>
            <a:ext cx="4770227" cy="6857999"/>
          </a:xfrm>
          <a:custGeom>
            <a:avLst/>
            <a:gdLst>
              <a:gd name="connsiteX0" fmla="*/ 2826766 w 4770226"/>
              <a:gd name="connsiteY0" fmla="*/ 0 h 6821637"/>
              <a:gd name="connsiteX1" fmla="*/ 3884426 w 4770226"/>
              <a:gd name="connsiteY1" fmla="*/ 0 h 6821637"/>
              <a:gd name="connsiteX2" fmla="*/ 3909209 w 4770226"/>
              <a:gd name="connsiteY2" fmla="*/ 35280 h 6821637"/>
              <a:gd name="connsiteX3" fmla="*/ 3940869 w 4770226"/>
              <a:gd name="connsiteY3" fmla="*/ 108184 h 6821637"/>
              <a:gd name="connsiteX4" fmla="*/ 4204128 w 4770226"/>
              <a:gd name="connsiteY4" fmla="*/ 57384 h 6821637"/>
              <a:gd name="connsiteX5" fmla="*/ 4414235 w 4770226"/>
              <a:gd name="connsiteY5" fmla="*/ 137981 h 6821637"/>
              <a:gd name="connsiteX6" fmla="*/ 4548356 w 4770226"/>
              <a:gd name="connsiteY6" fmla="*/ 357696 h 6821637"/>
              <a:gd name="connsiteX7" fmla="*/ 4543459 w 4770226"/>
              <a:gd name="connsiteY7" fmla="*/ 506133 h 6821637"/>
              <a:gd name="connsiteX8" fmla="*/ 4422062 w 4770226"/>
              <a:gd name="connsiteY8" fmla="*/ 590355 h 6821637"/>
              <a:gd name="connsiteX9" fmla="*/ 2712692 w 4770226"/>
              <a:gd name="connsiteY9" fmla="*/ 933913 h 6821637"/>
              <a:gd name="connsiteX10" fmla="*/ 1992353 w 4770226"/>
              <a:gd name="connsiteY10" fmla="*/ 1101541 h 6821637"/>
              <a:gd name="connsiteX11" fmla="*/ 2397100 w 4770226"/>
              <a:gd name="connsiteY11" fmla="*/ 1123060 h 6821637"/>
              <a:gd name="connsiteX12" fmla="*/ 2399096 w 4770226"/>
              <a:gd name="connsiteY12" fmla="*/ 1123125 h 6821637"/>
              <a:gd name="connsiteX13" fmla="*/ 2875456 w 4770226"/>
              <a:gd name="connsiteY13" fmla="*/ 1021833 h 6821637"/>
              <a:gd name="connsiteX14" fmla="*/ 3730081 w 4770226"/>
              <a:gd name="connsiteY14" fmla="*/ 856919 h 6821637"/>
              <a:gd name="connsiteX15" fmla="*/ 3783399 w 4770226"/>
              <a:gd name="connsiteY15" fmla="*/ 853418 h 6821637"/>
              <a:gd name="connsiteX16" fmla="*/ 3940187 w 4770226"/>
              <a:gd name="connsiteY16" fmla="*/ 937517 h 6821637"/>
              <a:gd name="connsiteX17" fmla="*/ 4025189 w 4770226"/>
              <a:gd name="connsiteY17" fmla="*/ 1044129 h 6821637"/>
              <a:gd name="connsiteX18" fmla="*/ 4056850 w 4770226"/>
              <a:gd name="connsiteY18" fmla="*/ 1117032 h 6821637"/>
              <a:gd name="connsiteX19" fmla="*/ 4320108 w 4770226"/>
              <a:gd name="connsiteY19" fmla="*/ 1066232 h 6821637"/>
              <a:gd name="connsiteX20" fmla="*/ 4530216 w 4770226"/>
              <a:gd name="connsiteY20" fmla="*/ 1146828 h 6821637"/>
              <a:gd name="connsiteX21" fmla="*/ 4664335 w 4770226"/>
              <a:gd name="connsiteY21" fmla="*/ 1366543 h 6821637"/>
              <a:gd name="connsiteX22" fmla="*/ 4665191 w 4770226"/>
              <a:gd name="connsiteY22" fmla="*/ 1373302 h 6821637"/>
              <a:gd name="connsiteX23" fmla="*/ 4770226 w 4770226"/>
              <a:gd name="connsiteY23" fmla="*/ 1374789 h 6821637"/>
              <a:gd name="connsiteX24" fmla="*/ 4770226 w 4770226"/>
              <a:gd name="connsiteY24" fmla="*/ 1632284 h 6821637"/>
              <a:gd name="connsiteX25" fmla="*/ 4770226 w 4770226"/>
              <a:gd name="connsiteY25" fmla="*/ 1934503 h 6821637"/>
              <a:gd name="connsiteX26" fmla="*/ 4770226 w 4770226"/>
              <a:gd name="connsiteY26" fmla="*/ 2002209 h 6821637"/>
              <a:gd name="connsiteX27" fmla="*/ 4770226 w 4770226"/>
              <a:gd name="connsiteY27" fmla="*/ 3019926 h 6821637"/>
              <a:gd name="connsiteX28" fmla="*/ 4770226 w 4770226"/>
              <a:gd name="connsiteY28" fmla="*/ 4591510 h 6821637"/>
              <a:gd name="connsiteX29" fmla="*/ 4760761 w 4770226"/>
              <a:gd name="connsiteY29" fmla="*/ 4596508 h 6821637"/>
              <a:gd name="connsiteX30" fmla="*/ 4717896 w 4770226"/>
              <a:gd name="connsiteY30" fmla="*/ 4609081 h 6821637"/>
              <a:gd name="connsiteX31" fmla="*/ 3008526 w 4770226"/>
              <a:gd name="connsiteY31" fmla="*/ 4952639 h 6821637"/>
              <a:gd name="connsiteX32" fmla="*/ 2951695 w 4770226"/>
              <a:gd name="connsiteY32" fmla="*/ 4965865 h 6821637"/>
              <a:gd name="connsiteX33" fmla="*/ 3258728 w 4770226"/>
              <a:gd name="connsiteY33" fmla="*/ 4975777 h 6821637"/>
              <a:gd name="connsiteX34" fmla="*/ 3262817 w 4770226"/>
              <a:gd name="connsiteY34" fmla="*/ 4975991 h 6821637"/>
              <a:gd name="connsiteX35" fmla="*/ 3900863 w 4770226"/>
              <a:gd name="connsiteY35" fmla="*/ 4832460 h 6821637"/>
              <a:gd name="connsiteX36" fmla="*/ 4566065 w 4770226"/>
              <a:gd name="connsiteY36" fmla="*/ 4672580 h 6821637"/>
              <a:gd name="connsiteX37" fmla="*/ 4770226 w 4770226"/>
              <a:gd name="connsiteY37" fmla="*/ 4620457 h 6821637"/>
              <a:gd name="connsiteX38" fmla="*/ 4770226 w 4770226"/>
              <a:gd name="connsiteY38" fmla="*/ 6590000 h 6821637"/>
              <a:gd name="connsiteX39" fmla="*/ 4359503 w 4770226"/>
              <a:gd name="connsiteY39" fmla="*/ 6685960 h 6821637"/>
              <a:gd name="connsiteX40" fmla="*/ 3722139 w 4770226"/>
              <a:gd name="connsiteY40" fmla="*/ 6821487 h 6821637"/>
              <a:gd name="connsiteX41" fmla="*/ 2374357 w 4770226"/>
              <a:gd name="connsiteY41" fmla="*/ 6821487 h 6821637"/>
              <a:gd name="connsiteX42" fmla="*/ 2350576 w 4770226"/>
              <a:gd name="connsiteY42" fmla="*/ 6766726 h 6821637"/>
              <a:gd name="connsiteX43" fmla="*/ 2087317 w 4770226"/>
              <a:gd name="connsiteY43" fmla="*/ 6817527 h 6821637"/>
              <a:gd name="connsiteX44" fmla="*/ 1877210 w 4770226"/>
              <a:gd name="connsiteY44" fmla="*/ 6736929 h 6821637"/>
              <a:gd name="connsiteX45" fmla="*/ 1743090 w 4770226"/>
              <a:gd name="connsiteY45" fmla="*/ 6517213 h 6821637"/>
              <a:gd name="connsiteX46" fmla="*/ 1747986 w 4770226"/>
              <a:gd name="connsiteY46" fmla="*/ 6368777 h 6821637"/>
              <a:gd name="connsiteX47" fmla="*/ 1869383 w 4770226"/>
              <a:gd name="connsiteY47" fmla="*/ 6284554 h 6821637"/>
              <a:gd name="connsiteX48" fmla="*/ 3578751 w 4770226"/>
              <a:gd name="connsiteY48" fmla="*/ 5940997 h 6821637"/>
              <a:gd name="connsiteX49" fmla="*/ 3635584 w 4770226"/>
              <a:gd name="connsiteY49" fmla="*/ 5927773 h 6821637"/>
              <a:gd name="connsiteX50" fmla="*/ 3328550 w 4770226"/>
              <a:gd name="connsiteY50" fmla="*/ 5917859 h 6821637"/>
              <a:gd name="connsiteX51" fmla="*/ 3324463 w 4770226"/>
              <a:gd name="connsiteY51" fmla="*/ 5917645 h 6821637"/>
              <a:gd name="connsiteX52" fmla="*/ 2686415 w 4770226"/>
              <a:gd name="connsiteY52" fmla="*/ 6061175 h 6821637"/>
              <a:gd name="connsiteX53" fmla="*/ 1346336 w 4770226"/>
              <a:gd name="connsiteY53" fmla="*/ 6393355 h 6821637"/>
              <a:gd name="connsiteX54" fmla="*/ 1146239 w 4770226"/>
              <a:gd name="connsiteY54" fmla="*/ 6317564 h 6821637"/>
              <a:gd name="connsiteX55" fmla="*/ 1062961 w 4770226"/>
              <a:gd name="connsiteY55" fmla="*/ 6211532 h 6821637"/>
              <a:gd name="connsiteX56" fmla="*/ 1022270 w 4770226"/>
              <a:gd name="connsiteY56" fmla="*/ 6116795 h 6821637"/>
              <a:gd name="connsiteX57" fmla="*/ 756308 w 4770226"/>
              <a:gd name="connsiteY57" fmla="*/ 6184042 h 6821637"/>
              <a:gd name="connsiteX58" fmla="*/ 556211 w 4770226"/>
              <a:gd name="connsiteY58" fmla="*/ 6108254 h 6821637"/>
              <a:gd name="connsiteX59" fmla="*/ 424313 w 4770226"/>
              <a:gd name="connsiteY59" fmla="*/ 5889024 h 6821637"/>
              <a:gd name="connsiteX60" fmla="*/ 516663 w 4770226"/>
              <a:gd name="connsiteY60" fmla="*/ 5669473 h 6821637"/>
              <a:gd name="connsiteX61" fmla="*/ 769959 w 4770226"/>
              <a:gd name="connsiteY61" fmla="*/ 5601603 h 6821637"/>
              <a:gd name="connsiteX62" fmla="*/ 921322 w 4770226"/>
              <a:gd name="connsiteY62" fmla="*/ 5562838 h 6821637"/>
              <a:gd name="connsiteX63" fmla="*/ 882003 w 4770226"/>
              <a:gd name="connsiteY63" fmla="*/ 5525902 h 6821637"/>
              <a:gd name="connsiteX64" fmla="*/ 843368 w 4770226"/>
              <a:gd name="connsiteY64" fmla="*/ 5470206 h 6821637"/>
              <a:gd name="connsiteX65" fmla="*/ 770685 w 4770226"/>
              <a:gd name="connsiteY65" fmla="*/ 5223263 h 6821637"/>
              <a:gd name="connsiteX66" fmla="*/ 781473 w 4770226"/>
              <a:gd name="connsiteY66" fmla="*/ 5144404 h 6821637"/>
              <a:gd name="connsiteX67" fmla="*/ 784351 w 4770226"/>
              <a:gd name="connsiteY67" fmla="*/ 5138780 h 6821637"/>
              <a:gd name="connsiteX68" fmla="*/ 640327 w 4770226"/>
              <a:gd name="connsiteY68" fmla="*/ 5175195 h 6821637"/>
              <a:gd name="connsiteX69" fmla="*/ 440231 w 4770226"/>
              <a:gd name="connsiteY69" fmla="*/ 5099405 h 6821637"/>
              <a:gd name="connsiteX70" fmla="*/ 308333 w 4770226"/>
              <a:gd name="connsiteY70" fmla="*/ 4880177 h 6821637"/>
              <a:gd name="connsiteX71" fmla="*/ 400682 w 4770226"/>
              <a:gd name="connsiteY71" fmla="*/ 4660626 h 6821637"/>
              <a:gd name="connsiteX72" fmla="*/ 463000 w 4770226"/>
              <a:gd name="connsiteY72" fmla="*/ 4643928 h 6821637"/>
              <a:gd name="connsiteX73" fmla="*/ 387650 w 4770226"/>
              <a:gd name="connsiteY73" fmla="*/ 4547987 h 6821637"/>
              <a:gd name="connsiteX74" fmla="*/ 339031 w 4770226"/>
              <a:gd name="connsiteY74" fmla="*/ 4434793 h 6821637"/>
              <a:gd name="connsiteX75" fmla="*/ 431381 w 4770226"/>
              <a:gd name="connsiteY75" fmla="*/ 4215241 h 6821637"/>
              <a:gd name="connsiteX76" fmla="*/ 684676 w 4770226"/>
              <a:gd name="connsiteY76" fmla="*/ 4147371 h 6821637"/>
              <a:gd name="connsiteX77" fmla="*/ 836040 w 4770226"/>
              <a:gd name="connsiteY77" fmla="*/ 4108605 h 6821637"/>
              <a:gd name="connsiteX78" fmla="*/ 796721 w 4770226"/>
              <a:gd name="connsiteY78" fmla="*/ 4071670 h 6821637"/>
              <a:gd name="connsiteX79" fmla="*/ 758085 w 4770226"/>
              <a:gd name="connsiteY79" fmla="*/ 4015973 h 6821637"/>
              <a:gd name="connsiteX80" fmla="*/ 685402 w 4770226"/>
              <a:gd name="connsiteY80" fmla="*/ 3769031 h 6821637"/>
              <a:gd name="connsiteX81" fmla="*/ 696190 w 4770226"/>
              <a:gd name="connsiteY81" fmla="*/ 3690173 h 6821637"/>
              <a:gd name="connsiteX82" fmla="*/ 699068 w 4770226"/>
              <a:gd name="connsiteY82" fmla="*/ 3684548 h 6821637"/>
              <a:gd name="connsiteX83" fmla="*/ 555045 w 4770226"/>
              <a:gd name="connsiteY83" fmla="*/ 3720963 h 6821637"/>
              <a:gd name="connsiteX84" fmla="*/ 354948 w 4770226"/>
              <a:gd name="connsiteY84" fmla="*/ 3645173 h 6821637"/>
              <a:gd name="connsiteX85" fmla="*/ 223051 w 4770226"/>
              <a:gd name="connsiteY85" fmla="*/ 3425945 h 6821637"/>
              <a:gd name="connsiteX86" fmla="*/ 210560 w 4770226"/>
              <a:gd name="connsiteY86" fmla="*/ 3344064 h 6821637"/>
              <a:gd name="connsiteX87" fmla="*/ 213916 w 4770226"/>
              <a:gd name="connsiteY87" fmla="*/ 3324972 h 6821637"/>
              <a:gd name="connsiteX88" fmla="*/ 213762 w 4770226"/>
              <a:gd name="connsiteY88" fmla="*/ 3324531 h 6821637"/>
              <a:gd name="connsiteX89" fmla="*/ 306113 w 4770226"/>
              <a:gd name="connsiteY89" fmla="*/ 3104979 h 6821637"/>
              <a:gd name="connsiteX90" fmla="*/ 559408 w 4770226"/>
              <a:gd name="connsiteY90" fmla="*/ 3037109 h 6821637"/>
              <a:gd name="connsiteX91" fmla="*/ 710771 w 4770226"/>
              <a:gd name="connsiteY91" fmla="*/ 2998345 h 6821637"/>
              <a:gd name="connsiteX92" fmla="*/ 671452 w 4770226"/>
              <a:gd name="connsiteY92" fmla="*/ 2961409 h 6821637"/>
              <a:gd name="connsiteX93" fmla="*/ 632817 w 4770226"/>
              <a:gd name="connsiteY93" fmla="*/ 2905712 h 6821637"/>
              <a:gd name="connsiteX94" fmla="*/ 560133 w 4770226"/>
              <a:gd name="connsiteY94" fmla="*/ 2658769 h 6821637"/>
              <a:gd name="connsiteX95" fmla="*/ 570922 w 4770226"/>
              <a:gd name="connsiteY95" fmla="*/ 2579911 h 6821637"/>
              <a:gd name="connsiteX96" fmla="*/ 573799 w 4770226"/>
              <a:gd name="connsiteY96" fmla="*/ 2574287 h 6821637"/>
              <a:gd name="connsiteX97" fmla="*/ 429776 w 4770226"/>
              <a:gd name="connsiteY97" fmla="*/ 2610701 h 6821637"/>
              <a:gd name="connsiteX98" fmla="*/ 229680 w 4770226"/>
              <a:gd name="connsiteY98" fmla="*/ 2534912 h 6821637"/>
              <a:gd name="connsiteX99" fmla="*/ 97782 w 4770226"/>
              <a:gd name="connsiteY99" fmla="*/ 2315684 h 6821637"/>
              <a:gd name="connsiteX100" fmla="*/ 190132 w 4770226"/>
              <a:gd name="connsiteY100" fmla="*/ 2096132 h 6821637"/>
              <a:gd name="connsiteX101" fmla="*/ 252449 w 4770226"/>
              <a:gd name="connsiteY101" fmla="*/ 2079434 h 6821637"/>
              <a:gd name="connsiteX102" fmla="*/ 177099 w 4770226"/>
              <a:gd name="connsiteY102" fmla="*/ 1983494 h 6821637"/>
              <a:gd name="connsiteX103" fmla="*/ 128479 w 4770226"/>
              <a:gd name="connsiteY103" fmla="*/ 1870298 h 6821637"/>
              <a:gd name="connsiteX104" fmla="*/ 220831 w 4770226"/>
              <a:gd name="connsiteY104" fmla="*/ 1650747 h 6821637"/>
              <a:gd name="connsiteX105" fmla="*/ 474125 w 4770226"/>
              <a:gd name="connsiteY105" fmla="*/ 1582877 h 6821637"/>
              <a:gd name="connsiteX106" fmla="*/ 625489 w 4770226"/>
              <a:gd name="connsiteY106" fmla="*/ 1544112 h 6821637"/>
              <a:gd name="connsiteX107" fmla="*/ 586170 w 4770226"/>
              <a:gd name="connsiteY107" fmla="*/ 1507176 h 6821637"/>
              <a:gd name="connsiteX108" fmla="*/ 547534 w 4770226"/>
              <a:gd name="connsiteY108" fmla="*/ 1451480 h 6821637"/>
              <a:gd name="connsiteX109" fmla="*/ 474852 w 4770226"/>
              <a:gd name="connsiteY109" fmla="*/ 1204537 h 6821637"/>
              <a:gd name="connsiteX110" fmla="*/ 485640 w 4770226"/>
              <a:gd name="connsiteY110" fmla="*/ 1125678 h 6821637"/>
              <a:gd name="connsiteX111" fmla="*/ 488517 w 4770226"/>
              <a:gd name="connsiteY111" fmla="*/ 1120054 h 6821637"/>
              <a:gd name="connsiteX112" fmla="*/ 344494 w 4770226"/>
              <a:gd name="connsiteY112" fmla="*/ 1156469 h 6821637"/>
              <a:gd name="connsiteX113" fmla="*/ 144398 w 4770226"/>
              <a:gd name="connsiteY113" fmla="*/ 1080679 h 6821637"/>
              <a:gd name="connsiteX114" fmla="*/ 12499 w 4770226"/>
              <a:gd name="connsiteY114" fmla="*/ 861451 h 6821637"/>
              <a:gd name="connsiteX115" fmla="*/ 104850 w 4770226"/>
              <a:gd name="connsiteY115" fmla="*/ 641900 h 6821637"/>
              <a:gd name="connsiteX116" fmla="*/ 358144 w 4770226"/>
              <a:gd name="connsiteY116" fmla="*/ 574029 h 6821637"/>
              <a:gd name="connsiteX117" fmla="*/ 2759475 w 4770226"/>
              <a:gd name="connsiteY117" fmla="*/ 12985 h 6821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4770226" h="6821637">
                <a:moveTo>
                  <a:pt x="2826766" y="0"/>
                </a:moveTo>
                <a:lnTo>
                  <a:pt x="3884426" y="0"/>
                </a:lnTo>
                <a:lnTo>
                  <a:pt x="3909209" y="35280"/>
                </a:lnTo>
                <a:lnTo>
                  <a:pt x="3940869" y="108184"/>
                </a:lnTo>
                <a:lnTo>
                  <a:pt x="4204128" y="57384"/>
                </a:lnTo>
                <a:cubicBezTo>
                  <a:pt x="4275575" y="42203"/>
                  <a:pt x="4345609" y="69068"/>
                  <a:pt x="4414235" y="137981"/>
                </a:cubicBezTo>
                <a:cubicBezTo>
                  <a:pt x="4482867" y="206892"/>
                  <a:pt x="4527571" y="280132"/>
                  <a:pt x="4548356" y="357696"/>
                </a:cubicBezTo>
                <a:cubicBezTo>
                  <a:pt x="4563309" y="413501"/>
                  <a:pt x="4561675" y="462982"/>
                  <a:pt x="4543459" y="506133"/>
                </a:cubicBezTo>
                <a:cubicBezTo>
                  <a:pt x="4525244" y="549289"/>
                  <a:pt x="4484779" y="577361"/>
                  <a:pt x="4422062" y="590355"/>
                </a:cubicBezTo>
                <a:cubicBezTo>
                  <a:pt x="3863740" y="690156"/>
                  <a:pt x="3293950" y="804676"/>
                  <a:pt x="2712692" y="933913"/>
                </a:cubicBezTo>
                <a:lnTo>
                  <a:pt x="1992353" y="1101541"/>
                </a:lnTo>
                <a:lnTo>
                  <a:pt x="2397100" y="1123060"/>
                </a:lnTo>
                <a:lnTo>
                  <a:pt x="2399096" y="1123125"/>
                </a:lnTo>
                <a:lnTo>
                  <a:pt x="2875456" y="1021833"/>
                </a:lnTo>
                <a:cubicBezTo>
                  <a:pt x="3155817" y="965021"/>
                  <a:pt x="3440691" y="910050"/>
                  <a:pt x="3730081" y="856919"/>
                </a:cubicBezTo>
                <a:cubicBezTo>
                  <a:pt x="3747944" y="853125"/>
                  <a:pt x="3765714" y="851957"/>
                  <a:pt x="3783399" y="853418"/>
                </a:cubicBezTo>
                <a:cubicBezTo>
                  <a:pt x="3836457" y="857799"/>
                  <a:pt x="3888718" y="885832"/>
                  <a:pt x="3940187" y="937517"/>
                </a:cubicBezTo>
                <a:cubicBezTo>
                  <a:pt x="3974502" y="971971"/>
                  <a:pt x="4002837" y="1007510"/>
                  <a:pt x="4025189" y="1044129"/>
                </a:cubicBezTo>
                <a:lnTo>
                  <a:pt x="4056850" y="1117032"/>
                </a:lnTo>
                <a:lnTo>
                  <a:pt x="4320108" y="1066232"/>
                </a:lnTo>
                <a:cubicBezTo>
                  <a:pt x="4391554" y="1051051"/>
                  <a:pt x="4461590" y="1077916"/>
                  <a:pt x="4530216" y="1146828"/>
                </a:cubicBezTo>
                <a:cubicBezTo>
                  <a:pt x="4598846" y="1215740"/>
                  <a:pt x="4643553" y="1288978"/>
                  <a:pt x="4664335" y="1366543"/>
                </a:cubicBezTo>
                <a:lnTo>
                  <a:pt x="4665191" y="1373302"/>
                </a:lnTo>
                <a:lnTo>
                  <a:pt x="4770226" y="1374789"/>
                </a:lnTo>
                <a:lnTo>
                  <a:pt x="4770226" y="1632284"/>
                </a:lnTo>
                <a:lnTo>
                  <a:pt x="4770226" y="1934503"/>
                </a:lnTo>
                <a:lnTo>
                  <a:pt x="4770226" y="2002209"/>
                </a:lnTo>
                <a:lnTo>
                  <a:pt x="4770226" y="3019926"/>
                </a:lnTo>
                <a:lnTo>
                  <a:pt x="4770226" y="4591510"/>
                </a:lnTo>
                <a:lnTo>
                  <a:pt x="4760761" y="4596508"/>
                </a:lnTo>
                <a:cubicBezTo>
                  <a:pt x="4747864" y="4601641"/>
                  <a:pt x="4733575" y="4605832"/>
                  <a:pt x="4717896" y="4609081"/>
                </a:cubicBezTo>
                <a:cubicBezTo>
                  <a:pt x="4159572" y="4708883"/>
                  <a:pt x="3589784" y="4823402"/>
                  <a:pt x="3008526" y="4952639"/>
                </a:cubicBezTo>
                <a:lnTo>
                  <a:pt x="2951695" y="4965865"/>
                </a:lnTo>
                <a:lnTo>
                  <a:pt x="3258728" y="4975777"/>
                </a:lnTo>
                <a:lnTo>
                  <a:pt x="3262817" y="4975991"/>
                </a:lnTo>
                <a:lnTo>
                  <a:pt x="3900863" y="4832460"/>
                </a:lnTo>
                <a:cubicBezTo>
                  <a:pt x="4120985" y="4781237"/>
                  <a:pt x="4342719" y="4727943"/>
                  <a:pt x="4566065" y="4672580"/>
                </a:cubicBezTo>
                <a:lnTo>
                  <a:pt x="4770226" y="4620457"/>
                </a:lnTo>
                <a:lnTo>
                  <a:pt x="4770226" y="6590000"/>
                </a:lnTo>
                <a:lnTo>
                  <a:pt x="4359503" y="6685960"/>
                </a:lnTo>
                <a:lnTo>
                  <a:pt x="3722139" y="6821487"/>
                </a:lnTo>
                <a:lnTo>
                  <a:pt x="2374357" y="6821487"/>
                </a:lnTo>
                <a:lnTo>
                  <a:pt x="2350576" y="6766726"/>
                </a:lnTo>
                <a:lnTo>
                  <a:pt x="2087317" y="6817527"/>
                </a:lnTo>
                <a:cubicBezTo>
                  <a:pt x="2015870" y="6832707"/>
                  <a:pt x="1945835" y="6805841"/>
                  <a:pt x="1877210" y="6736929"/>
                </a:cubicBezTo>
                <a:cubicBezTo>
                  <a:pt x="1808578" y="6668018"/>
                  <a:pt x="1763874" y="6594779"/>
                  <a:pt x="1743090" y="6517213"/>
                </a:cubicBezTo>
                <a:cubicBezTo>
                  <a:pt x="1728136" y="6461408"/>
                  <a:pt x="1729770" y="6411929"/>
                  <a:pt x="1747986" y="6368777"/>
                </a:cubicBezTo>
                <a:cubicBezTo>
                  <a:pt x="1766201" y="6325621"/>
                  <a:pt x="1806665" y="6297550"/>
                  <a:pt x="1869383" y="6284554"/>
                </a:cubicBezTo>
                <a:cubicBezTo>
                  <a:pt x="2427705" y="6184753"/>
                  <a:pt x="2997495" y="6070235"/>
                  <a:pt x="3578751" y="5940997"/>
                </a:cubicBezTo>
                <a:lnTo>
                  <a:pt x="3635584" y="5927773"/>
                </a:lnTo>
                <a:lnTo>
                  <a:pt x="3328550" y="5917859"/>
                </a:lnTo>
                <a:lnTo>
                  <a:pt x="3324463" y="5917645"/>
                </a:lnTo>
                <a:lnTo>
                  <a:pt x="2686415" y="6061175"/>
                </a:lnTo>
                <a:cubicBezTo>
                  <a:pt x="2246172" y="6163622"/>
                  <a:pt x="1799479" y="6274349"/>
                  <a:pt x="1346336" y="6393355"/>
                </a:cubicBezTo>
                <a:cubicBezTo>
                  <a:pt x="1280015" y="6411126"/>
                  <a:pt x="1213315" y="6385864"/>
                  <a:pt x="1146239" y="6317564"/>
                </a:cubicBezTo>
                <a:cubicBezTo>
                  <a:pt x="1112702" y="6283415"/>
                  <a:pt x="1084945" y="6248070"/>
                  <a:pt x="1062961" y="6211532"/>
                </a:cubicBezTo>
                <a:lnTo>
                  <a:pt x="1022270" y="6116795"/>
                </a:lnTo>
                <a:lnTo>
                  <a:pt x="756308" y="6184042"/>
                </a:lnTo>
                <a:cubicBezTo>
                  <a:pt x="689986" y="6201813"/>
                  <a:pt x="623287" y="6176553"/>
                  <a:pt x="556211" y="6108254"/>
                </a:cubicBezTo>
                <a:cubicBezTo>
                  <a:pt x="489139" y="6039950"/>
                  <a:pt x="445175" y="5966877"/>
                  <a:pt x="424313" y="5889024"/>
                </a:cubicBezTo>
                <a:cubicBezTo>
                  <a:pt x="391846" y="5767853"/>
                  <a:pt x="422629" y="5694669"/>
                  <a:pt x="516663" y="5669473"/>
                </a:cubicBezTo>
                <a:lnTo>
                  <a:pt x="769959" y="5601603"/>
                </a:lnTo>
                <a:lnTo>
                  <a:pt x="921322" y="5562838"/>
                </a:lnTo>
                <a:lnTo>
                  <a:pt x="882003" y="5525902"/>
                </a:lnTo>
                <a:cubicBezTo>
                  <a:pt x="868359" y="5509853"/>
                  <a:pt x="855481" y="5491287"/>
                  <a:pt x="843368" y="5470206"/>
                </a:cubicBezTo>
                <a:cubicBezTo>
                  <a:pt x="794912" y="5385879"/>
                  <a:pt x="770685" y="5303565"/>
                  <a:pt x="770685" y="5223263"/>
                </a:cubicBezTo>
                <a:cubicBezTo>
                  <a:pt x="770685" y="5194377"/>
                  <a:pt x="774281" y="5168090"/>
                  <a:pt x="781473" y="5144404"/>
                </a:cubicBezTo>
                <a:lnTo>
                  <a:pt x="784351" y="5138780"/>
                </a:lnTo>
                <a:lnTo>
                  <a:pt x="640327" y="5175195"/>
                </a:lnTo>
                <a:cubicBezTo>
                  <a:pt x="574006" y="5192966"/>
                  <a:pt x="507306" y="5167704"/>
                  <a:pt x="440231" y="5099405"/>
                </a:cubicBezTo>
                <a:cubicBezTo>
                  <a:pt x="373158" y="5031102"/>
                  <a:pt x="329194" y="4958030"/>
                  <a:pt x="308333" y="4880177"/>
                </a:cubicBezTo>
                <a:cubicBezTo>
                  <a:pt x="275865" y="4759006"/>
                  <a:pt x="306649" y="4685822"/>
                  <a:pt x="400682" y="4660626"/>
                </a:cubicBezTo>
                <a:lnTo>
                  <a:pt x="463000" y="4643928"/>
                </a:lnTo>
                <a:lnTo>
                  <a:pt x="387650" y="4547987"/>
                </a:lnTo>
                <a:cubicBezTo>
                  <a:pt x="365668" y="4511449"/>
                  <a:pt x="349462" y="4473718"/>
                  <a:pt x="339031" y="4434793"/>
                </a:cubicBezTo>
                <a:cubicBezTo>
                  <a:pt x="306564" y="4313622"/>
                  <a:pt x="337346" y="4240437"/>
                  <a:pt x="431381" y="4215241"/>
                </a:cubicBezTo>
                <a:lnTo>
                  <a:pt x="684676" y="4147371"/>
                </a:lnTo>
                <a:lnTo>
                  <a:pt x="836040" y="4108605"/>
                </a:lnTo>
                <a:lnTo>
                  <a:pt x="796721" y="4071670"/>
                </a:lnTo>
                <a:cubicBezTo>
                  <a:pt x="783077" y="4055620"/>
                  <a:pt x="770198" y="4037055"/>
                  <a:pt x="758085" y="4015973"/>
                </a:cubicBezTo>
                <a:cubicBezTo>
                  <a:pt x="709629" y="3931646"/>
                  <a:pt x="685403" y="3849332"/>
                  <a:pt x="685402" y="3769031"/>
                </a:cubicBezTo>
                <a:cubicBezTo>
                  <a:pt x="685403" y="3740144"/>
                  <a:pt x="688998" y="3713857"/>
                  <a:pt x="696190" y="3690173"/>
                </a:cubicBezTo>
                <a:lnTo>
                  <a:pt x="699068" y="3684548"/>
                </a:lnTo>
                <a:lnTo>
                  <a:pt x="555045" y="3720963"/>
                </a:lnTo>
                <a:cubicBezTo>
                  <a:pt x="488724" y="3738734"/>
                  <a:pt x="422023" y="3713472"/>
                  <a:pt x="354948" y="3645173"/>
                </a:cubicBezTo>
                <a:cubicBezTo>
                  <a:pt x="287875" y="3576870"/>
                  <a:pt x="243911" y="3503798"/>
                  <a:pt x="223051" y="3425945"/>
                </a:cubicBezTo>
                <a:cubicBezTo>
                  <a:pt x="214934" y="3395653"/>
                  <a:pt x="210770" y="3368359"/>
                  <a:pt x="210560" y="3344064"/>
                </a:cubicBezTo>
                <a:lnTo>
                  <a:pt x="213916" y="3324972"/>
                </a:lnTo>
                <a:lnTo>
                  <a:pt x="213762" y="3324531"/>
                </a:lnTo>
                <a:cubicBezTo>
                  <a:pt x="181296" y="3203359"/>
                  <a:pt x="212078" y="3130176"/>
                  <a:pt x="306113" y="3104979"/>
                </a:cubicBezTo>
                <a:lnTo>
                  <a:pt x="559408" y="3037109"/>
                </a:lnTo>
                <a:lnTo>
                  <a:pt x="710771" y="2998345"/>
                </a:lnTo>
                <a:lnTo>
                  <a:pt x="671452" y="2961409"/>
                </a:lnTo>
                <a:cubicBezTo>
                  <a:pt x="657809" y="2945359"/>
                  <a:pt x="644930" y="2926793"/>
                  <a:pt x="632817" y="2905712"/>
                </a:cubicBezTo>
                <a:cubicBezTo>
                  <a:pt x="584361" y="2821385"/>
                  <a:pt x="560135" y="2739071"/>
                  <a:pt x="560133" y="2658769"/>
                </a:cubicBezTo>
                <a:cubicBezTo>
                  <a:pt x="560134" y="2629883"/>
                  <a:pt x="563729" y="2603595"/>
                  <a:pt x="570922" y="2579911"/>
                </a:cubicBezTo>
                <a:lnTo>
                  <a:pt x="573799" y="2574287"/>
                </a:lnTo>
                <a:lnTo>
                  <a:pt x="429776" y="2610701"/>
                </a:lnTo>
                <a:cubicBezTo>
                  <a:pt x="363456" y="2628472"/>
                  <a:pt x="296755" y="2603211"/>
                  <a:pt x="229680" y="2534912"/>
                </a:cubicBezTo>
                <a:cubicBezTo>
                  <a:pt x="162607" y="2466609"/>
                  <a:pt x="118643" y="2393536"/>
                  <a:pt x="97782" y="2315684"/>
                </a:cubicBezTo>
                <a:cubicBezTo>
                  <a:pt x="65314" y="2194513"/>
                  <a:pt x="96098" y="2121329"/>
                  <a:pt x="190132" y="2096132"/>
                </a:cubicBezTo>
                <a:lnTo>
                  <a:pt x="252449" y="2079434"/>
                </a:lnTo>
                <a:lnTo>
                  <a:pt x="177099" y="1983494"/>
                </a:lnTo>
                <a:cubicBezTo>
                  <a:pt x="155117" y="1946956"/>
                  <a:pt x="138911" y="1909225"/>
                  <a:pt x="128479" y="1870298"/>
                </a:cubicBezTo>
                <a:cubicBezTo>
                  <a:pt x="96014" y="1749127"/>
                  <a:pt x="126796" y="1675943"/>
                  <a:pt x="220831" y="1650747"/>
                </a:cubicBezTo>
                <a:lnTo>
                  <a:pt x="474125" y="1582877"/>
                </a:lnTo>
                <a:lnTo>
                  <a:pt x="625489" y="1544112"/>
                </a:lnTo>
                <a:lnTo>
                  <a:pt x="586170" y="1507176"/>
                </a:lnTo>
                <a:cubicBezTo>
                  <a:pt x="572526" y="1491126"/>
                  <a:pt x="559648" y="1472561"/>
                  <a:pt x="547534" y="1451480"/>
                </a:cubicBezTo>
                <a:cubicBezTo>
                  <a:pt x="499078" y="1367153"/>
                  <a:pt x="474853" y="1284839"/>
                  <a:pt x="474852" y="1204537"/>
                </a:cubicBezTo>
                <a:cubicBezTo>
                  <a:pt x="474852" y="1175651"/>
                  <a:pt x="478447" y="1149364"/>
                  <a:pt x="485640" y="1125678"/>
                </a:cubicBezTo>
                <a:lnTo>
                  <a:pt x="488517" y="1120054"/>
                </a:lnTo>
                <a:lnTo>
                  <a:pt x="344494" y="1156469"/>
                </a:lnTo>
                <a:cubicBezTo>
                  <a:pt x="278173" y="1174240"/>
                  <a:pt x="211472" y="1148978"/>
                  <a:pt x="144398" y="1080679"/>
                </a:cubicBezTo>
                <a:cubicBezTo>
                  <a:pt x="77324" y="1012377"/>
                  <a:pt x="33360" y="939304"/>
                  <a:pt x="12499" y="861451"/>
                </a:cubicBezTo>
                <a:cubicBezTo>
                  <a:pt x="-19967" y="740280"/>
                  <a:pt x="10816" y="667096"/>
                  <a:pt x="104850" y="641900"/>
                </a:cubicBezTo>
                <a:lnTo>
                  <a:pt x="358144" y="574029"/>
                </a:lnTo>
                <a:cubicBezTo>
                  <a:pt x="1117953" y="370439"/>
                  <a:pt x="1918396" y="183424"/>
                  <a:pt x="2759475" y="12985"/>
                </a:cubicBezTo>
                <a:close/>
              </a:path>
            </a:pathLst>
          </a:custGeom>
          <a:solidFill>
            <a:srgbClr val="78A2B6"/>
          </a:solidFill>
        </p:spPr>
        <p:txBody>
          <a:bodyPr wrap="square">
            <a:noAutofit/>
          </a:bodyPr>
          <a:lstStyle/>
          <a:p>
            <a:endParaRPr lang="en-GB"/>
          </a:p>
        </p:txBody>
      </p:sp>
    </p:spTree>
    <p:extLst>
      <p:ext uri="{BB962C8B-B14F-4D97-AF65-F5344CB8AC3E}">
        <p14:creationId xmlns:p14="http://schemas.microsoft.com/office/powerpoint/2010/main" val="42203214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hoto Lef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B305FDE-815E-4277-A704-34E30F15512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27801" y="247859"/>
            <a:ext cx="2095779" cy="964060"/>
          </a:xfrm>
          <a:prstGeom prst="rect">
            <a:avLst/>
          </a:prstGeom>
          <a:noFill/>
        </p:spPr>
      </p:pic>
      <p:sp>
        <p:nvSpPr>
          <p:cNvPr id="3" name="Content Placeholder 2">
            <a:extLst>
              <a:ext uri="{FF2B5EF4-FFF2-40B4-BE49-F238E27FC236}">
                <a16:creationId xmlns:a16="http://schemas.microsoft.com/office/drawing/2014/main" id="{A027DBA0-A473-4D22-A4AA-F37023DC97B3}"/>
              </a:ext>
            </a:extLst>
          </p:cNvPr>
          <p:cNvSpPr>
            <a:spLocks noGrp="1"/>
          </p:cNvSpPr>
          <p:nvPr>
            <p:ph sz="half" idx="1" hasCustomPrompt="1"/>
          </p:nvPr>
        </p:nvSpPr>
        <p:spPr>
          <a:xfrm>
            <a:off x="5146853" y="2261648"/>
            <a:ext cx="6383415" cy="3767652"/>
          </a:xfrm>
          <a:prstGeom prst="rect">
            <a:avLst/>
          </a:prstGeom>
        </p:spPr>
        <p:txBody>
          <a:bodyPr/>
          <a:lstStyle>
            <a:lvl1pPr marL="285737" indent="-285737">
              <a:buSzPct val="100000"/>
              <a:buFont typeface="Arial" panose="020B0604020202020204" pitchFamily="34" charset="0"/>
              <a:buChar char="•"/>
              <a:defRPr>
                <a:latin typeface="Arial" panose="020B0604020202020204" pitchFamily="34" charset="0"/>
                <a:cs typeface="Arial" panose="020B0604020202020204" pitchFamily="34" charset="0"/>
              </a:defRPr>
            </a:lvl1pPr>
          </a:lstStyle>
          <a:p>
            <a:pPr lvl="0"/>
            <a:r>
              <a:rPr lang="en-US" dirty="0"/>
              <a:t>First Bullet</a:t>
            </a:r>
          </a:p>
          <a:p>
            <a:pPr marL="285737" marR="0" lvl="0" indent="-285737" algn="l" defTabSz="914354"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Second Bullet</a:t>
            </a:r>
          </a:p>
          <a:p>
            <a:pPr lvl="0"/>
            <a:r>
              <a:rPr lang="en-US" dirty="0"/>
              <a:t>Third Bullet</a:t>
            </a:r>
          </a:p>
          <a:p>
            <a:pPr lvl="0"/>
            <a:r>
              <a:rPr lang="en-US" dirty="0"/>
              <a:t>Fourth Bullet</a:t>
            </a:r>
          </a:p>
          <a:p>
            <a:pPr lvl="0"/>
            <a:r>
              <a:rPr lang="en-US" dirty="0"/>
              <a:t>Fifth Bullet</a:t>
            </a:r>
          </a:p>
          <a:p>
            <a:pPr lvl="0"/>
            <a:r>
              <a:rPr lang="en-US" dirty="0"/>
              <a:t>Sixth Bullet</a:t>
            </a:r>
          </a:p>
          <a:p>
            <a:pPr lvl="0"/>
            <a:endParaRPr lang="en-US" dirty="0"/>
          </a:p>
          <a:p>
            <a:pPr lvl="0"/>
            <a:endParaRPr lang="en-GB" dirty="0"/>
          </a:p>
        </p:txBody>
      </p:sp>
      <p:sp>
        <p:nvSpPr>
          <p:cNvPr id="11" name="Title 10">
            <a:extLst>
              <a:ext uri="{FF2B5EF4-FFF2-40B4-BE49-F238E27FC236}">
                <a16:creationId xmlns:a16="http://schemas.microsoft.com/office/drawing/2014/main" id="{41DB9381-E53C-4D21-A8D8-56EFA7B238F2}"/>
              </a:ext>
            </a:extLst>
          </p:cNvPr>
          <p:cNvSpPr>
            <a:spLocks noGrp="1"/>
          </p:cNvSpPr>
          <p:nvPr>
            <p:ph type="title"/>
          </p:nvPr>
        </p:nvSpPr>
        <p:spPr>
          <a:xfrm>
            <a:off x="5146852" y="1364993"/>
            <a:ext cx="6383413" cy="752476"/>
          </a:xfrm>
          <a:prstGeom prst="rect">
            <a:avLst/>
          </a:prstGeom>
        </p:spPr>
        <p:txBody>
          <a:bodyPr/>
          <a:lstStyle>
            <a:lvl1pPr>
              <a:defRPr/>
            </a:lvl1pPr>
          </a:lstStyle>
          <a:p>
            <a:r>
              <a:rPr lang="en-US" dirty="0"/>
              <a:t>Click to edit Master title</a:t>
            </a:r>
            <a:endParaRPr lang="en-GB" dirty="0"/>
          </a:p>
        </p:txBody>
      </p:sp>
      <p:sp>
        <p:nvSpPr>
          <p:cNvPr id="37" name="Picture Placeholder 36">
            <a:extLst>
              <a:ext uri="{FF2B5EF4-FFF2-40B4-BE49-F238E27FC236}">
                <a16:creationId xmlns:a16="http://schemas.microsoft.com/office/drawing/2014/main" id="{859ECFB3-8FDB-4296-82BB-B2DB6EEC0513}"/>
              </a:ext>
            </a:extLst>
          </p:cNvPr>
          <p:cNvSpPr>
            <a:spLocks noGrp="1"/>
          </p:cNvSpPr>
          <p:nvPr>
            <p:ph type="pic" sz="quarter" idx="10"/>
          </p:nvPr>
        </p:nvSpPr>
        <p:spPr>
          <a:xfrm>
            <a:off x="3" y="1225384"/>
            <a:ext cx="5422900" cy="5632619"/>
          </a:xfrm>
          <a:custGeom>
            <a:avLst/>
            <a:gdLst>
              <a:gd name="connsiteX0" fmla="*/ 1343488 w 5392796"/>
              <a:gd name="connsiteY0" fmla="*/ 445 h 5632619"/>
              <a:gd name="connsiteX1" fmla="*/ 1498508 w 5392796"/>
              <a:gd name="connsiteY1" fmla="*/ 79519 h 5632619"/>
              <a:gd name="connsiteX2" fmla="*/ 1581937 w 5392796"/>
              <a:gd name="connsiteY2" fmla="*/ 180913 h 5632619"/>
              <a:gd name="connsiteX3" fmla="*/ 1612674 w 5392796"/>
              <a:gd name="connsiteY3" fmla="*/ 250516 h 5632619"/>
              <a:gd name="connsiteX4" fmla="*/ 1874910 w 5392796"/>
              <a:gd name="connsiteY4" fmla="*/ 199130 h 5632619"/>
              <a:gd name="connsiteX5" fmla="*/ 2082975 w 5392796"/>
              <a:gd name="connsiteY5" fmla="*/ 274306 h 5632619"/>
              <a:gd name="connsiteX6" fmla="*/ 2084206 w 5392796"/>
              <a:gd name="connsiteY6" fmla="*/ 275803 h 5632619"/>
              <a:gd name="connsiteX7" fmla="*/ 3145845 w 5392796"/>
              <a:gd name="connsiteY7" fmla="*/ 125174 h 5632619"/>
              <a:gd name="connsiteX8" fmla="*/ 3283035 w 5392796"/>
              <a:gd name="connsiteY8" fmla="*/ 109157 h 5632619"/>
              <a:gd name="connsiteX9" fmla="*/ 3637426 w 5392796"/>
              <a:gd name="connsiteY9" fmla="*/ 71396 h 5632619"/>
              <a:gd name="connsiteX10" fmla="*/ 3684063 w 5392796"/>
              <a:gd name="connsiteY10" fmla="*/ 70080 h 5632619"/>
              <a:gd name="connsiteX11" fmla="*/ 3859409 w 5392796"/>
              <a:gd name="connsiteY11" fmla="*/ 281559 h 5632619"/>
              <a:gd name="connsiteX12" fmla="*/ 3851495 w 5392796"/>
              <a:gd name="connsiteY12" fmla="*/ 433900 h 5632619"/>
              <a:gd name="connsiteX13" fmla="*/ 3801375 w 5392796"/>
              <a:gd name="connsiteY13" fmla="*/ 578624 h 5632619"/>
              <a:gd name="connsiteX14" fmla="*/ 3888565 w 5392796"/>
              <a:gd name="connsiteY14" fmla="*/ 569334 h 5632619"/>
              <a:gd name="connsiteX15" fmla="*/ 4110546 w 5392796"/>
              <a:gd name="connsiteY15" fmla="*/ 779496 h 5632619"/>
              <a:gd name="connsiteX16" fmla="*/ 4047238 w 5392796"/>
              <a:gd name="connsiteY16" fmla="*/ 1091787 h 5632619"/>
              <a:gd name="connsiteX17" fmla="*/ 3828908 w 5392796"/>
              <a:gd name="connsiteY17" fmla="*/ 1270367 h 5632619"/>
              <a:gd name="connsiteX18" fmla="*/ 3628438 w 5392796"/>
              <a:gd name="connsiteY18" fmla="*/ 1294339 h 5632619"/>
              <a:gd name="connsiteX19" fmla="*/ 3634775 w 5392796"/>
              <a:gd name="connsiteY19" fmla="*/ 1299489 h 5632619"/>
              <a:gd name="connsiteX20" fmla="*/ 3686047 w 5392796"/>
              <a:gd name="connsiteY20" fmla="*/ 1385205 h 5632619"/>
              <a:gd name="connsiteX21" fmla="*/ 3711231 w 5392796"/>
              <a:gd name="connsiteY21" fmla="*/ 1702288 h 5632619"/>
              <a:gd name="connsiteX22" fmla="*/ 3688630 w 5392796"/>
              <a:gd name="connsiteY22" fmla="*/ 1783971 h 5632619"/>
              <a:gd name="connsiteX23" fmla="*/ 3656225 w 5392796"/>
              <a:gd name="connsiteY23" fmla="*/ 1844400 h 5632619"/>
              <a:gd name="connsiteX24" fmla="*/ 3867146 w 5392796"/>
              <a:gd name="connsiteY24" fmla="*/ 1819772 h 5632619"/>
              <a:gd name="connsiteX25" fmla="*/ 4221536 w 5392796"/>
              <a:gd name="connsiteY25" fmla="*/ 1782014 h 5632619"/>
              <a:gd name="connsiteX26" fmla="*/ 4443519 w 5392796"/>
              <a:gd name="connsiteY26" fmla="*/ 1992177 h 5632619"/>
              <a:gd name="connsiteX27" fmla="*/ 4443534 w 5392796"/>
              <a:gd name="connsiteY27" fmla="*/ 1992752 h 5632619"/>
              <a:gd name="connsiteX28" fmla="*/ 4456894 w 5392796"/>
              <a:gd name="connsiteY28" fmla="*/ 2013166 h 5632619"/>
              <a:gd name="connsiteX29" fmla="*/ 4480005 w 5392796"/>
              <a:gd name="connsiteY29" fmla="*/ 2112997 h 5632619"/>
              <a:gd name="connsiteX30" fmla="*/ 4416699 w 5392796"/>
              <a:gd name="connsiteY30" fmla="*/ 2425287 h 5632619"/>
              <a:gd name="connsiteX31" fmla="*/ 4198366 w 5392796"/>
              <a:gd name="connsiteY31" fmla="*/ 2603870 h 5632619"/>
              <a:gd name="connsiteX32" fmla="*/ 3997897 w 5392796"/>
              <a:gd name="connsiteY32" fmla="*/ 2627840 h 5632619"/>
              <a:gd name="connsiteX33" fmla="*/ 4004234 w 5392796"/>
              <a:gd name="connsiteY33" fmla="*/ 2632989 h 5632619"/>
              <a:gd name="connsiteX34" fmla="*/ 4055507 w 5392796"/>
              <a:gd name="connsiteY34" fmla="*/ 2718707 h 5632619"/>
              <a:gd name="connsiteX35" fmla="*/ 4080691 w 5392796"/>
              <a:gd name="connsiteY35" fmla="*/ 3035788 h 5632619"/>
              <a:gd name="connsiteX36" fmla="*/ 4058089 w 5392796"/>
              <a:gd name="connsiteY36" fmla="*/ 3117472 h 5632619"/>
              <a:gd name="connsiteX37" fmla="*/ 4025684 w 5392796"/>
              <a:gd name="connsiteY37" fmla="*/ 3177901 h 5632619"/>
              <a:gd name="connsiteX38" fmla="*/ 4236606 w 5392796"/>
              <a:gd name="connsiteY38" fmla="*/ 3153276 h 5632619"/>
              <a:gd name="connsiteX39" fmla="*/ 4590997 w 5392796"/>
              <a:gd name="connsiteY39" fmla="*/ 3115515 h 5632619"/>
              <a:gd name="connsiteX40" fmla="*/ 4812978 w 5392796"/>
              <a:gd name="connsiteY40" fmla="*/ 3325677 h 5632619"/>
              <a:gd name="connsiteX41" fmla="*/ 4805064 w 5392796"/>
              <a:gd name="connsiteY41" fmla="*/ 3478017 h 5632619"/>
              <a:gd name="connsiteX42" fmla="*/ 4754945 w 5392796"/>
              <a:gd name="connsiteY42" fmla="*/ 3622742 h 5632619"/>
              <a:gd name="connsiteX43" fmla="*/ 4842136 w 5392796"/>
              <a:gd name="connsiteY43" fmla="*/ 3613452 h 5632619"/>
              <a:gd name="connsiteX44" fmla="*/ 5064116 w 5392796"/>
              <a:gd name="connsiteY44" fmla="*/ 3823614 h 5632619"/>
              <a:gd name="connsiteX45" fmla="*/ 5000808 w 5392796"/>
              <a:gd name="connsiteY45" fmla="*/ 4135905 h 5632619"/>
              <a:gd name="connsiteX46" fmla="*/ 4782477 w 5392796"/>
              <a:gd name="connsiteY46" fmla="*/ 4314486 h 5632619"/>
              <a:gd name="connsiteX47" fmla="*/ 4582007 w 5392796"/>
              <a:gd name="connsiteY47" fmla="*/ 4338458 h 5632619"/>
              <a:gd name="connsiteX48" fmla="*/ 4588345 w 5392796"/>
              <a:gd name="connsiteY48" fmla="*/ 4343607 h 5632619"/>
              <a:gd name="connsiteX49" fmla="*/ 4639618 w 5392796"/>
              <a:gd name="connsiteY49" fmla="*/ 4429325 h 5632619"/>
              <a:gd name="connsiteX50" fmla="*/ 4664801 w 5392796"/>
              <a:gd name="connsiteY50" fmla="*/ 4746407 h 5632619"/>
              <a:gd name="connsiteX51" fmla="*/ 4642200 w 5392796"/>
              <a:gd name="connsiteY51" fmla="*/ 4828089 h 5632619"/>
              <a:gd name="connsiteX52" fmla="*/ 4609796 w 5392796"/>
              <a:gd name="connsiteY52" fmla="*/ 4888519 h 5632619"/>
              <a:gd name="connsiteX53" fmla="*/ 4820717 w 5392796"/>
              <a:gd name="connsiteY53" fmla="*/ 4863893 h 5632619"/>
              <a:gd name="connsiteX54" fmla="*/ 5175108 w 5392796"/>
              <a:gd name="connsiteY54" fmla="*/ 4826132 h 5632619"/>
              <a:gd name="connsiteX55" fmla="*/ 5388232 w 5392796"/>
              <a:gd name="connsiteY55" fmla="*/ 4982438 h 5632619"/>
              <a:gd name="connsiteX56" fmla="*/ 5392796 w 5392796"/>
              <a:gd name="connsiteY56" fmla="*/ 5010192 h 5632619"/>
              <a:gd name="connsiteX57" fmla="*/ 5392796 w 5392796"/>
              <a:gd name="connsiteY57" fmla="*/ 5160408 h 5632619"/>
              <a:gd name="connsiteX58" fmla="*/ 5389176 w 5392796"/>
              <a:gd name="connsiteY58" fmla="*/ 5188637 h 5632619"/>
              <a:gd name="connsiteX59" fmla="*/ 5333783 w 5392796"/>
              <a:gd name="connsiteY59" fmla="*/ 5348586 h 5632619"/>
              <a:gd name="connsiteX60" fmla="*/ 5115449 w 5392796"/>
              <a:gd name="connsiteY60" fmla="*/ 5527166 h 5632619"/>
              <a:gd name="connsiteX61" fmla="*/ 4745249 w 5392796"/>
              <a:gd name="connsiteY61" fmla="*/ 5571433 h 5632619"/>
              <a:gd name="connsiteX62" fmla="*/ 4742071 w 5392796"/>
              <a:gd name="connsiteY62" fmla="*/ 5632619 h 5632619"/>
              <a:gd name="connsiteX63" fmla="*/ 0 w 5392796"/>
              <a:gd name="connsiteY63" fmla="*/ 5632619 h 5632619"/>
              <a:gd name="connsiteX64" fmla="*/ 0 w 5392796"/>
              <a:gd name="connsiteY64" fmla="*/ 5472610 h 5632619"/>
              <a:gd name="connsiteX65" fmla="*/ 473438 w 5392796"/>
              <a:gd name="connsiteY65" fmla="*/ 5410850 h 5632619"/>
              <a:gd name="connsiteX66" fmla="*/ 1353076 w 5392796"/>
              <a:gd name="connsiteY66" fmla="*/ 5284198 h 5632619"/>
              <a:gd name="connsiteX67" fmla="*/ 1358173 w 5392796"/>
              <a:gd name="connsiteY67" fmla="*/ 5282082 h 5632619"/>
              <a:gd name="connsiteX68" fmla="*/ 1743850 w 5392796"/>
              <a:gd name="connsiteY68" fmla="*/ 5130348 h 5632619"/>
              <a:gd name="connsiteX69" fmla="*/ 1665290 w 5392796"/>
              <a:gd name="connsiteY69" fmla="*/ 5141121 h 5632619"/>
              <a:gd name="connsiteX70" fmla="*/ 480547 w 5392796"/>
              <a:gd name="connsiteY70" fmla="*/ 5325567 h 5632619"/>
              <a:gd name="connsiteX71" fmla="*/ 0 w 5392796"/>
              <a:gd name="connsiteY71" fmla="*/ 5407386 h 5632619"/>
              <a:gd name="connsiteX72" fmla="*/ 0 w 5392796"/>
              <a:gd name="connsiteY72" fmla="*/ 2297601 h 5632619"/>
              <a:gd name="connsiteX73" fmla="*/ 399505 w 5392796"/>
              <a:gd name="connsiteY73" fmla="*/ 2240080 h 5632619"/>
              <a:gd name="connsiteX74" fmla="*/ 404602 w 5392796"/>
              <a:gd name="connsiteY74" fmla="*/ 2237964 h 5632619"/>
              <a:gd name="connsiteX75" fmla="*/ 790279 w 5392796"/>
              <a:gd name="connsiteY75" fmla="*/ 2086230 h 5632619"/>
              <a:gd name="connsiteX76" fmla="*/ 711719 w 5392796"/>
              <a:gd name="connsiteY76" fmla="*/ 2097003 h 5632619"/>
              <a:gd name="connsiteX77" fmla="*/ 115300 w 5392796"/>
              <a:gd name="connsiteY77" fmla="*/ 2187036 h 5632619"/>
              <a:gd name="connsiteX78" fmla="*/ 0 w 5392796"/>
              <a:gd name="connsiteY78" fmla="*/ 2205539 h 5632619"/>
              <a:gd name="connsiteX79" fmla="*/ 0 w 5392796"/>
              <a:gd name="connsiteY79" fmla="*/ 265510 h 5632619"/>
              <a:gd name="connsiteX80" fmla="*/ 439141 w 5392796"/>
              <a:gd name="connsiteY80" fmla="*/ 171159 h 5632619"/>
              <a:gd name="connsiteX81" fmla="*/ 1290443 w 5392796"/>
              <a:gd name="connsiteY81" fmla="*/ 4342 h 5632619"/>
              <a:gd name="connsiteX82" fmla="*/ 1343488 w 5392796"/>
              <a:gd name="connsiteY82" fmla="*/ 445 h 56326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5392796" h="5632619">
                <a:moveTo>
                  <a:pt x="1343488" y="445"/>
                </a:moveTo>
                <a:cubicBezTo>
                  <a:pt x="1396190" y="4111"/>
                  <a:pt x="1447862" y="30468"/>
                  <a:pt x="1498508" y="79519"/>
                </a:cubicBezTo>
                <a:cubicBezTo>
                  <a:pt x="1532276" y="112220"/>
                  <a:pt x="1560085" y="146018"/>
                  <a:pt x="1581937" y="180913"/>
                </a:cubicBezTo>
                <a:lnTo>
                  <a:pt x="1612674" y="250516"/>
                </a:lnTo>
                <a:lnTo>
                  <a:pt x="1874910" y="199130"/>
                </a:lnTo>
                <a:cubicBezTo>
                  <a:pt x="1946092" y="183847"/>
                  <a:pt x="2015447" y="208905"/>
                  <a:pt x="2082975" y="274306"/>
                </a:cubicBezTo>
                <a:lnTo>
                  <a:pt x="2084206" y="275803"/>
                </a:lnTo>
                <a:lnTo>
                  <a:pt x="3145845" y="125174"/>
                </a:lnTo>
                <a:lnTo>
                  <a:pt x="3283035" y="109157"/>
                </a:lnTo>
                <a:lnTo>
                  <a:pt x="3637426" y="71396"/>
                </a:lnTo>
                <a:cubicBezTo>
                  <a:pt x="3653872" y="69644"/>
                  <a:pt x="3669418" y="69205"/>
                  <a:pt x="3684063" y="70080"/>
                </a:cubicBezTo>
                <a:cubicBezTo>
                  <a:pt x="3786589" y="76205"/>
                  <a:pt x="3845037" y="146698"/>
                  <a:pt x="3859409" y="281559"/>
                </a:cubicBezTo>
                <a:cubicBezTo>
                  <a:pt x="3864682" y="331072"/>
                  <a:pt x="3862044" y="381852"/>
                  <a:pt x="3851495" y="433900"/>
                </a:cubicBezTo>
                <a:lnTo>
                  <a:pt x="3801375" y="578624"/>
                </a:lnTo>
                <a:lnTo>
                  <a:pt x="3888565" y="569334"/>
                </a:lnTo>
                <a:cubicBezTo>
                  <a:pt x="4020129" y="555316"/>
                  <a:pt x="4094123" y="625370"/>
                  <a:pt x="4110546" y="779496"/>
                </a:cubicBezTo>
                <a:cubicBezTo>
                  <a:pt x="4121097" y="878522"/>
                  <a:pt x="4099996" y="982614"/>
                  <a:pt x="4047238" y="1091787"/>
                </a:cubicBezTo>
                <a:cubicBezTo>
                  <a:pt x="3994478" y="1200955"/>
                  <a:pt x="3921698" y="1260480"/>
                  <a:pt x="3828908" y="1270367"/>
                </a:cubicBezTo>
                <a:lnTo>
                  <a:pt x="3628438" y="1294339"/>
                </a:lnTo>
                <a:lnTo>
                  <a:pt x="3634775" y="1299489"/>
                </a:lnTo>
                <a:cubicBezTo>
                  <a:pt x="3655200" y="1323427"/>
                  <a:pt x="3672290" y="1352000"/>
                  <a:pt x="3686047" y="1385205"/>
                </a:cubicBezTo>
                <a:cubicBezTo>
                  <a:pt x="3724288" y="1477513"/>
                  <a:pt x="3732684" y="1583205"/>
                  <a:pt x="3711231" y="1702288"/>
                </a:cubicBezTo>
                <a:cubicBezTo>
                  <a:pt x="3705870" y="1732057"/>
                  <a:pt x="3698335" y="1759285"/>
                  <a:pt x="3688630" y="1783971"/>
                </a:cubicBezTo>
                <a:lnTo>
                  <a:pt x="3656225" y="1844400"/>
                </a:lnTo>
                <a:lnTo>
                  <a:pt x="3867146" y="1819772"/>
                </a:lnTo>
                <a:lnTo>
                  <a:pt x="4221536" y="1782014"/>
                </a:lnTo>
                <a:cubicBezTo>
                  <a:pt x="4353102" y="1767996"/>
                  <a:pt x="4427094" y="1838049"/>
                  <a:pt x="4443519" y="1992177"/>
                </a:cubicBezTo>
                <a:lnTo>
                  <a:pt x="4443534" y="1992752"/>
                </a:lnTo>
                <a:lnTo>
                  <a:pt x="4456894" y="2013166"/>
                </a:lnTo>
                <a:cubicBezTo>
                  <a:pt x="4468196" y="2041189"/>
                  <a:pt x="4475900" y="2074466"/>
                  <a:pt x="4480005" y="2112997"/>
                </a:cubicBezTo>
                <a:cubicBezTo>
                  <a:pt x="4490557" y="2212025"/>
                  <a:pt x="4469455" y="2316116"/>
                  <a:pt x="4416699" y="2425287"/>
                </a:cubicBezTo>
                <a:cubicBezTo>
                  <a:pt x="4363938" y="2534456"/>
                  <a:pt x="4291156" y="2593982"/>
                  <a:pt x="4198366" y="2603870"/>
                </a:cubicBezTo>
                <a:lnTo>
                  <a:pt x="3997897" y="2627840"/>
                </a:lnTo>
                <a:lnTo>
                  <a:pt x="4004234" y="2632989"/>
                </a:lnTo>
                <a:cubicBezTo>
                  <a:pt x="4024658" y="2656929"/>
                  <a:pt x="4041749" y="2685501"/>
                  <a:pt x="4055507" y="2718707"/>
                </a:cubicBezTo>
                <a:cubicBezTo>
                  <a:pt x="4093746" y="2811014"/>
                  <a:pt x="4102143" y="2916706"/>
                  <a:pt x="4080691" y="3035788"/>
                </a:cubicBezTo>
                <a:cubicBezTo>
                  <a:pt x="4075328" y="3065558"/>
                  <a:pt x="4067793" y="3092786"/>
                  <a:pt x="4058089" y="3117472"/>
                </a:cubicBezTo>
                <a:lnTo>
                  <a:pt x="4025684" y="3177901"/>
                </a:lnTo>
                <a:lnTo>
                  <a:pt x="4236606" y="3153276"/>
                </a:lnTo>
                <a:lnTo>
                  <a:pt x="4590997" y="3115515"/>
                </a:lnTo>
                <a:cubicBezTo>
                  <a:pt x="4722562" y="3101495"/>
                  <a:pt x="4796555" y="3171551"/>
                  <a:pt x="4812978" y="3325677"/>
                </a:cubicBezTo>
                <a:cubicBezTo>
                  <a:pt x="4818252" y="3375190"/>
                  <a:pt x="4815614" y="3425970"/>
                  <a:pt x="4805064" y="3478017"/>
                </a:cubicBezTo>
                <a:lnTo>
                  <a:pt x="4754945" y="3622742"/>
                </a:lnTo>
                <a:lnTo>
                  <a:pt x="4842136" y="3613452"/>
                </a:lnTo>
                <a:cubicBezTo>
                  <a:pt x="4973700" y="3599435"/>
                  <a:pt x="5047694" y="3669488"/>
                  <a:pt x="5064116" y="3823614"/>
                </a:cubicBezTo>
                <a:cubicBezTo>
                  <a:pt x="5074667" y="3922641"/>
                  <a:pt x="5053566" y="4026733"/>
                  <a:pt x="5000808" y="4135905"/>
                </a:cubicBezTo>
                <a:cubicBezTo>
                  <a:pt x="4948048" y="4245073"/>
                  <a:pt x="4875269" y="4304599"/>
                  <a:pt x="4782477" y="4314486"/>
                </a:cubicBezTo>
                <a:lnTo>
                  <a:pt x="4582007" y="4338458"/>
                </a:lnTo>
                <a:lnTo>
                  <a:pt x="4588345" y="4343607"/>
                </a:lnTo>
                <a:cubicBezTo>
                  <a:pt x="4608770" y="4367546"/>
                  <a:pt x="4625860" y="4396120"/>
                  <a:pt x="4639618" y="4429325"/>
                </a:cubicBezTo>
                <a:cubicBezTo>
                  <a:pt x="4677858" y="4521631"/>
                  <a:pt x="4686255" y="4627325"/>
                  <a:pt x="4664801" y="4746407"/>
                </a:cubicBezTo>
                <a:cubicBezTo>
                  <a:pt x="4659438" y="4776175"/>
                  <a:pt x="4651906" y="4803404"/>
                  <a:pt x="4642200" y="4828089"/>
                </a:cubicBezTo>
                <a:lnTo>
                  <a:pt x="4609796" y="4888519"/>
                </a:lnTo>
                <a:lnTo>
                  <a:pt x="4820717" y="4863893"/>
                </a:lnTo>
                <a:lnTo>
                  <a:pt x="5175108" y="4826132"/>
                </a:lnTo>
                <a:cubicBezTo>
                  <a:pt x="5290228" y="4813867"/>
                  <a:pt x="5361268" y="4865969"/>
                  <a:pt x="5388232" y="4982438"/>
                </a:cubicBezTo>
                <a:lnTo>
                  <a:pt x="5392796" y="5010192"/>
                </a:lnTo>
                <a:lnTo>
                  <a:pt x="5392796" y="5160408"/>
                </a:lnTo>
                <a:lnTo>
                  <a:pt x="5389176" y="5188637"/>
                </a:lnTo>
                <a:cubicBezTo>
                  <a:pt x="5378625" y="5240684"/>
                  <a:pt x="5360160" y="5294001"/>
                  <a:pt x="5333783" y="5348586"/>
                </a:cubicBezTo>
                <a:cubicBezTo>
                  <a:pt x="5281020" y="5457756"/>
                  <a:pt x="5208241" y="5517279"/>
                  <a:pt x="5115449" y="5527166"/>
                </a:cubicBezTo>
                <a:lnTo>
                  <a:pt x="4745249" y="5571433"/>
                </a:lnTo>
                <a:lnTo>
                  <a:pt x="4742071" y="5632619"/>
                </a:lnTo>
                <a:lnTo>
                  <a:pt x="0" y="5632619"/>
                </a:lnTo>
                <a:lnTo>
                  <a:pt x="0" y="5472610"/>
                </a:lnTo>
                <a:lnTo>
                  <a:pt x="473438" y="5410850"/>
                </a:lnTo>
                <a:lnTo>
                  <a:pt x="1353076" y="5284198"/>
                </a:lnTo>
                <a:lnTo>
                  <a:pt x="1358173" y="5282082"/>
                </a:lnTo>
                <a:lnTo>
                  <a:pt x="1743850" y="5130348"/>
                </a:lnTo>
                <a:lnTo>
                  <a:pt x="1665290" y="5141121"/>
                </a:lnTo>
                <a:cubicBezTo>
                  <a:pt x="1264977" y="5199684"/>
                  <a:pt x="870063" y="5261166"/>
                  <a:pt x="480547" y="5325567"/>
                </a:cubicBezTo>
                <a:lnTo>
                  <a:pt x="0" y="5407386"/>
                </a:lnTo>
                <a:lnTo>
                  <a:pt x="0" y="2297601"/>
                </a:lnTo>
                <a:lnTo>
                  <a:pt x="399505" y="2240080"/>
                </a:lnTo>
                <a:lnTo>
                  <a:pt x="404602" y="2237964"/>
                </a:lnTo>
                <a:lnTo>
                  <a:pt x="790279" y="2086230"/>
                </a:lnTo>
                <a:lnTo>
                  <a:pt x="711719" y="2097003"/>
                </a:lnTo>
                <a:cubicBezTo>
                  <a:pt x="511564" y="2126285"/>
                  <a:pt x="312757" y="2156296"/>
                  <a:pt x="115300" y="2187036"/>
                </a:cubicBezTo>
                <a:lnTo>
                  <a:pt x="0" y="2205539"/>
                </a:lnTo>
                <a:lnTo>
                  <a:pt x="0" y="265510"/>
                </a:lnTo>
                <a:lnTo>
                  <a:pt x="439141" y="171159"/>
                </a:lnTo>
                <a:cubicBezTo>
                  <a:pt x="718439" y="113832"/>
                  <a:pt x="1002206" y="58227"/>
                  <a:pt x="1290443" y="4342"/>
                </a:cubicBezTo>
                <a:cubicBezTo>
                  <a:pt x="1308239" y="522"/>
                  <a:pt x="1325921" y="-778"/>
                  <a:pt x="1343488" y="445"/>
                </a:cubicBezTo>
                <a:close/>
              </a:path>
            </a:pathLst>
          </a:custGeom>
          <a:solidFill>
            <a:srgbClr val="78A2B6"/>
          </a:solidFill>
        </p:spPr>
        <p:txBody>
          <a:bodyPr wrap="square">
            <a:noAutofit/>
          </a:bodyPr>
          <a:lstStyle/>
          <a:p>
            <a:endParaRPr lang="en-GB"/>
          </a:p>
        </p:txBody>
      </p:sp>
    </p:spTree>
    <p:extLst>
      <p:ext uri="{BB962C8B-B14F-4D97-AF65-F5344CB8AC3E}">
        <p14:creationId xmlns:p14="http://schemas.microsoft.com/office/powerpoint/2010/main" val="12264549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Numbering Layout">
    <p:spTree>
      <p:nvGrpSpPr>
        <p:cNvPr id="1" name=""/>
        <p:cNvGrpSpPr/>
        <p:nvPr/>
      </p:nvGrpSpPr>
      <p:grpSpPr>
        <a:xfrm>
          <a:off x="0" y="0"/>
          <a:ext cx="0" cy="0"/>
          <a:chOff x="0" y="0"/>
          <a:chExt cx="0" cy="0"/>
        </a:xfrm>
      </p:grpSpPr>
      <p:sp>
        <p:nvSpPr>
          <p:cNvPr id="162" name="Freeform: Shape 161">
            <a:extLst>
              <a:ext uri="{FF2B5EF4-FFF2-40B4-BE49-F238E27FC236}">
                <a16:creationId xmlns:a16="http://schemas.microsoft.com/office/drawing/2014/main" id="{4AA1FD35-DBA2-4BCC-8735-FA6A260466EE}"/>
              </a:ext>
            </a:extLst>
          </p:cNvPr>
          <p:cNvSpPr/>
          <p:nvPr userDrawn="1"/>
        </p:nvSpPr>
        <p:spPr>
          <a:xfrm>
            <a:off x="3" y="4"/>
            <a:ext cx="6515100" cy="6857999"/>
          </a:xfrm>
          <a:custGeom>
            <a:avLst/>
            <a:gdLst>
              <a:gd name="connsiteX0" fmla="*/ 4748430 w 6515100"/>
              <a:gd name="connsiteY0" fmla="*/ 1759122 h 6857999"/>
              <a:gd name="connsiteX1" fmla="*/ 3968724 w 6515100"/>
              <a:gd name="connsiteY1" fmla="*/ 2616945 h 6857999"/>
              <a:gd name="connsiteX2" fmla="*/ 4748430 w 6515100"/>
              <a:gd name="connsiteY2" fmla="*/ 3474768 h 6857999"/>
              <a:gd name="connsiteX3" fmla="*/ 5528136 w 6515100"/>
              <a:gd name="connsiteY3" fmla="*/ 2616945 h 6857999"/>
              <a:gd name="connsiteX4" fmla="*/ 4748430 w 6515100"/>
              <a:gd name="connsiteY4" fmla="*/ 1759122 h 6857999"/>
              <a:gd name="connsiteX5" fmla="*/ 510815 w 6515100"/>
              <a:gd name="connsiteY5" fmla="*/ 0 h 6857999"/>
              <a:gd name="connsiteX6" fmla="*/ 4696185 w 6515100"/>
              <a:gd name="connsiteY6" fmla="*/ 0 h 6857999"/>
              <a:gd name="connsiteX7" fmla="*/ 4790513 w 6515100"/>
              <a:gd name="connsiteY7" fmla="*/ 62760 h 6857999"/>
              <a:gd name="connsiteX8" fmla="*/ 6515100 w 6515100"/>
              <a:gd name="connsiteY8" fmla="*/ 3429000 h 6857999"/>
              <a:gd name="connsiteX9" fmla="*/ 4790513 w 6515100"/>
              <a:gd name="connsiteY9" fmla="*/ 6795240 h 6857999"/>
              <a:gd name="connsiteX10" fmla="*/ 4690974 w 6515100"/>
              <a:gd name="connsiteY10" fmla="*/ 6857999 h 6857999"/>
              <a:gd name="connsiteX11" fmla="*/ 516027 w 6515100"/>
              <a:gd name="connsiteY11" fmla="*/ 6857999 h 6857999"/>
              <a:gd name="connsiteX12" fmla="*/ 416487 w 6515100"/>
              <a:gd name="connsiteY12" fmla="*/ 6795240 h 6857999"/>
              <a:gd name="connsiteX13" fmla="*/ 43649 w 6515100"/>
              <a:gd name="connsiteY13" fmla="*/ 6498616 h 6857999"/>
              <a:gd name="connsiteX14" fmla="*/ 0 w 6515100"/>
              <a:gd name="connsiteY14" fmla="*/ 6456948 h 6857999"/>
              <a:gd name="connsiteX15" fmla="*/ 0 w 6515100"/>
              <a:gd name="connsiteY15" fmla="*/ 401052 h 6857999"/>
              <a:gd name="connsiteX16" fmla="*/ 43649 w 6515100"/>
              <a:gd name="connsiteY16" fmla="*/ 359384 h 6857999"/>
              <a:gd name="connsiteX17" fmla="*/ 416487 w 6515100"/>
              <a:gd name="connsiteY17" fmla="*/ 62760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5100" h="6857999">
                <a:moveTo>
                  <a:pt x="4748430" y="1759122"/>
                </a:moveTo>
                <a:cubicBezTo>
                  <a:pt x="4317810" y="1759122"/>
                  <a:pt x="3968724" y="2143182"/>
                  <a:pt x="3968724" y="2616945"/>
                </a:cubicBezTo>
                <a:cubicBezTo>
                  <a:pt x="3968724" y="3090708"/>
                  <a:pt x="4317810" y="3474768"/>
                  <a:pt x="4748430" y="3474768"/>
                </a:cubicBezTo>
                <a:cubicBezTo>
                  <a:pt x="5179050" y="3474768"/>
                  <a:pt x="5528136" y="3090708"/>
                  <a:pt x="5528136" y="2616945"/>
                </a:cubicBezTo>
                <a:cubicBezTo>
                  <a:pt x="5528136" y="2143182"/>
                  <a:pt x="5179050" y="1759122"/>
                  <a:pt x="4748430" y="1759122"/>
                </a:cubicBezTo>
                <a:close/>
                <a:moveTo>
                  <a:pt x="510815" y="0"/>
                </a:moveTo>
                <a:lnTo>
                  <a:pt x="4696185" y="0"/>
                </a:lnTo>
                <a:lnTo>
                  <a:pt x="4790513" y="62760"/>
                </a:lnTo>
                <a:cubicBezTo>
                  <a:pt x="5831005" y="792290"/>
                  <a:pt x="6515100" y="2027734"/>
                  <a:pt x="6515100" y="3429000"/>
                </a:cubicBezTo>
                <a:cubicBezTo>
                  <a:pt x="6515100" y="4830267"/>
                  <a:pt x="5831005" y="6065710"/>
                  <a:pt x="4790513" y="6795240"/>
                </a:cubicBezTo>
                <a:lnTo>
                  <a:pt x="4690974" y="6857999"/>
                </a:lnTo>
                <a:lnTo>
                  <a:pt x="516027" y="6857999"/>
                </a:lnTo>
                <a:lnTo>
                  <a:pt x="416487" y="6795240"/>
                </a:lnTo>
                <a:cubicBezTo>
                  <a:pt x="286426" y="6704049"/>
                  <a:pt x="161933" y="6604953"/>
                  <a:pt x="43649" y="6498616"/>
                </a:cubicBezTo>
                <a:lnTo>
                  <a:pt x="0" y="6456948"/>
                </a:lnTo>
                <a:lnTo>
                  <a:pt x="0" y="401052"/>
                </a:lnTo>
                <a:lnTo>
                  <a:pt x="43649" y="359384"/>
                </a:lnTo>
                <a:cubicBezTo>
                  <a:pt x="161933" y="253048"/>
                  <a:pt x="286426" y="153951"/>
                  <a:pt x="416487" y="62760"/>
                </a:cubicBezTo>
                <a:close/>
              </a:path>
            </a:pathLst>
          </a:custGeom>
          <a:solidFill>
            <a:srgbClr val="7800AF">
              <a:alpha val="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4000" dirty="0"/>
          </a:p>
        </p:txBody>
      </p:sp>
      <p:sp>
        <p:nvSpPr>
          <p:cNvPr id="144" name="Text Placeholder 143">
            <a:extLst>
              <a:ext uri="{FF2B5EF4-FFF2-40B4-BE49-F238E27FC236}">
                <a16:creationId xmlns:a16="http://schemas.microsoft.com/office/drawing/2014/main" id="{FB120E04-6A6D-457B-896C-C2BA60C8BEEA}"/>
              </a:ext>
            </a:extLst>
          </p:cNvPr>
          <p:cNvSpPr>
            <a:spLocks noGrp="1"/>
          </p:cNvSpPr>
          <p:nvPr>
            <p:ph type="body" sz="quarter" idx="10"/>
          </p:nvPr>
        </p:nvSpPr>
        <p:spPr>
          <a:xfrm>
            <a:off x="652393" y="1320668"/>
            <a:ext cx="10859855" cy="410461"/>
          </a:xfrm>
          <a:prstGeom prst="rect">
            <a:avLst/>
          </a:prstGeom>
        </p:spPr>
        <p:txBody>
          <a:bodyPr/>
          <a:lstStyle>
            <a:lvl1pPr marL="0" indent="0" algn="ctr">
              <a:buNone/>
              <a:defRPr sz="2800" b="1"/>
            </a:lvl1pPr>
          </a:lstStyle>
          <a:p>
            <a:pPr lvl="0"/>
            <a:r>
              <a:rPr lang="en-US" dirty="0"/>
              <a:t>Click to edit Master text styles</a:t>
            </a:r>
          </a:p>
        </p:txBody>
      </p:sp>
      <p:sp>
        <p:nvSpPr>
          <p:cNvPr id="155" name="Rectangle 154">
            <a:extLst>
              <a:ext uri="{FF2B5EF4-FFF2-40B4-BE49-F238E27FC236}">
                <a16:creationId xmlns:a16="http://schemas.microsoft.com/office/drawing/2014/main" id="{C8A08D87-7118-4F1E-AD9D-BD940012563B}"/>
              </a:ext>
            </a:extLst>
          </p:cNvPr>
          <p:cNvSpPr/>
          <p:nvPr userDrawn="1"/>
        </p:nvSpPr>
        <p:spPr>
          <a:xfrm>
            <a:off x="6949437" y="0"/>
            <a:ext cx="5242563" cy="6858000"/>
          </a:xfrm>
          <a:prstGeom prst="rect">
            <a:avLst/>
          </a:prstGeom>
          <a:blipFill dpi="0" rotWithShape="1">
            <a:blip r:embed="rId2">
              <a:alphaModFix amt="5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4"/>
          </a:p>
        </p:txBody>
      </p:sp>
      <p:sp>
        <p:nvSpPr>
          <p:cNvPr id="164" name="Rectangle 163">
            <a:extLst>
              <a:ext uri="{FF2B5EF4-FFF2-40B4-BE49-F238E27FC236}">
                <a16:creationId xmlns:a16="http://schemas.microsoft.com/office/drawing/2014/main" id="{DEF995C4-CBCA-4DFA-BF97-CC185C168E30}"/>
              </a:ext>
            </a:extLst>
          </p:cNvPr>
          <p:cNvSpPr/>
          <p:nvPr userDrawn="1"/>
        </p:nvSpPr>
        <p:spPr>
          <a:xfrm>
            <a:off x="0" y="1"/>
            <a:ext cx="12192000" cy="6857998"/>
          </a:xfrm>
          <a:prstGeom prst="rect">
            <a:avLst/>
          </a:prstGeom>
          <a:gradFill flip="none" rotWithShape="1">
            <a:gsLst>
              <a:gs pos="0">
                <a:schemeClr val="accent1">
                  <a:lumMod val="5000"/>
                  <a:lumOff val="95000"/>
                  <a:alpha val="0"/>
                </a:schemeClr>
              </a:gs>
              <a:gs pos="74000">
                <a:schemeClr val="bg1">
                  <a:alpha val="50000"/>
                </a:schemeClr>
              </a:gs>
              <a:gs pos="83000">
                <a:schemeClr val="bg1">
                  <a:alpha val="75000"/>
                </a:schemeClr>
              </a:gs>
              <a:gs pos="100000">
                <a:schemeClr val="bg1"/>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4"/>
          </a:p>
        </p:txBody>
      </p:sp>
      <p:pic>
        <p:nvPicPr>
          <p:cNvPr id="5" name="Picture 4">
            <a:extLst>
              <a:ext uri="{FF2B5EF4-FFF2-40B4-BE49-F238E27FC236}">
                <a16:creationId xmlns:a16="http://schemas.microsoft.com/office/drawing/2014/main" id="{34C69EE7-BA00-4246-895F-7F338B96D67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27801" y="247859"/>
            <a:ext cx="2095779" cy="964060"/>
          </a:xfrm>
          <a:prstGeom prst="rect">
            <a:avLst/>
          </a:prstGeom>
        </p:spPr>
      </p:pic>
    </p:spTree>
    <p:extLst>
      <p:ext uri="{BB962C8B-B14F-4D97-AF65-F5344CB8AC3E}">
        <p14:creationId xmlns:p14="http://schemas.microsoft.com/office/powerpoint/2010/main" val="11163170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asic Layout">
    <p:spTree>
      <p:nvGrpSpPr>
        <p:cNvPr id="1" name=""/>
        <p:cNvGrpSpPr/>
        <p:nvPr/>
      </p:nvGrpSpPr>
      <p:grpSpPr>
        <a:xfrm>
          <a:off x="0" y="0"/>
          <a:ext cx="0" cy="0"/>
          <a:chOff x="0" y="0"/>
          <a:chExt cx="0" cy="0"/>
        </a:xfrm>
      </p:grpSpPr>
      <p:sp>
        <p:nvSpPr>
          <p:cNvPr id="144" name="Text Placeholder 143">
            <a:extLst>
              <a:ext uri="{FF2B5EF4-FFF2-40B4-BE49-F238E27FC236}">
                <a16:creationId xmlns:a16="http://schemas.microsoft.com/office/drawing/2014/main" id="{FB120E04-6A6D-457B-896C-C2BA60C8BEEA}"/>
              </a:ext>
            </a:extLst>
          </p:cNvPr>
          <p:cNvSpPr>
            <a:spLocks noGrp="1"/>
          </p:cNvSpPr>
          <p:nvPr>
            <p:ph type="body" sz="quarter" idx="10"/>
          </p:nvPr>
        </p:nvSpPr>
        <p:spPr>
          <a:xfrm>
            <a:off x="652393" y="1320668"/>
            <a:ext cx="10859855" cy="410461"/>
          </a:xfrm>
          <a:prstGeom prst="rect">
            <a:avLst/>
          </a:prstGeom>
        </p:spPr>
        <p:txBody>
          <a:bodyPr/>
          <a:lstStyle>
            <a:lvl1pPr marL="0" indent="0" algn="ctr">
              <a:buNone/>
              <a:defRPr sz="2800" b="1">
                <a:solidFill>
                  <a:srgbClr val="7800AF"/>
                </a:solidFill>
              </a:defRPr>
            </a:lvl1pPr>
          </a:lstStyle>
          <a:p>
            <a:pPr lvl="0"/>
            <a:r>
              <a:rPr lang="en-US" dirty="0"/>
              <a:t>Click to edit Master text styles</a:t>
            </a:r>
          </a:p>
        </p:txBody>
      </p:sp>
      <p:pic>
        <p:nvPicPr>
          <p:cNvPr id="5" name="Picture 4">
            <a:extLst>
              <a:ext uri="{FF2B5EF4-FFF2-40B4-BE49-F238E27FC236}">
                <a16:creationId xmlns:a16="http://schemas.microsoft.com/office/drawing/2014/main" id="{34C69EE7-BA00-4246-895F-7F338B96D67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27801" y="247859"/>
            <a:ext cx="2095779" cy="964060"/>
          </a:xfrm>
          <a:prstGeom prst="rect">
            <a:avLst/>
          </a:prstGeom>
        </p:spPr>
      </p:pic>
      <p:sp>
        <p:nvSpPr>
          <p:cNvPr id="11" name="Content Placeholder 3">
            <a:extLst>
              <a:ext uri="{FF2B5EF4-FFF2-40B4-BE49-F238E27FC236}">
                <a16:creationId xmlns:a16="http://schemas.microsoft.com/office/drawing/2014/main" id="{F36E01F5-11F5-4665-BAA6-CD5D3534B97F}"/>
              </a:ext>
            </a:extLst>
          </p:cNvPr>
          <p:cNvSpPr>
            <a:spLocks noGrp="1"/>
          </p:cNvSpPr>
          <p:nvPr>
            <p:ph sz="quarter" idx="12"/>
          </p:nvPr>
        </p:nvSpPr>
        <p:spPr>
          <a:xfrm>
            <a:off x="673101" y="1968499"/>
            <a:ext cx="5245099" cy="4387850"/>
          </a:xfrm>
          <a:prstGeom prst="rect">
            <a:avLst/>
          </a:prstGeo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2" name="Content Placeholder 3">
            <a:extLst>
              <a:ext uri="{FF2B5EF4-FFF2-40B4-BE49-F238E27FC236}">
                <a16:creationId xmlns:a16="http://schemas.microsoft.com/office/drawing/2014/main" id="{75BE2728-7185-4D5D-9569-067858294BA1}"/>
              </a:ext>
            </a:extLst>
          </p:cNvPr>
          <p:cNvSpPr>
            <a:spLocks noGrp="1"/>
          </p:cNvSpPr>
          <p:nvPr>
            <p:ph sz="quarter" idx="11"/>
          </p:nvPr>
        </p:nvSpPr>
        <p:spPr>
          <a:xfrm>
            <a:off x="6267145" y="1968499"/>
            <a:ext cx="5245099" cy="4387850"/>
          </a:xfrm>
          <a:prstGeom prst="rect">
            <a:avLst/>
          </a:prstGeo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41762446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Quotation Right">
    <p:spTree>
      <p:nvGrpSpPr>
        <p:cNvPr id="1" name=""/>
        <p:cNvGrpSpPr/>
        <p:nvPr/>
      </p:nvGrpSpPr>
      <p:grpSpPr>
        <a:xfrm>
          <a:off x="0" y="0"/>
          <a:ext cx="0" cy="0"/>
          <a:chOff x="0" y="0"/>
          <a:chExt cx="0" cy="0"/>
        </a:xfrm>
      </p:grpSpPr>
      <p:sp>
        <p:nvSpPr>
          <p:cNvPr id="22" name="Picture Placeholder 21">
            <a:extLst>
              <a:ext uri="{FF2B5EF4-FFF2-40B4-BE49-F238E27FC236}">
                <a16:creationId xmlns:a16="http://schemas.microsoft.com/office/drawing/2014/main" id="{E7BC0F78-85F6-46CB-A2B1-6F84246645E7}"/>
              </a:ext>
            </a:extLst>
          </p:cNvPr>
          <p:cNvSpPr>
            <a:spLocks noGrp="1"/>
          </p:cNvSpPr>
          <p:nvPr>
            <p:ph type="pic" sz="quarter" idx="10"/>
          </p:nvPr>
        </p:nvSpPr>
        <p:spPr>
          <a:xfrm>
            <a:off x="1" y="5"/>
            <a:ext cx="7842723" cy="6857999"/>
          </a:xfrm>
          <a:custGeom>
            <a:avLst/>
            <a:gdLst>
              <a:gd name="connsiteX0" fmla="*/ 2362201 w 7772874"/>
              <a:gd name="connsiteY0" fmla="*/ 4775349 h 6857999"/>
              <a:gd name="connsiteX1" fmla="*/ 2362201 w 7772874"/>
              <a:gd name="connsiteY1" fmla="*/ 4808358 h 6857999"/>
              <a:gd name="connsiteX2" fmla="*/ 2593773 w 7772874"/>
              <a:gd name="connsiteY2" fmla="*/ 4867794 h 6857999"/>
              <a:gd name="connsiteX3" fmla="*/ 3348284 w 7772874"/>
              <a:gd name="connsiteY3" fmla="*/ 5050106 h 6857999"/>
              <a:gd name="connsiteX4" fmla="*/ 4071994 w 7772874"/>
              <a:gd name="connsiteY4" fmla="*/ 5213775 h 6857999"/>
              <a:gd name="connsiteX5" fmla="*/ 4076632 w 7772874"/>
              <a:gd name="connsiteY5" fmla="*/ 5213531 h 6857999"/>
              <a:gd name="connsiteX6" fmla="*/ 4424887 w 7772874"/>
              <a:gd name="connsiteY6" fmla="*/ 5202228 h 6857999"/>
              <a:gd name="connsiteX7" fmla="*/ 4360426 w 7772874"/>
              <a:gd name="connsiteY7" fmla="*/ 5187147 h 6857999"/>
              <a:gd name="connsiteX8" fmla="*/ 2421557 w 7772874"/>
              <a:gd name="connsiteY8" fmla="*/ 4795386 h 6857999"/>
              <a:gd name="connsiteX9" fmla="*/ 2372937 w 7772874"/>
              <a:gd name="connsiteY9" fmla="*/ 4781048 h 6857999"/>
              <a:gd name="connsiteX10" fmla="*/ 0 w 7772874"/>
              <a:gd name="connsiteY10" fmla="*/ 0 h 6857999"/>
              <a:gd name="connsiteX11" fmla="*/ 2607253 w 7772874"/>
              <a:gd name="connsiteY11" fmla="*/ 0 h 6857999"/>
              <a:gd name="connsiteX12" fmla="*/ 6614500 w 7772874"/>
              <a:gd name="connsiteY12" fmla="*/ 0 h 6857999"/>
              <a:gd name="connsiteX13" fmla="*/ 6711639 w 7772874"/>
              <a:gd name="connsiteY13" fmla="*/ 23622 h 6857999"/>
              <a:gd name="connsiteX14" fmla="*/ 7366647 w 7772874"/>
              <a:gd name="connsiteY14" fmla="*/ 194194 h 6857999"/>
              <a:gd name="connsiteX15" fmla="*/ 7653948 w 7772874"/>
              <a:gd name="connsiteY15" fmla="*/ 271587 h 6857999"/>
              <a:gd name="connsiteX16" fmla="*/ 7758698 w 7772874"/>
              <a:gd name="connsiteY16" fmla="*/ 521942 h 6857999"/>
              <a:gd name="connsiteX17" fmla="*/ 7609090 w 7772874"/>
              <a:gd name="connsiteY17" fmla="*/ 771929 h 6857999"/>
              <a:gd name="connsiteX18" fmla="*/ 7382130 w 7772874"/>
              <a:gd name="connsiteY18" fmla="*/ 858353 h 6857999"/>
              <a:gd name="connsiteX19" fmla="*/ 7218770 w 7772874"/>
              <a:gd name="connsiteY19" fmla="*/ 816829 h 6857999"/>
              <a:gd name="connsiteX20" fmla="*/ 7222033 w 7772874"/>
              <a:gd name="connsiteY20" fmla="*/ 823242 h 6857999"/>
              <a:gd name="connsiteX21" fmla="*/ 7234270 w 7772874"/>
              <a:gd name="connsiteY21" fmla="*/ 913165 h 6857999"/>
              <a:gd name="connsiteX22" fmla="*/ 7151830 w 7772874"/>
              <a:gd name="connsiteY22" fmla="*/ 1194756 h 6857999"/>
              <a:gd name="connsiteX23" fmla="*/ 7108006 w 7772874"/>
              <a:gd name="connsiteY23" fmla="*/ 1258266 h 6857999"/>
              <a:gd name="connsiteX24" fmla="*/ 7063408 w 7772874"/>
              <a:gd name="connsiteY24" fmla="*/ 1300384 h 6857999"/>
              <a:gd name="connsiteX25" fmla="*/ 7235094 w 7772874"/>
              <a:gd name="connsiteY25" fmla="*/ 1344588 h 6857999"/>
              <a:gd name="connsiteX26" fmla="*/ 7522396 w 7772874"/>
              <a:gd name="connsiteY26" fmla="*/ 1421981 h 6857999"/>
              <a:gd name="connsiteX27" fmla="*/ 7627147 w 7772874"/>
              <a:gd name="connsiteY27" fmla="*/ 1672336 h 6857999"/>
              <a:gd name="connsiteX28" fmla="*/ 7571999 w 7772874"/>
              <a:gd name="connsiteY28" fmla="*/ 1801414 h 6857999"/>
              <a:gd name="connsiteX29" fmla="*/ 7486533 w 7772874"/>
              <a:gd name="connsiteY29" fmla="*/ 1910815 h 6857999"/>
              <a:gd name="connsiteX30" fmla="*/ 7557216 w 7772874"/>
              <a:gd name="connsiteY30" fmla="*/ 1929856 h 6857999"/>
              <a:gd name="connsiteX31" fmla="*/ 7661965 w 7772874"/>
              <a:gd name="connsiteY31" fmla="*/ 2180212 h 6857999"/>
              <a:gd name="connsiteX32" fmla="*/ 7512359 w 7772874"/>
              <a:gd name="connsiteY32" fmla="*/ 2430199 h 6857999"/>
              <a:gd name="connsiteX33" fmla="*/ 7285398 w 7772874"/>
              <a:gd name="connsiteY33" fmla="*/ 2516622 h 6857999"/>
              <a:gd name="connsiteX34" fmla="*/ 7122038 w 7772874"/>
              <a:gd name="connsiteY34" fmla="*/ 2475099 h 6857999"/>
              <a:gd name="connsiteX35" fmla="*/ 7125302 w 7772874"/>
              <a:gd name="connsiteY35" fmla="*/ 2481512 h 6857999"/>
              <a:gd name="connsiteX36" fmla="*/ 7137539 w 7772874"/>
              <a:gd name="connsiteY36" fmla="*/ 2571434 h 6857999"/>
              <a:gd name="connsiteX37" fmla="*/ 7055097 w 7772874"/>
              <a:gd name="connsiteY37" fmla="*/ 2853024 h 6857999"/>
              <a:gd name="connsiteX38" fmla="*/ 7011274 w 7772874"/>
              <a:gd name="connsiteY38" fmla="*/ 2916536 h 6857999"/>
              <a:gd name="connsiteX39" fmla="*/ 6966676 w 7772874"/>
              <a:gd name="connsiteY39" fmla="*/ 2958655 h 6857999"/>
              <a:gd name="connsiteX40" fmla="*/ 7138361 w 7772874"/>
              <a:gd name="connsiteY40" fmla="*/ 3002857 h 6857999"/>
              <a:gd name="connsiteX41" fmla="*/ 7425664 w 7772874"/>
              <a:gd name="connsiteY41" fmla="*/ 3080250 h 6857999"/>
              <a:gd name="connsiteX42" fmla="*/ 7530414 w 7772874"/>
              <a:gd name="connsiteY42" fmla="*/ 3330606 h 6857999"/>
              <a:gd name="connsiteX43" fmla="*/ 7530239 w 7772874"/>
              <a:gd name="connsiteY43" fmla="*/ 3331109 h 6857999"/>
              <a:gd name="connsiteX44" fmla="*/ 7534046 w 7772874"/>
              <a:gd name="connsiteY44" fmla="*/ 3352880 h 6857999"/>
              <a:gd name="connsiteX45" fmla="*/ 7519878 w 7772874"/>
              <a:gd name="connsiteY45" fmla="*/ 3446249 h 6857999"/>
              <a:gd name="connsiteX46" fmla="*/ 7370272 w 7772874"/>
              <a:gd name="connsiteY46" fmla="*/ 3696236 h 6857999"/>
              <a:gd name="connsiteX47" fmla="*/ 7143310 w 7772874"/>
              <a:gd name="connsiteY47" fmla="*/ 3782660 h 6857999"/>
              <a:gd name="connsiteX48" fmla="*/ 6979951 w 7772874"/>
              <a:gd name="connsiteY48" fmla="*/ 3741135 h 6857999"/>
              <a:gd name="connsiteX49" fmla="*/ 6983215 w 7772874"/>
              <a:gd name="connsiteY49" fmla="*/ 3747550 h 6857999"/>
              <a:gd name="connsiteX50" fmla="*/ 6995452 w 7772874"/>
              <a:gd name="connsiteY50" fmla="*/ 3837472 h 6857999"/>
              <a:gd name="connsiteX51" fmla="*/ 6913010 w 7772874"/>
              <a:gd name="connsiteY51" fmla="*/ 4119061 h 6857999"/>
              <a:gd name="connsiteX52" fmla="*/ 6869187 w 7772874"/>
              <a:gd name="connsiteY52" fmla="*/ 4182573 h 6857999"/>
              <a:gd name="connsiteX53" fmla="*/ 6824589 w 7772874"/>
              <a:gd name="connsiteY53" fmla="*/ 4224690 h 6857999"/>
              <a:gd name="connsiteX54" fmla="*/ 6996275 w 7772874"/>
              <a:gd name="connsiteY54" fmla="*/ 4268895 h 6857999"/>
              <a:gd name="connsiteX55" fmla="*/ 7283577 w 7772874"/>
              <a:gd name="connsiteY55" fmla="*/ 4346288 h 6857999"/>
              <a:gd name="connsiteX56" fmla="*/ 7388326 w 7772874"/>
              <a:gd name="connsiteY56" fmla="*/ 4596644 h 6857999"/>
              <a:gd name="connsiteX57" fmla="*/ 7333180 w 7772874"/>
              <a:gd name="connsiteY57" fmla="*/ 4725720 h 6857999"/>
              <a:gd name="connsiteX58" fmla="*/ 7247713 w 7772874"/>
              <a:gd name="connsiteY58" fmla="*/ 4835122 h 6857999"/>
              <a:gd name="connsiteX59" fmla="*/ 7318398 w 7772874"/>
              <a:gd name="connsiteY59" fmla="*/ 4854163 h 6857999"/>
              <a:gd name="connsiteX60" fmla="*/ 7423146 w 7772874"/>
              <a:gd name="connsiteY60" fmla="*/ 5104518 h 6857999"/>
              <a:gd name="connsiteX61" fmla="*/ 7273539 w 7772874"/>
              <a:gd name="connsiteY61" fmla="*/ 5354505 h 6857999"/>
              <a:gd name="connsiteX62" fmla="*/ 7046578 w 7772874"/>
              <a:gd name="connsiteY62" fmla="*/ 5440928 h 6857999"/>
              <a:gd name="connsiteX63" fmla="*/ 6883218 w 7772874"/>
              <a:gd name="connsiteY63" fmla="*/ 5399404 h 6857999"/>
              <a:gd name="connsiteX64" fmla="*/ 6886482 w 7772874"/>
              <a:gd name="connsiteY64" fmla="*/ 5405817 h 6857999"/>
              <a:gd name="connsiteX65" fmla="*/ 6898718 w 7772874"/>
              <a:gd name="connsiteY65" fmla="*/ 5495741 h 6857999"/>
              <a:gd name="connsiteX66" fmla="*/ 6816277 w 7772874"/>
              <a:gd name="connsiteY66" fmla="*/ 5777331 h 6857999"/>
              <a:gd name="connsiteX67" fmla="*/ 6772455 w 7772874"/>
              <a:gd name="connsiteY67" fmla="*/ 5840842 h 6857999"/>
              <a:gd name="connsiteX68" fmla="*/ 6727857 w 7772874"/>
              <a:gd name="connsiteY68" fmla="*/ 5882960 h 6857999"/>
              <a:gd name="connsiteX69" fmla="*/ 6899542 w 7772874"/>
              <a:gd name="connsiteY69" fmla="*/ 5927164 h 6857999"/>
              <a:gd name="connsiteX70" fmla="*/ 7186845 w 7772874"/>
              <a:gd name="connsiteY70" fmla="*/ 6004556 h 6857999"/>
              <a:gd name="connsiteX71" fmla="*/ 7291594 w 7772874"/>
              <a:gd name="connsiteY71" fmla="*/ 6254912 h 6857999"/>
              <a:gd name="connsiteX72" fmla="*/ 7141988 w 7772874"/>
              <a:gd name="connsiteY72" fmla="*/ 6504901 h 6857999"/>
              <a:gd name="connsiteX73" fmla="*/ 6915026 w 7772874"/>
              <a:gd name="connsiteY73" fmla="*/ 6591322 h 6857999"/>
              <a:gd name="connsiteX74" fmla="*/ 6613356 w 7772874"/>
              <a:gd name="connsiteY74" fmla="*/ 6514640 h 6857999"/>
              <a:gd name="connsiteX75" fmla="*/ 6567202 w 7772874"/>
              <a:gd name="connsiteY75" fmla="*/ 6622669 h 6857999"/>
              <a:gd name="connsiteX76" fmla="*/ 6472743 w 7772874"/>
              <a:gd name="connsiteY76" fmla="*/ 6743578 h 6857999"/>
              <a:gd name="connsiteX77" fmla="*/ 6245781 w 7772874"/>
              <a:gd name="connsiteY77" fmla="*/ 6830003 h 6857999"/>
              <a:gd name="connsiteX78" fmla="*/ 4725783 w 7772874"/>
              <a:gd name="connsiteY78" fmla="*/ 6451216 h 6857999"/>
              <a:gd name="connsiteX79" fmla="*/ 4002071 w 7772874"/>
              <a:gd name="connsiteY79" fmla="*/ 6287548 h 6857999"/>
              <a:gd name="connsiteX80" fmla="*/ 3997436 w 7772874"/>
              <a:gd name="connsiteY80" fmla="*/ 6287792 h 6857999"/>
              <a:gd name="connsiteX81" fmla="*/ 3649179 w 7772874"/>
              <a:gd name="connsiteY81" fmla="*/ 6299097 h 6857999"/>
              <a:gd name="connsiteX82" fmla="*/ 3713643 w 7772874"/>
              <a:gd name="connsiteY82" fmla="*/ 6314177 h 6857999"/>
              <a:gd name="connsiteX83" fmla="*/ 5652510 w 7772874"/>
              <a:gd name="connsiteY83" fmla="*/ 6705937 h 6857999"/>
              <a:gd name="connsiteX84" fmla="*/ 5790206 w 7772874"/>
              <a:gd name="connsiteY84" fmla="*/ 6801977 h 6857999"/>
              <a:gd name="connsiteX85" fmla="*/ 5802146 w 7772874"/>
              <a:gd name="connsiteY85" fmla="*/ 6857999 h 6857999"/>
              <a:gd name="connsiteX86" fmla="*/ 0 w 7772874"/>
              <a:gd name="connsiteY86"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7772874" h="6857999">
                <a:moveTo>
                  <a:pt x="2362201" y="4775349"/>
                </a:moveTo>
                <a:lnTo>
                  <a:pt x="2362201" y="4808358"/>
                </a:lnTo>
                <a:lnTo>
                  <a:pt x="2593773" y="4867794"/>
                </a:lnTo>
                <a:cubicBezTo>
                  <a:pt x="2847105" y="4930925"/>
                  <a:pt x="3098609" y="4991696"/>
                  <a:pt x="3348284" y="5050106"/>
                </a:cubicBezTo>
                <a:lnTo>
                  <a:pt x="4071994" y="5213775"/>
                </a:lnTo>
                <a:lnTo>
                  <a:pt x="4076632" y="5213531"/>
                </a:lnTo>
                <a:lnTo>
                  <a:pt x="4424887" y="5202228"/>
                </a:lnTo>
                <a:lnTo>
                  <a:pt x="4360426" y="5187147"/>
                </a:lnTo>
                <a:cubicBezTo>
                  <a:pt x="3701129" y="5039777"/>
                  <a:pt x="3054841" y="4909190"/>
                  <a:pt x="2421557" y="4795386"/>
                </a:cubicBezTo>
                <a:cubicBezTo>
                  <a:pt x="2403773" y="4791681"/>
                  <a:pt x="2387565" y="4786902"/>
                  <a:pt x="2372937" y="4781048"/>
                </a:cubicBezTo>
                <a:close/>
                <a:moveTo>
                  <a:pt x="0" y="0"/>
                </a:moveTo>
                <a:lnTo>
                  <a:pt x="2607253" y="0"/>
                </a:lnTo>
                <a:lnTo>
                  <a:pt x="6614500" y="0"/>
                </a:lnTo>
                <a:lnTo>
                  <a:pt x="6711639" y="23622"/>
                </a:lnTo>
                <a:cubicBezTo>
                  <a:pt x="6932856" y="79298"/>
                  <a:pt x="7151191" y="136155"/>
                  <a:pt x="7366647" y="194194"/>
                </a:cubicBezTo>
                <a:lnTo>
                  <a:pt x="7653948" y="271587"/>
                </a:lnTo>
                <a:cubicBezTo>
                  <a:pt x="7760607" y="300318"/>
                  <a:pt x="7795523" y="383770"/>
                  <a:pt x="7758698" y="521942"/>
                </a:cubicBezTo>
                <a:cubicBezTo>
                  <a:pt x="7735036" y="610719"/>
                  <a:pt x="7685170" y="694044"/>
                  <a:pt x="7609090" y="771929"/>
                </a:cubicBezTo>
                <a:cubicBezTo>
                  <a:pt x="7533011" y="849811"/>
                  <a:pt x="7457355" y="878617"/>
                  <a:pt x="7382130" y="858353"/>
                </a:cubicBezTo>
                <a:lnTo>
                  <a:pt x="7218770" y="816829"/>
                </a:lnTo>
                <a:lnTo>
                  <a:pt x="7222033" y="823242"/>
                </a:lnTo>
                <a:cubicBezTo>
                  <a:pt x="7230192" y="850251"/>
                  <a:pt x="7234270" y="880226"/>
                  <a:pt x="7234270" y="913165"/>
                </a:cubicBezTo>
                <a:cubicBezTo>
                  <a:pt x="7234269" y="1004734"/>
                  <a:pt x="7206791" y="1098597"/>
                  <a:pt x="7151830" y="1194756"/>
                </a:cubicBezTo>
                <a:cubicBezTo>
                  <a:pt x="7138089" y="1218794"/>
                  <a:pt x="7123482" y="1239964"/>
                  <a:pt x="7108006" y="1258266"/>
                </a:cubicBezTo>
                <a:lnTo>
                  <a:pt x="7063408" y="1300384"/>
                </a:lnTo>
                <a:lnTo>
                  <a:pt x="7235094" y="1344588"/>
                </a:lnTo>
                <a:lnTo>
                  <a:pt x="7522396" y="1421981"/>
                </a:lnTo>
                <a:cubicBezTo>
                  <a:pt x="7629056" y="1450712"/>
                  <a:pt x="7663970" y="1534164"/>
                  <a:pt x="7627147" y="1672336"/>
                </a:cubicBezTo>
                <a:cubicBezTo>
                  <a:pt x="7615314" y="1716725"/>
                  <a:pt x="7596932" y="1759750"/>
                  <a:pt x="7571999" y="1801414"/>
                </a:cubicBezTo>
                <a:lnTo>
                  <a:pt x="7486533" y="1910815"/>
                </a:lnTo>
                <a:lnTo>
                  <a:pt x="7557216" y="1929856"/>
                </a:lnTo>
                <a:cubicBezTo>
                  <a:pt x="7663875" y="1958588"/>
                  <a:pt x="7698792" y="2042040"/>
                  <a:pt x="7661965" y="2180212"/>
                </a:cubicBezTo>
                <a:cubicBezTo>
                  <a:pt x="7638303" y="2268987"/>
                  <a:pt x="7588437" y="2352313"/>
                  <a:pt x="7512359" y="2430199"/>
                </a:cubicBezTo>
                <a:cubicBezTo>
                  <a:pt x="7436278" y="2508081"/>
                  <a:pt x="7360622" y="2536886"/>
                  <a:pt x="7285398" y="2516622"/>
                </a:cubicBezTo>
                <a:lnTo>
                  <a:pt x="7122038" y="2475099"/>
                </a:lnTo>
                <a:lnTo>
                  <a:pt x="7125302" y="2481512"/>
                </a:lnTo>
                <a:cubicBezTo>
                  <a:pt x="7133460" y="2508519"/>
                  <a:pt x="7137538" y="2538495"/>
                  <a:pt x="7137539" y="2571434"/>
                </a:cubicBezTo>
                <a:cubicBezTo>
                  <a:pt x="7137537" y="2663003"/>
                  <a:pt x="7110058" y="2756866"/>
                  <a:pt x="7055097" y="2853024"/>
                </a:cubicBezTo>
                <a:cubicBezTo>
                  <a:pt x="7041357" y="2877063"/>
                  <a:pt x="7026749" y="2898234"/>
                  <a:pt x="7011274" y="2916536"/>
                </a:cubicBezTo>
                <a:lnTo>
                  <a:pt x="6966676" y="2958655"/>
                </a:lnTo>
                <a:lnTo>
                  <a:pt x="7138361" y="3002857"/>
                </a:lnTo>
                <a:lnTo>
                  <a:pt x="7425664" y="3080250"/>
                </a:lnTo>
                <a:cubicBezTo>
                  <a:pt x="7532324" y="3108982"/>
                  <a:pt x="7567239" y="3192433"/>
                  <a:pt x="7530414" y="3330606"/>
                </a:cubicBezTo>
                <a:lnTo>
                  <a:pt x="7530239" y="3331109"/>
                </a:lnTo>
                <a:lnTo>
                  <a:pt x="7534046" y="3352880"/>
                </a:lnTo>
                <a:cubicBezTo>
                  <a:pt x="7533807" y="3380583"/>
                  <a:pt x="7529084" y="3411707"/>
                  <a:pt x="7519878" y="3446249"/>
                </a:cubicBezTo>
                <a:cubicBezTo>
                  <a:pt x="7496217" y="3535025"/>
                  <a:pt x="7446350" y="3618350"/>
                  <a:pt x="7370272" y="3696236"/>
                </a:cubicBezTo>
                <a:cubicBezTo>
                  <a:pt x="7294192" y="3774118"/>
                  <a:pt x="7218535" y="3802924"/>
                  <a:pt x="7143310" y="3782660"/>
                </a:cubicBezTo>
                <a:lnTo>
                  <a:pt x="6979951" y="3741135"/>
                </a:lnTo>
                <a:lnTo>
                  <a:pt x="6983215" y="3747550"/>
                </a:lnTo>
                <a:cubicBezTo>
                  <a:pt x="6991373" y="3774557"/>
                  <a:pt x="6995450" y="3804532"/>
                  <a:pt x="6995452" y="3837472"/>
                </a:cubicBezTo>
                <a:cubicBezTo>
                  <a:pt x="6995450" y="3929040"/>
                  <a:pt x="6967972" y="4022903"/>
                  <a:pt x="6913010" y="4119061"/>
                </a:cubicBezTo>
                <a:cubicBezTo>
                  <a:pt x="6899271" y="4143101"/>
                  <a:pt x="6884663" y="4164271"/>
                  <a:pt x="6869187" y="4182573"/>
                </a:cubicBezTo>
                <a:lnTo>
                  <a:pt x="6824589" y="4224690"/>
                </a:lnTo>
                <a:lnTo>
                  <a:pt x="6996275" y="4268895"/>
                </a:lnTo>
                <a:lnTo>
                  <a:pt x="7283577" y="4346288"/>
                </a:lnTo>
                <a:cubicBezTo>
                  <a:pt x="7390237" y="4375019"/>
                  <a:pt x="7425152" y="4458472"/>
                  <a:pt x="7388326" y="4596644"/>
                </a:cubicBezTo>
                <a:cubicBezTo>
                  <a:pt x="7376495" y="4641030"/>
                  <a:pt x="7358113" y="4684055"/>
                  <a:pt x="7333180" y="4725720"/>
                </a:cubicBezTo>
                <a:lnTo>
                  <a:pt x="7247713" y="4835122"/>
                </a:lnTo>
                <a:lnTo>
                  <a:pt x="7318398" y="4854163"/>
                </a:lnTo>
                <a:cubicBezTo>
                  <a:pt x="7425056" y="4882894"/>
                  <a:pt x="7459973" y="4966346"/>
                  <a:pt x="7423146" y="5104518"/>
                </a:cubicBezTo>
                <a:cubicBezTo>
                  <a:pt x="7399484" y="5193294"/>
                  <a:pt x="7349617" y="5276618"/>
                  <a:pt x="7273539" y="5354505"/>
                </a:cubicBezTo>
                <a:cubicBezTo>
                  <a:pt x="7197459" y="5432386"/>
                  <a:pt x="7121803" y="5461193"/>
                  <a:pt x="7046578" y="5440928"/>
                </a:cubicBezTo>
                <a:lnTo>
                  <a:pt x="6883218" y="5399404"/>
                </a:lnTo>
                <a:lnTo>
                  <a:pt x="6886482" y="5405817"/>
                </a:lnTo>
                <a:cubicBezTo>
                  <a:pt x="6894640" y="5432827"/>
                  <a:pt x="6898718" y="5462802"/>
                  <a:pt x="6898718" y="5495741"/>
                </a:cubicBezTo>
                <a:cubicBezTo>
                  <a:pt x="6898718" y="5587309"/>
                  <a:pt x="6871239" y="5681173"/>
                  <a:pt x="6816277" y="5777331"/>
                </a:cubicBezTo>
                <a:cubicBezTo>
                  <a:pt x="6802538" y="5801370"/>
                  <a:pt x="6787931" y="5822541"/>
                  <a:pt x="6772455" y="5840842"/>
                </a:cubicBezTo>
                <a:lnTo>
                  <a:pt x="6727857" y="5882960"/>
                </a:lnTo>
                <a:lnTo>
                  <a:pt x="6899542" y="5927164"/>
                </a:lnTo>
                <a:lnTo>
                  <a:pt x="7186845" y="6004556"/>
                </a:lnTo>
                <a:cubicBezTo>
                  <a:pt x="7293504" y="6033287"/>
                  <a:pt x="7328420" y="6116740"/>
                  <a:pt x="7291594" y="6254912"/>
                </a:cubicBezTo>
                <a:cubicBezTo>
                  <a:pt x="7267931" y="6343688"/>
                  <a:pt x="7218065" y="6427013"/>
                  <a:pt x="7141988" y="6504901"/>
                </a:cubicBezTo>
                <a:cubicBezTo>
                  <a:pt x="7065906" y="6582782"/>
                  <a:pt x="6990252" y="6611587"/>
                  <a:pt x="6915026" y="6591322"/>
                </a:cubicBezTo>
                <a:lnTo>
                  <a:pt x="6613356" y="6514640"/>
                </a:lnTo>
                <a:lnTo>
                  <a:pt x="6567202" y="6622669"/>
                </a:lnTo>
                <a:cubicBezTo>
                  <a:pt x="6542266" y="6664334"/>
                  <a:pt x="6510782" y="6704638"/>
                  <a:pt x="6472743" y="6743578"/>
                </a:cubicBezTo>
                <a:cubicBezTo>
                  <a:pt x="6396661" y="6821461"/>
                  <a:pt x="6321006" y="6850267"/>
                  <a:pt x="6245781" y="6830003"/>
                </a:cubicBezTo>
                <a:cubicBezTo>
                  <a:pt x="5731799" y="6694300"/>
                  <a:pt x="5225133" y="6568037"/>
                  <a:pt x="4725783" y="6451216"/>
                </a:cubicBezTo>
                <a:lnTo>
                  <a:pt x="4002071" y="6287548"/>
                </a:lnTo>
                <a:lnTo>
                  <a:pt x="3997436" y="6287792"/>
                </a:lnTo>
                <a:lnTo>
                  <a:pt x="3649179" y="6299097"/>
                </a:lnTo>
                <a:lnTo>
                  <a:pt x="3713643" y="6314177"/>
                </a:lnTo>
                <a:cubicBezTo>
                  <a:pt x="4372938" y="6461547"/>
                  <a:pt x="5019228" y="6592133"/>
                  <a:pt x="5652510" y="6705937"/>
                </a:cubicBezTo>
                <a:cubicBezTo>
                  <a:pt x="5723648" y="6720756"/>
                  <a:pt x="5769545" y="6752765"/>
                  <a:pt x="5790206" y="6801977"/>
                </a:cubicBezTo>
                <a:lnTo>
                  <a:pt x="5802146" y="6857999"/>
                </a:lnTo>
                <a:lnTo>
                  <a:pt x="0" y="6857999"/>
                </a:lnTo>
                <a:close/>
              </a:path>
            </a:pathLst>
          </a:custGeom>
          <a:solidFill>
            <a:srgbClr val="78A2B6"/>
          </a:solidFill>
        </p:spPr>
        <p:txBody>
          <a:bodyPr wrap="square">
            <a:noAutofit/>
          </a:bodyPr>
          <a:lstStyle/>
          <a:p>
            <a:endParaRPr lang="en-GB" dirty="0"/>
          </a:p>
        </p:txBody>
      </p:sp>
      <p:pic>
        <p:nvPicPr>
          <p:cNvPr id="7" name="Picture 6">
            <a:extLst>
              <a:ext uri="{FF2B5EF4-FFF2-40B4-BE49-F238E27FC236}">
                <a16:creationId xmlns:a16="http://schemas.microsoft.com/office/drawing/2014/main" id="{0BE0440C-725D-414C-B25E-6E9798ED60FF}"/>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41027" t="26170" r="40538" b="58047"/>
          <a:stretch/>
        </p:blipFill>
        <p:spPr>
          <a:xfrm>
            <a:off x="8301328" y="802892"/>
            <a:ext cx="767645" cy="842905"/>
          </a:xfrm>
          <a:prstGeom prst="rect">
            <a:avLst/>
          </a:prstGeom>
        </p:spPr>
      </p:pic>
      <p:sp>
        <p:nvSpPr>
          <p:cNvPr id="11" name="Text Placeholder 10">
            <a:extLst>
              <a:ext uri="{FF2B5EF4-FFF2-40B4-BE49-F238E27FC236}">
                <a16:creationId xmlns:a16="http://schemas.microsoft.com/office/drawing/2014/main" id="{E90F941E-7F2F-48A6-9CCD-8284C25AFA6C}"/>
              </a:ext>
            </a:extLst>
          </p:cNvPr>
          <p:cNvSpPr>
            <a:spLocks noGrp="1"/>
          </p:cNvSpPr>
          <p:nvPr>
            <p:ph type="body" sz="quarter" idx="11"/>
          </p:nvPr>
        </p:nvSpPr>
        <p:spPr>
          <a:xfrm>
            <a:off x="8301327" y="1649111"/>
            <a:ext cx="3370028" cy="424732"/>
          </a:xfrm>
          <a:prstGeom prst="rect">
            <a:avLst/>
          </a:prstGeom>
        </p:spPr>
        <p:txBody>
          <a:bodyPr wrap="square" anchor="t" anchorCtr="0">
            <a:spAutoFit/>
          </a:bodyPr>
          <a:lstStyle>
            <a:lvl1pPr marL="0" indent="0">
              <a:buNone/>
              <a:defRPr sz="2400"/>
            </a:lvl1pPr>
            <a:lvl2pPr marL="457178" indent="0">
              <a:buNone/>
              <a:defRPr/>
            </a:lvl2pPr>
          </a:lstStyle>
          <a:p>
            <a:pPr lvl="0"/>
            <a:endParaRPr lang="en-GB" dirty="0"/>
          </a:p>
        </p:txBody>
      </p:sp>
      <p:sp>
        <p:nvSpPr>
          <p:cNvPr id="15" name="Text Placeholder 10">
            <a:extLst>
              <a:ext uri="{FF2B5EF4-FFF2-40B4-BE49-F238E27FC236}">
                <a16:creationId xmlns:a16="http://schemas.microsoft.com/office/drawing/2014/main" id="{7B639B8B-8D81-4DAB-8DDA-DA3795C52AEF}"/>
              </a:ext>
            </a:extLst>
          </p:cNvPr>
          <p:cNvSpPr>
            <a:spLocks noGrp="1"/>
          </p:cNvSpPr>
          <p:nvPr>
            <p:ph type="body" sz="quarter" idx="12"/>
          </p:nvPr>
        </p:nvSpPr>
        <p:spPr>
          <a:xfrm>
            <a:off x="8301325" y="5275163"/>
            <a:ext cx="2741411" cy="424732"/>
          </a:xfrm>
          <a:prstGeom prst="rect">
            <a:avLst/>
          </a:prstGeom>
        </p:spPr>
        <p:txBody>
          <a:bodyPr wrap="square" anchor="t" anchorCtr="0">
            <a:spAutoFit/>
          </a:bodyPr>
          <a:lstStyle>
            <a:lvl1pPr marL="0" indent="0">
              <a:buNone/>
              <a:defRPr sz="2400"/>
            </a:lvl1pPr>
            <a:lvl2pPr marL="457178" indent="0">
              <a:buNone/>
              <a:defRPr/>
            </a:lvl2pPr>
          </a:lstStyle>
          <a:p>
            <a:pPr lvl="0"/>
            <a:endParaRPr lang="en-GB" dirty="0"/>
          </a:p>
        </p:txBody>
      </p:sp>
    </p:spTree>
    <p:extLst>
      <p:ext uri="{BB962C8B-B14F-4D97-AF65-F5344CB8AC3E}">
        <p14:creationId xmlns:p14="http://schemas.microsoft.com/office/powerpoint/2010/main" val="27810107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Flow Chart">
    <p:spTree>
      <p:nvGrpSpPr>
        <p:cNvPr id="1" name=""/>
        <p:cNvGrpSpPr/>
        <p:nvPr/>
      </p:nvGrpSpPr>
      <p:grpSpPr>
        <a:xfrm>
          <a:off x="0" y="0"/>
          <a:ext cx="0" cy="0"/>
          <a:chOff x="0" y="0"/>
          <a:chExt cx="0" cy="0"/>
        </a:xfrm>
      </p:grpSpPr>
      <p:sp>
        <p:nvSpPr>
          <p:cNvPr id="54" name="Freeform: Shape 53">
            <a:extLst>
              <a:ext uri="{FF2B5EF4-FFF2-40B4-BE49-F238E27FC236}">
                <a16:creationId xmlns:a16="http://schemas.microsoft.com/office/drawing/2014/main" id="{950D99E9-CBE0-4C10-BA16-A916B03520B2}"/>
              </a:ext>
            </a:extLst>
          </p:cNvPr>
          <p:cNvSpPr/>
          <p:nvPr userDrawn="1"/>
        </p:nvSpPr>
        <p:spPr>
          <a:xfrm>
            <a:off x="3" y="4"/>
            <a:ext cx="6515100" cy="6857999"/>
          </a:xfrm>
          <a:custGeom>
            <a:avLst/>
            <a:gdLst>
              <a:gd name="connsiteX0" fmla="*/ 4748430 w 6515100"/>
              <a:gd name="connsiteY0" fmla="*/ 1759122 h 6857999"/>
              <a:gd name="connsiteX1" fmla="*/ 3968724 w 6515100"/>
              <a:gd name="connsiteY1" fmla="*/ 2616945 h 6857999"/>
              <a:gd name="connsiteX2" fmla="*/ 4748430 w 6515100"/>
              <a:gd name="connsiteY2" fmla="*/ 3474768 h 6857999"/>
              <a:gd name="connsiteX3" fmla="*/ 5528136 w 6515100"/>
              <a:gd name="connsiteY3" fmla="*/ 2616945 h 6857999"/>
              <a:gd name="connsiteX4" fmla="*/ 4748430 w 6515100"/>
              <a:gd name="connsiteY4" fmla="*/ 1759122 h 6857999"/>
              <a:gd name="connsiteX5" fmla="*/ 510815 w 6515100"/>
              <a:gd name="connsiteY5" fmla="*/ 0 h 6857999"/>
              <a:gd name="connsiteX6" fmla="*/ 4696185 w 6515100"/>
              <a:gd name="connsiteY6" fmla="*/ 0 h 6857999"/>
              <a:gd name="connsiteX7" fmla="*/ 4790513 w 6515100"/>
              <a:gd name="connsiteY7" fmla="*/ 62760 h 6857999"/>
              <a:gd name="connsiteX8" fmla="*/ 6515100 w 6515100"/>
              <a:gd name="connsiteY8" fmla="*/ 3429000 h 6857999"/>
              <a:gd name="connsiteX9" fmla="*/ 4790513 w 6515100"/>
              <a:gd name="connsiteY9" fmla="*/ 6795240 h 6857999"/>
              <a:gd name="connsiteX10" fmla="*/ 4690974 w 6515100"/>
              <a:gd name="connsiteY10" fmla="*/ 6857999 h 6857999"/>
              <a:gd name="connsiteX11" fmla="*/ 516027 w 6515100"/>
              <a:gd name="connsiteY11" fmla="*/ 6857999 h 6857999"/>
              <a:gd name="connsiteX12" fmla="*/ 416487 w 6515100"/>
              <a:gd name="connsiteY12" fmla="*/ 6795240 h 6857999"/>
              <a:gd name="connsiteX13" fmla="*/ 43649 w 6515100"/>
              <a:gd name="connsiteY13" fmla="*/ 6498616 h 6857999"/>
              <a:gd name="connsiteX14" fmla="*/ 0 w 6515100"/>
              <a:gd name="connsiteY14" fmla="*/ 6456948 h 6857999"/>
              <a:gd name="connsiteX15" fmla="*/ 0 w 6515100"/>
              <a:gd name="connsiteY15" fmla="*/ 401052 h 6857999"/>
              <a:gd name="connsiteX16" fmla="*/ 43649 w 6515100"/>
              <a:gd name="connsiteY16" fmla="*/ 359384 h 6857999"/>
              <a:gd name="connsiteX17" fmla="*/ 416487 w 6515100"/>
              <a:gd name="connsiteY17" fmla="*/ 62760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5100" h="6857999">
                <a:moveTo>
                  <a:pt x="4748430" y="1759122"/>
                </a:moveTo>
                <a:cubicBezTo>
                  <a:pt x="4317810" y="1759122"/>
                  <a:pt x="3968724" y="2143182"/>
                  <a:pt x="3968724" y="2616945"/>
                </a:cubicBezTo>
                <a:cubicBezTo>
                  <a:pt x="3968724" y="3090708"/>
                  <a:pt x="4317810" y="3474768"/>
                  <a:pt x="4748430" y="3474768"/>
                </a:cubicBezTo>
                <a:cubicBezTo>
                  <a:pt x="5179050" y="3474768"/>
                  <a:pt x="5528136" y="3090708"/>
                  <a:pt x="5528136" y="2616945"/>
                </a:cubicBezTo>
                <a:cubicBezTo>
                  <a:pt x="5528136" y="2143182"/>
                  <a:pt x="5179050" y="1759122"/>
                  <a:pt x="4748430" y="1759122"/>
                </a:cubicBezTo>
                <a:close/>
                <a:moveTo>
                  <a:pt x="510815" y="0"/>
                </a:moveTo>
                <a:lnTo>
                  <a:pt x="4696185" y="0"/>
                </a:lnTo>
                <a:lnTo>
                  <a:pt x="4790513" y="62760"/>
                </a:lnTo>
                <a:cubicBezTo>
                  <a:pt x="5831005" y="792290"/>
                  <a:pt x="6515100" y="2027734"/>
                  <a:pt x="6515100" y="3429000"/>
                </a:cubicBezTo>
                <a:cubicBezTo>
                  <a:pt x="6515100" y="4830267"/>
                  <a:pt x="5831005" y="6065710"/>
                  <a:pt x="4790513" y="6795240"/>
                </a:cubicBezTo>
                <a:lnTo>
                  <a:pt x="4690974" y="6857999"/>
                </a:lnTo>
                <a:lnTo>
                  <a:pt x="516027" y="6857999"/>
                </a:lnTo>
                <a:lnTo>
                  <a:pt x="416487" y="6795240"/>
                </a:lnTo>
                <a:cubicBezTo>
                  <a:pt x="286426" y="6704049"/>
                  <a:pt x="161933" y="6604953"/>
                  <a:pt x="43649" y="6498616"/>
                </a:cubicBezTo>
                <a:lnTo>
                  <a:pt x="0" y="6456948"/>
                </a:lnTo>
                <a:lnTo>
                  <a:pt x="0" y="401052"/>
                </a:lnTo>
                <a:lnTo>
                  <a:pt x="43649" y="359384"/>
                </a:lnTo>
                <a:cubicBezTo>
                  <a:pt x="161933" y="253048"/>
                  <a:pt x="286426" y="153951"/>
                  <a:pt x="416487" y="62760"/>
                </a:cubicBezTo>
                <a:close/>
              </a:path>
            </a:pathLst>
          </a:custGeom>
          <a:solidFill>
            <a:srgbClr val="7800AF">
              <a:alpha val="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4000" dirty="0"/>
          </a:p>
        </p:txBody>
      </p:sp>
      <p:sp>
        <p:nvSpPr>
          <p:cNvPr id="55" name="Rectangle 54">
            <a:extLst>
              <a:ext uri="{FF2B5EF4-FFF2-40B4-BE49-F238E27FC236}">
                <a16:creationId xmlns:a16="http://schemas.microsoft.com/office/drawing/2014/main" id="{0F3282B5-F86E-4AA1-8B62-24F89E4517B5}"/>
              </a:ext>
            </a:extLst>
          </p:cNvPr>
          <p:cNvSpPr/>
          <p:nvPr userDrawn="1"/>
        </p:nvSpPr>
        <p:spPr>
          <a:xfrm>
            <a:off x="6949437" y="0"/>
            <a:ext cx="5242563" cy="6858000"/>
          </a:xfrm>
          <a:prstGeom prst="rect">
            <a:avLst/>
          </a:prstGeom>
          <a:blipFill dpi="0" rotWithShape="1">
            <a:blip r:embed="rId2">
              <a:alphaModFix amt="5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4"/>
          </a:p>
        </p:txBody>
      </p:sp>
      <p:sp>
        <p:nvSpPr>
          <p:cNvPr id="56" name="Rectangle 55">
            <a:extLst>
              <a:ext uri="{FF2B5EF4-FFF2-40B4-BE49-F238E27FC236}">
                <a16:creationId xmlns:a16="http://schemas.microsoft.com/office/drawing/2014/main" id="{1542B349-3230-4E10-8365-1D4191EDDEAE}"/>
              </a:ext>
            </a:extLst>
          </p:cNvPr>
          <p:cNvSpPr/>
          <p:nvPr userDrawn="1"/>
        </p:nvSpPr>
        <p:spPr>
          <a:xfrm>
            <a:off x="0" y="4"/>
            <a:ext cx="12192000" cy="6857999"/>
          </a:xfrm>
          <a:prstGeom prst="rect">
            <a:avLst/>
          </a:prstGeom>
          <a:gradFill flip="none" rotWithShape="1">
            <a:gsLst>
              <a:gs pos="0">
                <a:schemeClr val="accent1">
                  <a:lumMod val="5000"/>
                  <a:lumOff val="95000"/>
                  <a:alpha val="0"/>
                </a:schemeClr>
              </a:gs>
              <a:gs pos="74000">
                <a:schemeClr val="bg1">
                  <a:alpha val="50000"/>
                </a:schemeClr>
              </a:gs>
              <a:gs pos="83000">
                <a:schemeClr val="bg1">
                  <a:alpha val="75000"/>
                </a:schemeClr>
              </a:gs>
              <a:gs pos="100000">
                <a:schemeClr val="bg1"/>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4"/>
          </a:p>
        </p:txBody>
      </p:sp>
      <p:sp>
        <p:nvSpPr>
          <p:cNvPr id="3" name="Freeform 1">
            <a:extLst>
              <a:ext uri="{FF2B5EF4-FFF2-40B4-BE49-F238E27FC236}">
                <a16:creationId xmlns:a16="http://schemas.microsoft.com/office/drawing/2014/main" id="{6460014E-F190-4383-837F-94C9B9A687B0}"/>
              </a:ext>
            </a:extLst>
          </p:cNvPr>
          <p:cNvSpPr>
            <a:spLocks noChangeArrowheads="1"/>
          </p:cNvSpPr>
          <p:nvPr userDrawn="1"/>
        </p:nvSpPr>
        <p:spPr bwMode="auto">
          <a:xfrm>
            <a:off x="647651" y="2186038"/>
            <a:ext cx="3216228" cy="1284702"/>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4" name="Freeform 2">
            <a:extLst>
              <a:ext uri="{FF2B5EF4-FFF2-40B4-BE49-F238E27FC236}">
                <a16:creationId xmlns:a16="http://schemas.microsoft.com/office/drawing/2014/main" id="{06138B67-6491-486D-8502-91B7599617F6}"/>
              </a:ext>
            </a:extLst>
          </p:cNvPr>
          <p:cNvSpPr>
            <a:spLocks noChangeArrowheads="1"/>
          </p:cNvSpPr>
          <p:nvPr userDrawn="1"/>
        </p:nvSpPr>
        <p:spPr bwMode="auto">
          <a:xfrm>
            <a:off x="3322091" y="2186038"/>
            <a:ext cx="3216228" cy="1284702"/>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5" name="Freeform 1">
            <a:extLst>
              <a:ext uri="{FF2B5EF4-FFF2-40B4-BE49-F238E27FC236}">
                <a16:creationId xmlns:a16="http://schemas.microsoft.com/office/drawing/2014/main" id="{580E1FE9-8459-4A0A-B66B-2E6CA8AC5DD2}"/>
              </a:ext>
            </a:extLst>
          </p:cNvPr>
          <p:cNvSpPr>
            <a:spLocks noChangeArrowheads="1"/>
          </p:cNvSpPr>
          <p:nvPr userDrawn="1"/>
        </p:nvSpPr>
        <p:spPr bwMode="auto">
          <a:xfrm>
            <a:off x="5994635" y="2186038"/>
            <a:ext cx="3216228" cy="1284702"/>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16" name="Freeform 13">
            <a:extLst>
              <a:ext uri="{FF2B5EF4-FFF2-40B4-BE49-F238E27FC236}">
                <a16:creationId xmlns:a16="http://schemas.microsoft.com/office/drawing/2014/main" id="{684BECEF-90FE-4DE8-B3CA-30D5EA2E9827}"/>
              </a:ext>
            </a:extLst>
          </p:cNvPr>
          <p:cNvSpPr>
            <a:spLocks/>
          </p:cNvSpPr>
          <p:nvPr userDrawn="1"/>
        </p:nvSpPr>
        <p:spPr bwMode="auto">
          <a:xfrm>
            <a:off x="9940774" y="2781629"/>
            <a:ext cx="735215" cy="566476"/>
          </a:xfrm>
          <a:custGeom>
            <a:avLst/>
            <a:gdLst>
              <a:gd name="T0" fmla="*/ 178 w 183"/>
              <a:gd name="T1" fmla="*/ 2 h 141"/>
              <a:gd name="T2" fmla="*/ 172 w 183"/>
              <a:gd name="T3" fmla="*/ 0 h 141"/>
              <a:gd name="T4" fmla="*/ 165 w 183"/>
              <a:gd name="T5" fmla="*/ 3 h 141"/>
              <a:gd name="T6" fmla="*/ 69 w 183"/>
              <a:gd name="T7" fmla="*/ 116 h 141"/>
              <a:gd name="T8" fmla="*/ 69 w 183"/>
              <a:gd name="T9" fmla="*/ 116 h 141"/>
              <a:gd name="T10" fmla="*/ 18 w 183"/>
              <a:gd name="T11" fmla="*/ 59 h 141"/>
              <a:gd name="T12" fmla="*/ 11 w 183"/>
              <a:gd name="T13" fmla="*/ 56 h 141"/>
              <a:gd name="T14" fmla="*/ 5 w 183"/>
              <a:gd name="T15" fmla="*/ 58 h 141"/>
              <a:gd name="T16" fmla="*/ 4 w 183"/>
              <a:gd name="T17" fmla="*/ 73 h 141"/>
              <a:gd name="T18" fmla="*/ 61 w 183"/>
              <a:gd name="T19" fmla="*/ 138 h 141"/>
              <a:gd name="T20" fmla="*/ 69 w 183"/>
              <a:gd name="T21" fmla="*/ 141 h 141"/>
              <a:gd name="T22" fmla="*/ 69 w 183"/>
              <a:gd name="T23" fmla="*/ 141 h 141"/>
              <a:gd name="T24" fmla="*/ 76 w 183"/>
              <a:gd name="T25" fmla="*/ 137 h 141"/>
              <a:gd name="T26" fmla="*/ 156 w 183"/>
              <a:gd name="T27" fmla="*/ 44 h 141"/>
              <a:gd name="T28" fmla="*/ 163 w 183"/>
              <a:gd name="T29" fmla="*/ 36 h 141"/>
              <a:gd name="T30" fmla="*/ 179 w 183"/>
              <a:gd name="T31" fmla="*/ 17 h 141"/>
              <a:gd name="T32" fmla="*/ 178 w 183"/>
              <a:gd name="T33" fmla="*/ 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3" h="141">
                <a:moveTo>
                  <a:pt x="178" y="2"/>
                </a:moveTo>
                <a:cubicBezTo>
                  <a:pt x="177" y="0"/>
                  <a:pt x="174" y="0"/>
                  <a:pt x="172" y="0"/>
                </a:cubicBezTo>
                <a:cubicBezTo>
                  <a:pt x="169" y="0"/>
                  <a:pt x="167" y="1"/>
                  <a:pt x="165" y="3"/>
                </a:cubicBezTo>
                <a:cubicBezTo>
                  <a:pt x="69" y="116"/>
                  <a:pt x="69" y="116"/>
                  <a:pt x="69" y="116"/>
                </a:cubicBezTo>
                <a:cubicBezTo>
                  <a:pt x="69" y="116"/>
                  <a:pt x="69" y="116"/>
                  <a:pt x="69" y="116"/>
                </a:cubicBezTo>
                <a:cubicBezTo>
                  <a:pt x="18" y="59"/>
                  <a:pt x="18" y="59"/>
                  <a:pt x="18" y="59"/>
                </a:cubicBezTo>
                <a:cubicBezTo>
                  <a:pt x="16" y="57"/>
                  <a:pt x="14" y="56"/>
                  <a:pt x="11" y="56"/>
                </a:cubicBezTo>
                <a:cubicBezTo>
                  <a:pt x="9" y="56"/>
                  <a:pt x="7" y="56"/>
                  <a:pt x="5" y="58"/>
                </a:cubicBezTo>
                <a:cubicBezTo>
                  <a:pt x="0" y="61"/>
                  <a:pt x="0" y="68"/>
                  <a:pt x="4" y="73"/>
                </a:cubicBezTo>
                <a:cubicBezTo>
                  <a:pt x="61" y="138"/>
                  <a:pt x="61" y="138"/>
                  <a:pt x="61" y="138"/>
                </a:cubicBezTo>
                <a:cubicBezTo>
                  <a:pt x="63" y="140"/>
                  <a:pt x="66" y="141"/>
                  <a:pt x="69" y="141"/>
                </a:cubicBezTo>
                <a:cubicBezTo>
                  <a:pt x="69" y="141"/>
                  <a:pt x="69" y="141"/>
                  <a:pt x="69" y="141"/>
                </a:cubicBezTo>
                <a:cubicBezTo>
                  <a:pt x="72" y="141"/>
                  <a:pt x="74" y="140"/>
                  <a:pt x="76" y="137"/>
                </a:cubicBezTo>
                <a:cubicBezTo>
                  <a:pt x="156" y="44"/>
                  <a:pt x="156" y="44"/>
                  <a:pt x="156" y="44"/>
                </a:cubicBezTo>
                <a:cubicBezTo>
                  <a:pt x="163" y="36"/>
                  <a:pt x="163" y="36"/>
                  <a:pt x="163" y="36"/>
                </a:cubicBezTo>
                <a:cubicBezTo>
                  <a:pt x="179" y="17"/>
                  <a:pt x="179" y="17"/>
                  <a:pt x="179" y="17"/>
                </a:cubicBezTo>
                <a:cubicBezTo>
                  <a:pt x="183" y="12"/>
                  <a:pt x="183" y="5"/>
                  <a:pt x="178"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404" dirty="0">
              <a:solidFill>
                <a:srgbClr val="7030A0"/>
              </a:solidFill>
            </a:endParaRPr>
          </a:p>
        </p:txBody>
      </p:sp>
      <p:sp>
        <p:nvSpPr>
          <p:cNvPr id="19" name="Title 10">
            <a:extLst>
              <a:ext uri="{FF2B5EF4-FFF2-40B4-BE49-F238E27FC236}">
                <a16:creationId xmlns:a16="http://schemas.microsoft.com/office/drawing/2014/main" id="{404B33CE-8AC7-466A-8D8D-A3BB15A307C4}"/>
              </a:ext>
            </a:extLst>
          </p:cNvPr>
          <p:cNvSpPr>
            <a:spLocks noGrp="1"/>
          </p:cNvSpPr>
          <p:nvPr userDrawn="1">
            <p:ph type="title"/>
          </p:nvPr>
        </p:nvSpPr>
        <p:spPr>
          <a:xfrm>
            <a:off x="658741" y="1433561"/>
            <a:ext cx="10874527" cy="752476"/>
          </a:xfrm>
          <a:prstGeom prst="rect">
            <a:avLst/>
          </a:prstGeom>
        </p:spPr>
        <p:txBody>
          <a:bodyPr>
            <a:normAutofit/>
          </a:bodyPr>
          <a:lstStyle>
            <a:lvl1pPr>
              <a:defRPr b="1"/>
            </a:lvl1pPr>
          </a:lstStyle>
          <a:p>
            <a:r>
              <a:rPr lang="en-US" dirty="0"/>
              <a:t>Click to edit Master title style</a:t>
            </a:r>
            <a:endParaRPr lang="en-GB" dirty="0"/>
          </a:p>
        </p:txBody>
      </p:sp>
      <p:pic>
        <p:nvPicPr>
          <p:cNvPr id="21" name="Picture 20">
            <a:extLst>
              <a:ext uri="{FF2B5EF4-FFF2-40B4-BE49-F238E27FC236}">
                <a16:creationId xmlns:a16="http://schemas.microsoft.com/office/drawing/2014/main" id="{48A400D3-C2E3-4267-80A5-1723193C194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27801" y="247859"/>
            <a:ext cx="2095779" cy="964060"/>
          </a:xfrm>
          <a:prstGeom prst="rect">
            <a:avLst/>
          </a:prstGeom>
        </p:spPr>
      </p:pic>
      <p:sp>
        <p:nvSpPr>
          <p:cNvPr id="25" name="Freeform 2">
            <a:extLst>
              <a:ext uri="{FF2B5EF4-FFF2-40B4-BE49-F238E27FC236}">
                <a16:creationId xmlns:a16="http://schemas.microsoft.com/office/drawing/2014/main" id="{0A02346A-7E18-455E-A054-A2EDC716F60B}"/>
              </a:ext>
            </a:extLst>
          </p:cNvPr>
          <p:cNvSpPr>
            <a:spLocks noChangeArrowheads="1"/>
          </p:cNvSpPr>
          <p:nvPr userDrawn="1"/>
        </p:nvSpPr>
        <p:spPr bwMode="auto">
          <a:xfrm>
            <a:off x="8670975" y="2186038"/>
            <a:ext cx="3216228" cy="1284702"/>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rgbClr val="78A2B6"/>
          </a:solidFill>
          <a:ln>
            <a:noFill/>
          </a:ln>
          <a:effectLst/>
        </p:spPr>
        <p:txBody>
          <a:bodyPr wrap="none" lIns="243785" tIns="121892" rIns="243785" bIns="121892" anchor="ctr"/>
          <a:lstStyle/>
          <a:p>
            <a:endParaRPr lang="en-US" sz="1800" dirty="0">
              <a:solidFill>
                <a:srgbClr val="7030A0"/>
              </a:solidFill>
              <a:latin typeface="Arial Unicode MS" panose="020B0604020202020204" pitchFamily="34" charset="-128"/>
            </a:endParaRPr>
          </a:p>
        </p:txBody>
      </p:sp>
      <p:sp>
        <p:nvSpPr>
          <p:cNvPr id="34" name="Rectangle: Rounded Corners 33">
            <a:extLst>
              <a:ext uri="{FF2B5EF4-FFF2-40B4-BE49-F238E27FC236}">
                <a16:creationId xmlns:a16="http://schemas.microsoft.com/office/drawing/2014/main" id="{1610CABE-9ECD-43F3-8588-41FFE7E84770}"/>
              </a:ext>
            </a:extLst>
          </p:cNvPr>
          <p:cNvSpPr/>
          <p:nvPr userDrawn="1"/>
        </p:nvSpPr>
        <p:spPr>
          <a:xfrm>
            <a:off x="-4314009" y="981779"/>
            <a:ext cx="3574581" cy="5876224"/>
          </a:xfrm>
          <a:prstGeom prst="round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4"/>
          </a:p>
        </p:txBody>
      </p:sp>
      <p:sp>
        <p:nvSpPr>
          <p:cNvPr id="35" name="TextBox 34">
            <a:extLst>
              <a:ext uri="{FF2B5EF4-FFF2-40B4-BE49-F238E27FC236}">
                <a16:creationId xmlns:a16="http://schemas.microsoft.com/office/drawing/2014/main" id="{8674F5CE-4D1E-43F2-82E9-ECC3D369F8BE}"/>
              </a:ext>
            </a:extLst>
          </p:cNvPr>
          <p:cNvSpPr txBox="1"/>
          <p:nvPr userDrawn="1"/>
        </p:nvSpPr>
        <p:spPr>
          <a:xfrm>
            <a:off x="-4314009" y="454389"/>
            <a:ext cx="3574581" cy="308418"/>
          </a:xfrm>
          <a:prstGeom prst="rect">
            <a:avLst/>
          </a:prstGeom>
          <a:noFill/>
        </p:spPr>
        <p:txBody>
          <a:bodyPr wrap="square" rtlCol="0">
            <a:spAutoFit/>
          </a:bodyPr>
          <a:lstStyle/>
          <a:p>
            <a:pPr algn="ctr"/>
            <a:r>
              <a:rPr lang="en-US" sz="1404" i="0" u="none" dirty="0"/>
              <a:t>Alternative Symbols:</a:t>
            </a:r>
            <a:endParaRPr lang="en-GB" sz="1404" i="0" u="none" dirty="0"/>
          </a:p>
        </p:txBody>
      </p:sp>
      <p:sp>
        <p:nvSpPr>
          <p:cNvPr id="45" name="Text Placeholder 44">
            <a:extLst>
              <a:ext uri="{FF2B5EF4-FFF2-40B4-BE49-F238E27FC236}">
                <a16:creationId xmlns:a16="http://schemas.microsoft.com/office/drawing/2014/main" id="{28F9EF75-5244-434A-B841-DCEAE2BB5E20}"/>
              </a:ext>
            </a:extLst>
          </p:cNvPr>
          <p:cNvSpPr>
            <a:spLocks noGrp="1"/>
          </p:cNvSpPr>
          <p:nvPr>
            <p:ph type="body" sz="quarter" idx="10"/>
          </p:nvPr>
        </p:nvSpPr>
        <p:spPr>
          <a:xfrm>
            <a:off x="1263928" y="4103223"/>
            <a:ext cx="1895061" cy="316580"/>
          </a:xfrm>
          <a:prstGeom prst="rect">
            <a:avLst/>
          </a:prstGeom>
        </p:spPr>
        <p:txBody>
          <a:bodyPr>
            <a:noAutofit/>
          </a:bodyPr>
          <a:lstStyle>
            <a:lvl1pPr marL="0" indent="0">
              <a:buNone/>
              <a:defRPr sz="2400" b="1">
                <a:solidFill>
                  <a:srgbClr val="7800AF"/>
                </a:solidFill>
              </a:defRPr>
            </a:lvl1pPr>
          </a:lstStyle>
          <a:p>
            <a:pPr lvl="0"/>
            <a:r>
              <a:rPr lang="en-US" dirty="0"/>
              <a:t>Click to edit Master text styles</a:t>
            </a:r>
          </a:p>
        </p:txBody>
      </p:sp>
      <p:sp>
        <p:nvSpPr>
          <p:cNvPr id="47" name="Text Placeholder 46">
            <a:extLst>
              <a:ext uri="{FF2B5EF4-FFF2-40B4-BE49-F238E27FC236}">
                <a16:creationId xmlns:a16="http://schemas.microsoft.com/office/drawing/2014/main" id="{EA5C7BB2-49D0-4A73-BCB8-B8F223A4AAA0}"/>
              </a:ext>
            </a:extLst>
          </p:cNvPr>
          <p:cNvSpPr>
            <a:spLocks noGrp="1"/>
          </p:cNvSpPr>
          <p:nvPr>
            <p:ph type="body" sz="quarter" idx="11"/>
          </p:nvPr>
        </p:nvSpPr>
        <p:spPr>
          <a:xfrm>
            <a:off x="1263653" y="4678344"/>
            <a:ext cx="1895475" cy="535531"/>
          </a:xfrm>
          <a:prstGeom prst="rect">
            <a:avLst/>
          </a:prstGeom>
        </p:spPr>
        <p:txBody>
          <a:bodyPr>
            <a:spAutoFit/>
          </a:bodyPr>
          <a:lstStyle>
            <a:lvl1pPr marL="0" indent="0">
              <a:buNone/>
              <a:defRPr sz="1600">
                <a:latin typeface="Arial" panose="020B0604020202020204" pitchFamily="34" charset="0"/>
                <a:cs typeface="Arial" panose="020B0604020202020204" pitchFamily="34" charset="0"/>
              </a:defRPr>
            </a:lvl1pPr>
          </a:lstStyle>
          <a:p>
            <a:pPr lvl="0"/>
            <a:r>
              <a:rPr lang="en-US" dirty="0"/>
              <a:t>Click to edit Master text styles</a:t>
            </a:r>
          </a:p>
        </p:txBody>
      </p:sp>
      <p:sp>
        <p:nvSpPr>
          <p:cNvPr id="48" name="Text Placeholder 44">
            <a:extLst>
              <a:ext uri="{FF2B5EF4-FFF2-40B4-BE49-F238E27FC236}">
                <a16:creationId xmlns:a16="http://schemas.microsoft.com/office/drawing/2014/main" id="{36F26B93-535D-4EFF-8EE7-4EC01EC3B5C3}"/>
              </a:ext>
            </a:extLst>
          </p:cNvPr>
          <p:cNvSpPr>
            <a:spLocks noGrp="1"/>
          </p:cNvSpPr>
          <p:nvPr>
            <p:ph type="body" sz="quarter" idx="12"/>
          </p:nvPr>
        </p:nvSpPr>
        <p:spPr>
          <a:xfrm>
            <a:off x="3967020" y="4103223"/>
            <a:ext cx="1895061" cy="316580"/>
          </a:xfrm>
          <a:prstGeom prst="rect">
            <a:avLst/>
          </a:prstGeom>
        </p:spPr>
        <p:txBody>
          <a:bodyPr>
            <a:noAutofit/>
          </a:bodyPr>
          <a:lstStyle>
            <a:lvl1pPr marL="0" indent="0">
              <a:buNone/>
              <a:defRPr sz="2400" b="1">
                <a:solidFill>
                  <a:srgbClr val="7800AF"/>
                </a:solidFill>
              </a:defRPr>
            </a:lvl1pPr>
          </a:lstStyle>
          <a:p>
            <a:pPr lvl="0"/>
            <a:r>
              <a:rPr lang="en-US" dirty="0"/>
              <a:t>Click to edit Master text styles</a:t>
            </a:r>
          </a:p>
        </p:txBody>
      </p:sp>
      <p:sp>
        <p:nvSpPr>
          <p:cNvPr id="49" name="Text Placeholder 46">
            <a:extLst>
              <a:ext uri="{FF2B5EF4-FFF2-40B4-BE49-F238E27FC236}">
                <a16:creationId xmlns:a16="http://schemas.microsoft.com/office/drawing/2014/main" id="{B1C67785-F74A-48AD-A1A6-A9114E738D26}"/>
              </a:ext>
            </a:extLst>
          </p:cNvPr>
          <p:cNvSpPr>
            <a:spLocks noGrp="1"/>
          </p:cNvSpPr>
          <p:nvPr>
            <p:ph type="body" sz="quarter" idx="13"/>
          </p:nvPr>
        </p:nvSpPr>
        <p:spPr>
          <a:xfrm>
            <a:off x="3966745" y="4678344"/>
            <a:ext cx="1895475" cy="535531"/>
          </a:xfrm>
          <a:prstGeom prst="rect">
            <a:avLst/>
          </a:prstGeom>
        </p:spPr>
        <p:txBody>
          <a:bodyPr>
            <a:spAutoFit/>
          </a:bodyPr>
          <a:lstStyle>
            <a:lvl1pPr marL="0" indent="0">
              <a:buNone/>
              <a:defRPr sz="1600">
                <a:latin typeface="Arial" panose="020B0604020202020204" pitchFamily="34" charset="0"/>
                <a:cs typeface="Arial" panose="020B0604020202020204" pitchFamily="34" charset="0"/>
              </a:defRPr>
            </a:lvl1pPr>
          </a:lstStyle>
          <a:p>
            <a:pPr lvl="0"/>
            <a:r>
              <a:rPr lang="en-US" dirty="0"/>
              <a:t>Click to edit Master text styles</a:t>
            </a:r>
          </a:p>
        </p:txBody>
      </p:sp>
      <p:sp>
        <p:nvSpPr>
          <p:cNvPr id="50" name="Text Placeholder 44">
            <a:extLst>
              <a:ext uri="{FF2B5EF4-FFF2-40B4-BE49-F238E27FC236}">
                <a16:creationId xmlns:a16="http://schemas.microsoft.com/office/drawing/2014/main" id="{2ADA83A5-156A-4B83-986B-C66B918A05C7}"/>
              </a:ext>
            </a:extLst>
          </p:cNvPr>
          <p:cNvSpPr>
            <a:spLocks noGrp="1"/>
          </p:cNvSpPr>
          <p:nvPr>
            <p:ph type="body" sz="quarter" idx="14"/>
          </p:nvPr>
        </p:nvSpPr>
        <p:spPr>
          <a:xfrm>
            <a:off x="6670116" y="4103223"/>
            <a:ext cx="1895061" cy="316580"/>
          </a:xfrm>
          <a:prstGeom prst="rect">
            <a:avLst/>
          </a:prstGeom>
        </p:spPr>
        <p:txBody>
          <a:bodyPr>
            <a:noAutofit/>
          </a:bodyPr>
          <a:lstStyle>
            <a:lvl1pPr marL="0" indent="0">
              <a:buNone/>
              <a:defRPr sz="2400" b="1">
                <a:solidFill>
                  <a:srgbClr val="7800AF"/>
                </a:solidFill>
              </a:defRPr>
            </a:lvl1pPr>
          </a:lstStyle>
          <a:p>
            <a:pPr lvl="0"/>
            <a:r>
              <a:rPr lang="en-US" dirty="0"/>
              <a:t>Click to edit Master text styles</a:t>
            </a:r>
          </a:p>
        </p:txBody>
      </p:sp>
      <p:sp>
        <p:nvSpPr>
          <p:cNvPr id="51" name="Text Placeholder 46">
            <a:extLst>
              <a:ext uri="{FF2B5EF4-FFF2-40B4-BE49-F238E27FC236}">
                <a16:creationId xmlns:a16="http://schemas.microsoft.com/office/drawing/2014/main" id="{7A0EC7E4-3B7E-4BF1-8C4A-DAED6454D5B2}"/>
              </a:ext>
            </a:extLst>
          </p:cNvPr>
          <p:cNvSpPr>
            <a:spLocks noGrp="1"/>
          </p:cNvSpPr>
          <p:nvPr>
            <p:ph type="body" sz="quarter" idx="15"/>
          </p:nvPr>
        </p:nvSpPr>
        <p:spPr>
          <a:xfrm>
            <a:off x="6669838" y="4678344"/>
            <a:ext cx="1895475" cy="535531"/>
          </a:xfrm>
          <a:prstGeom prst="rect">
            <a:avLst/>
          </a:prstGeom>
        </p:spPr>
        <p:txBody>
          <a:bodyPr>
            <a:spAutoFit/>
          </a:bodyPr>
          <a:lstStyle>
            <a:lvl1pPr marL="0" indent="0">
              <a:buNone/>
              <a:defRPr sz="1600">
                <a:latin typeface="Arial" panose="020B0604020202020204" pitchFamily="34" charset="0"/>
                <a:cs typeface="Arial" panose="020B0604020202020204" pitchFamily="34" charset="0"/>
              </a:defRPr>
            </a:lvl1pPr>
          </a:lstStyle>
          <a:p>
            <a:pPr lvl="0"/>
            <a:r>
              <a:rPr lang="en-US" dirty="0"/>
              <a:t>Click to edit Master text styles</a:t>
            </a:r>
          </a:p>
        </p:txBody>
      </p:sp>
      <p:sp>
        <p:nvSpPr>
          <p:cNvPr id="52" name="Text Placeholder 44">
            <a:extLst>
              <a:ext uri="{FF2B5EF4-FFF2-40B4-BE49-F238E27FC236}">
                <a16:creationId xmlns:a16="http://schemas.microsoft.com/office/drawing/2014/main" id="{A3763447-02BF-4404-BE8D-D84A9EC4CCA9}"/>
              </a:ext>
            </a:extLst>
          </p:cNvPr>
          <p:cNvSpPr>
            <a:spLocks noGrp="1"/>
          </p:cNvSpPr>
          <p:nvPr>
            <p:ph type="body" sz="quarter" idx="16"/>
          </p:nvPr>
        </p:nvSpPr>
        <p:spPr>
          <a:xfrm>
            <a:off x="9373208" y="4103223"/>
            <a:ext cx="1895061" cy="316580"/>
          </a:xfrm>
          <a:prstGeom prst="rect">
            <a:avLst/>
          </a:prstGeom>
        </p:spPr>
        <p:txBody>
          <a:bodyPr>
            <a:noAutofit/>
          </a:bodyPr>
          <a:lstStyle>
            <a:lvl1pPr marL="0" indent="0">
              <a:buNone/>
              <a:defRPr sz="2400" b="1">
                <a:solidFill>
                  <a:srgbClr val="7800AF"/>
                </a:solidFill>
              </a:defRPr>
            </a:lvl1pPr>
          </a:lstStyle>
          <a:p>
            <a:pPr lvl="0"/>
            <a:r>
              <a:rPr lang="en-US" dirty="0"/>
              <a:t>Click to edit Master text styles</a:t>
            </a:r>
          </a:p>
        </p:txBody>
      </p:sp>
      <p:sp>
        <p:nvSpPr>
          <p:cNvPr id="53" name="Text Placeholder 46">
            <a:extLst>
              <a:ext uri="{FF2B5EF4-FFF2-40B4-BE49-F238E27FC236}">
                <a16:creationId xmlns:a16="http://schemas.microsoft.com/office/drawing/2014/main" id="{C944F779-0C26-4790-8FF7-8044C19C18C0}"/>
              </a:ext>
            </a:extLst>
          </p:cNvPr>
          <p:cNvSpPr>
            <a:spLocks noGrp="1"/>
          </p:cNvSpPr>
          <p:nvPr>
            <p:ph type="body" sz="quarter" idx="17"/>
          </p:nvPr>
        </p:nvSpPr>
        <p:spPr>
          <a:xfrm>
            <a:off x="9372933" y="4678344"/>
            <a:ext cx="1895475" cy="535531"/>
          </a:xfrm>
          <a:prstGeom prst="rect">
            <a:avLst/>
          </a:prstGeom>
        </p:spPr>
        <p:txBody>
          <a:bodyPr>
            <a:spAutoFit/>
          </a:bodyPr>
          <a:lstStyle>
            <a:lvl1pPr marL="0" indent="0">
              <a:buNone/>
              <a:defRPr sz="1600">
                <a:latin typeface="Arial" panose="020B0604020202020204" pitchFamily="34" charset="0"/>
                <a:cs typeface="Arial" panose="020B0604020202020204" pitchFamily="34" charset="0"/>
              </a:defRPr>
            </a:lvl1pPr>
          </a:lstStyle>
          <a:p>
            <a:pPr lvl="0"/>
            <a:r>
              <a:rPr lang="en-US" dirty="0"/>
              <a:t>Click to edit Master text styles</a:t>
            </a:r>
          </a:p>
        </p:txBody>
      </p:sp>
    </p:spTree>
    <p:extLst>
      <p:ext uri="{BB962C8B-B14F-4D97-AF65-F5344CB8AC3E}">
        <p14:creationId xmlns:p14="http://schemas.microsoft.com/office/powerpoint/2010/main" val="29269098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Roadmap">
    <p:spTree>
      <p:nvGrpSpPr>
        <p:cNvPr id="1" name=""/>
        <p:cNvGrpSpPr/>
        <p:nvPr/>
      </p:nvGrpSpPr>
      <p:grpSpPr>
        <a:xfrm>
          <a:off x="0" y="0"/>
          <a:ext cx="0" cy="0"/>
          <a:chOff x="0" y="0"/>
          <a:chExt cx="0" cy="0"/>
        </a:xfrm>
      </p:grpSpPr>
      <p:sp>
        <p:nvSpPr>
          <p:cNvPr id="55" name="Rectangle 54">
            <a:extLst>
              <a:ext uri="{FF2B5EF4-FFF2-40B4-BE49-F238E27FC236}">
                <a16:creationId xmlns:a16="http://schemas.microsoft.com/office/drawing/2014/main" id="{0F3282B5-F86E-4AA1-8B62-24F89E4517B5}"/>
              </a:ext>
            </a:extLst>
          </p:cNvPr>
          <p:cNvSpPr/>
          <p:nvPr userDrawn="1"/>
        </p:nvSpPr>
        <p:spPr>
          <a:xfrm>
            <a:off x="6949437" y="0"/>
            <a:ext cx="5242563" cy="6858000"/>
          </a:xfrm>
          <a:prstGeom prst="rect">
            <a:avLst/>
          </a:prstGeom>
          <a:blipFill dpi="0" rotWithShape="1">
            <a:blip r:embed="rId2">
              <a:alphaModFix amt="5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4"/>
          </a:p>
        </p:txBody>
      </p:sp>
      <p:sp>
        <p:nvSpPr>
          <p:cNvPr id="54" name="Freeform: Shape 53">
            <a:extLst>
              <a:ext uri="{FF2B5EF4-FFF2-40B4-BE49-F238E27FC236}">
                <a16:creationId xmlns:a16="http://schemas.microsoft.com/office/drawing/2014/main" id="{950D99E9-CBE0-4C10-BA16-A916B03520B2}"/>
              </a:ext>
            </a:extLst>
          </p:cNvPr>
          <p:cNvSpPr/>
          <p:nvPr userDrawn="1"/>
        </p:nvSpPr>
        <p:spPr>
          <a:xfrm>
            <a:off x="3" y="4"/>
            <a:ext cx="6515100" cy="6857999"/>
          </a:xfrm>
          <a:custGeom>
            <a:avLst/>
            <a:gdLst>
              <a:gd name="connsiteX0" fmla="*/ 4748430 w 6515100"/>
              <a:gd name="connsiteY0" fmla="*/ 1759122 h 6857999"/>
              <a:gd name="connsiteX1" fmla="*/ 3968724 w 6515100"/>
              <a:gd name="connsiteY1" fmla="*/ 2616945 h 6857999"/>
              <a:gd name="connsiteX2" fmla="*/ 4748430 w 6515100"/>
              <a:gd name="connsiteY2" fmla="*/ 3474768 h 6857999"/>
              <a:gd name="connsiteX3" fmla="*/ 5528136 w 6515100"/>
              <a:gd name="connsiteY3" fmla="*/ 2616945 h 6857999"/>
              <a:gd name="connsiteX4" fmla="*/ 4748430 w 6515100"/>
              <a:gd name="connsiteY4" fmla="*/ 1759122 h 6857999"/>
              <a:gd name="connsiteX5" fmla="*/ 510815 w 6515100"/>
              <a:gd name="connsiteY5" fmla="*/ 0 h 6857999"/>
              <a:gd name="connsiteX6" fmla="*/ 4696185 w 6515100"/>
              <a:gd name="connsiteY6" fmla="*/ 0 h 6857999"/>
              <a:gd name="connsiteX7" fmla="*/ 4790513 w 6515100"/>
              <a:gd name="connsiteY7" fmla="*/ 62760 h 6857999"/>
              <a:gd name="connsiteX8" fmla="*/ 6515100 w 6515100"/>
              <a:gd name="connsiteY8" fmla="*/ 3429000 h 6857999"/>
              <a:gd name="connsiteX9" fmla="*/ 4790513 w 6515100"/>
              <a:gd name="connsiteY9" fmla="*/ 6795240 h 6857999"/>
              <a:gd name="connsiteX10" fmla="*/ 4690974 w 6515100"/>
              <a:gd name="connsiteY10" fmla="*/ 6857999 h 6857999"/>
              <a:gd name="connsiteX11" fmla="*/ 516027 w 6515100"/>
              <a:gd name="connsiteY11" fmla="*/ 6857999 h 6857999"/>
              <a:gd name="connsiteX12" fmla="*/ 416487 w 6515100"/>
              <a:gd name="connsiteY12" fmla="*/ 6795240 h 6857999"/>
              <a:gd name="connsiteX13" fmla="*/ 43649 w 6515100"/>
              <a:gd name="connsiteY13" fmla="*/ 6498616 h 6857999"/>
              <a:gd name="connsiteX14" fmla="*/ 0 w 6515100"/>
              <a:gd name="connsiteY14" fmla="*/ 6456948 h 6857999"/>
              <a:gd name="connsiteX15" fmla="*/ 0 w 6515100"/>
              <a:gd name="connsiteY15" fmla="*/ 401052 h 6857999"/>
              <a:gd name="connsiteX16" fmla="*/ 43649 w 6515100"/>
              <a:gd name="connsiteY16" fmla="*/ 359384 h 6857999"/>
              <a:gd name="connsiteX17" fmla="*/ 416487 w 6515100"/>
              <a:gd name="connsiteY17" fmla="*/ 62760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5100" h="6857999">
                <a:moveTo>
                  <a:pt x="4748430" y="1759122"/>
                </a:moveTo>
                <a:cubicBezTo>
                  <a:pt x="4317810" y="1759122"/>
                  <a:pt x="3968724" y="2143182"/>
                  <a:pt x="3968724" y="2616945"/>
                </a:cubicBezTo>
                <a:cubicBezTo>
                  <a:pt x="3968724" y="3090708"/>
                  <a:pt x="4317810" y="3474768"/>
                  <a:pt x="4748430" y="3474768"/>
                </a:cubicBezTo>
                <a:cubicBezTo>
                  <a:pt x="5179050" y="3474768"/>
                  <a:pt x="5528136" y="3090708"/>
                  <a:pt x="5528136" y="2616945"/>
                </a:cubicBezTo>
                <a:cubicBezTo>
                  <a:pt x="5528136" y="2143182"/>
                  <a:pt x="5179050" y="1759122"/>
                  <a:pt x="4748430" y="1759122"/>
                </a:cubicBezTo>
                <a:close/>
                <a:moveTo>
                  <a:pt x="510815" y="0"/>
                </a:moveTo>
                <a:lnTo>
                  <a:pt x="4696185" y="0"/>
                </a:lnTo>
                <a:lnTo>
                  <a:pt x="4790513" y="62760"/>
                </a:lnTo>
                <a:cubicBezTo>
                  <a:pt x="5831005" y="792290"/>
                  <a:pt x="6515100" y="2027734"/>
                  <a:pt x="6515100" y="3429000"/>
                </a:cubicBezTo>
                <a:cubicBezTo>
                  <a:pt x="6515100" y="4830267"/>
                  <a:pt x="5831005" y="6065710"/>
                  <a:pt x="4790513" y="6795240"/>
                </a:cubicBezTo>
                <a:lnTo>
                  <a:pt x="4690974" y="6857999"/>
                </a:lnTo>
                <a:lnTo>
                  <a:pt x="516027" y="6857999"/>
                </a:lnTo>
                <a:lnTo>
                  <a:pt x="416487" y="6795240"/>
                </a:lnTo>
                <a:cubicBezTo>
                  <a:pt x="286426" y="6704049"/>
                  <a:pt x="161933" y="6604953"/>
                  <a:pt x="43649" y="6498616"/>
                </a:cubicBezTo>
                <a:lnTo>
                  <a:pt x="0" y="6456948"/>
                </a:lnTo>
                <a:lnTo>
                  <a:pt x="0" y="401052"/>
                </a:lnTo>
                <a:lnTo>
                  <a:pt x="43649" y="359384"/>
                </a:lnTo>
                <a:cubicBezTo>
                  <a:pt x="161933" y="253048"/>
                  <a:pt x="286426" y="153951"/>
                  <a:pt x="416487" y="62760"/>
                </a:cubicBezTo>
                <a:close/>
              </a:path>
            </a:pathLst>
          </a:custGeom>
          <a:solidFill>
            <a:srgbClr val="7800AF">
              <a:alpha val="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4000" dirty="0"/>
          </a:p>
        </p:txBody>
      </p:sp>
      <p:sp>
        <p:nvSpPr>
          <p:cNvPr id="20" name="Rectangle 19">
            <a:extLst>
              <a:ext uri="{FF2B5EF4-FFF2-40B4-BE49-F238E27FC236}">
                <a16:creationId xmlns:a16="http://schemas.microsoft.com/office/drawing/2014/main" id="{251C0456-1DF2-4621-B5A8-12A944916CD9}"/>
              </a:ext>
            </a:extLst>
          </p:cNvPr>
          <p:cNvSpPr/>
          <p:nvPr userDrawn="1"/>
        </p:nvSpPr>
        <p:spPr>
          <a:xfrm>
            <a:off x="0" y="4"/>
            <a:ext cx="12192000" cy="6857999"/>
          </a:xfrm>
          <a:prstGeom prst="rect">
            <a:avLst/>
          </a:prstGeom>
          <a:gradFill flip="none" rotWithShape="1">
            <a:gsLst>
              <a:gs pos="0">
                <a:schemeClr val="accent1">
                  <a:lumMod val="5000"/>
                  <a:lumOff val="95000"/>
                  <a:alpha val="0"/>
                </a:schemeClr>
              </a:gs>
              <a:gs pos="74000">
                <a:schemeClr val="bg1">
                  <a:alpha val="50000"/>
                </a:schemeClr>
              </a:gs>
              <a:gs pos="83000">
                <a:schemeClr val="bg1">
                  <a:alpha val="75000"/>
                </a:schemeClr>
              </a:gs>
              <a:gs pos="100000">
                <a:schemeClr val="bg1"/>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4"/>
          </a:p>
        </p:txBody>
      </p:sp>
      <p:sp>
        <p:nvSpPr>
          <p:cNvPr id="16" name="Freeform 13">
            <a:extLst>
              <a:ext uri="{FF2B5EF4-FFF2-40B4-BE49-F238E27FC236}">
                <a16:creationId xmlns:a16="http://schemas.microsoft.com/office/drawing/2014/main" id="{684BECEF-90FE-4DE8-B3CA-30D5EA2E9827}"/>
              </a:ext>
            </a:extLst>
          </p:cNvPr>
          <p:cNvSpPr>
            <a:spLocks/>
          </p:cNvSpPr>
          <p:nvPr userDrawn="1"/>
        </p:nvSpPr>
        <p:spPr bwMode="auto">
          <a:xfrm>
            <a:off x="9940774" y="2781629"/>
            <a:ext cx="735215" cy="566476"/>
          </a:xfrm>
          <a:custGeom>
            <a:avLst/>
            <a:gdLst>
              <a:gd name="T0" fmla="*/ 178 w 183"/>
              <a:gd name="T1" fmla="*/ 2 h 141"/>
              <a:gd name="T2" fmla="*/ 172 w 183"/>
              <a:gd name="T3" fmla="*/ 0 h 141"/>
              <a:gd name="T4" fmla="*/ 165 w 183"/>
              <a:gd name="T5" fmla="*/ 3 h 141"/>
              <a:gd name="T6" fmla="*/ 69 w 183"/>
              <a:gd name="T7" fmla="*/ 116 h 141"/>
              <a:gd name="T8" fmla="*/ 69 w 183"/>
              <a:gd name="T9" fmla="*/ 116 h 141"/>
              <a:gd name="T10" fmla="*/ 18 w 183"/>
              <a:gd name="T11" fmla="*/ 59 h 141"/>
              <a:gd name="T12" fmla="*/ 11 w 183"/>
              <a:gd name="T13" fmla="*/ 56 h 141"/>
              <a:gd name="T14" fmla="*/ 5 w 183"/>
              <a:gd name="T15" fmla="*/ 58 h 141"/>
              <a:gd name="T16" fmla="*/ 4 w 183"/>
              <a:gd name="T17" fmla="*/ 73 h 141"/>
              <a:gd name="T18" fmla="*/ 61 w 183"/>
              <a:gd name="T19" fmla="*/ 138 h 141"/>
              <a:gd name="T20" fmla="*/ 69 w 183"/>
              <a:gd name="T21" fmla="*/ 141 h 141"/>
              <a:gd name="T22" fmla="*/ 69 w 183"/>
              <a:gd name="T23" fmla="*/ 141 h 141"/>
              <a:gd name="T24" fmla="*/ 76 w 183"/>
              <a:gd name="T25" fmla="*/ 137 h 141"/>
              <a:gd name="T26" fmla="*/ 156 w 183"/>
              <a:gd name="T27" fmla="*/ 44 h 141"/>
              <a:gd name="T28" fmla="*/ 163 w 183"/>
              <a:gd name="T29" fmla="*/ 36 h 141"/>
              <a:gd name="T30" fmla="*/ 179 w 183"/>
              <a:gd name="T31" fmla="*/ 17 h 141"/>
              <a:gd name="T32" fmla="*/ 178 w 183"/>
              <a:gd name="T33" fmla="*/ 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3" h="141">
                <a:moveTo>
                  <a:pt x="178" y="2"/>
                </a:moveTo>
                <a:cubicBezTo>
                  <a:pt x="177" y="0"/>
                  <a:pt x="174" y="0"/>
                  <a:pt x="172" y="0"/>
                </a:cubicBezTo>
                <a:cubicBezTo>
                  <a:pt x="169" y="0"/>
                  <a:pt x="167" y="1"/>
                  <a:pt x="165" y="3"/>
                </a:cubicBezTo>
                <a:cubicBezTo>
                  <a:pt x="69" y="116"/>
                  <a:pt x="69" y="116"/>
                  <a:pt x="69" y="116"/>
                </a:cubicBezTo>
                <a:cubicBezTo>
                  <a:pt x="69" y="116"/>
                  <a:pt x="69" y="116"/>
                  <a:pt x="69" y="116"/>
                </a:cubicBezTo>
                <a:cubicBezTo>
                  <a:pt x="18" y="59"/>
                  <a:pt x="18" y="59"/>
                  <a:pt x="18" y="59"/>
                </a:cubicBezTo>
                <a:cubicBezTo>
                  <a:pt x="16" y="57"/>
                  <a:pt x="14" y="56"/>
                  <a:pt x="11" y="56"/>
                </a:cubicBezTo>
                <a:cubicBezTo>
                  <a:pt x="9" y="56"/>
                  <a:pt x="7" y="56"/>
                  <a:pt x="5" y="58"/>
                </a:cubicBezTo>
                <a:cubicBezTo>
                  <a:pt x="0" y="61"/>
                  <a:pt x="0" y="68"/>
                  <a:pt x="4" y="73"/>
                </a:cubicBezTo>
                <a:cubicBezTo>
                  <a:pt x="61" y="138"/>
                  <a:pt x="61" y="138"/>
                  <a:pt x="61" y="138"/>
                </a:cubicBezTo>
                <a:cubicBezTo>
                  <a:pt x="63" y="140"/>
                  <a:pt x="66" y="141"/>
                  <a:pt x="69" y="141"/>
                </a:cubicBezTo>
                <a:cubicBezTo>
                  <a:pt x="69" y="141"/>
                  <a:pt x="69" y="141"/>
                  <a:pt x="69" y="141"/>
                </a:cubicBezTo>
                <a:cubicBezTo>
                  <a:pt x="72" y="141"/>
                  <a:pt x="74" y="140"/>
                  <a:pt x="76" y="137"/>
                </a:cubicBezTo>
                <a:cubicBezTo>
                  <a:pt x="156" y="44"/>
                  <a:pt x="156" y="44"/>
                  <a:pt x="156" y="44"/>
                </a:cubicBezTo>
                <a:cubicBezTo>
                  <a:pt x="163" y="36"/>
                  <a:pt x="163" y="36"/>
                  <a:pt x="163" y="36"/>
                </a:cubicBezTo>
                <a:cubicBezTo>
                  <a:pt x="179" y="17"/>
                  <a:pt x="179" y="17"/>
                  <a:pt x="179" y="17"/>
                </a:cubicBezTo>
                <a:cubicBezTo>
                  <a:pt x="183" y="12"/>
                  <a:pt x="183" y="5"/>
                  <a:pt x="178"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404" dirty="0">
              <a:solidFill>
                <a:srgbClr val="7030A0"/>
              </a:solidFill>
            </a:endParaRPr>
          </a:p>
        </p:txBody>
      </p:sp>
      <p:sp>
        <p:nvSpPr>
          <p:cNvPr id="19" name="Title 10">
            <a:extLst>
              <a:ext uri="{FF2B5EF4-FFF2-40B4-BE49-F238E27FC236}">
                <a16:creationId xmlns:a16="http://schemas.microsoft.com/office/drawing/2014/main" id="{404B33CE-8AC7-466A-8D8D-A3BB15A307C4}"/>
              </a:ext>
            </a:extLst>
          </p:cNvPr>
          <p:cNvSpPr>
            <a:spLocks noGrp="1"/>
          </p:cNvSpPr>
          <p:nvPr userDrawn="1">
            <p:ph type="title"/>
          </p:nvPr>
        </p:nvSpPr>
        <p:spPr>
          <a:xfrm>
            <a:off x="3048000" y="447485"/>
            <a:ext cx="8668103" cy="752476"/>
          </a:xfrm>
          <a:prstGeom prst="rect">
            <a:avLst/>
          </a:prstGeom>
        </p:spPr>
        <p:txBody>
          <a:bodyPr>
            <a:normAutofit/>
          </a:bodyPr>
          <a:lstStyle>
            <a:lvl1pPr>
              <a:defRPr sz="4000" b="1"/>
            </a:lvl1pPr>
          </a:lstStyle>
          <a:p>
            <a:r>
              <a:rPr lang="en-US" dirty="0"/>
              <a:t>Click to edit Master title style</a:t>
            </a:r>
            <a:endParaRPr lang="en-GB" dirty="0"/>
          </a:p>
        </p:txBody>
      </p:sp>
      <p:pic>
        <p:nvPicPr>
          <p:cNvPr id="21" name="Picture 20">
            <a:extLst>
              <a:ext uri="{FF2B5EF4-FFF2-40B4-BE49-F238E27FC236}">
                <a16:creationId xmlns:a16="http://schemas.microsoft.com/office/drawing/2014/main" id="{48A400D3-C2E3-4267-80A5-1723193C194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27801" y="247859"/>
            <a:ext cx="2095779" cy="964060"/>
          </a:xfrm>
          <a:prstGeom prst="rect">
            <a:avLst/>
          </a:prstGeom>
        </p:spPr>
      </p:pic>
      <p:sp>
        <p:nvSpPr>
          <p:cNvPr id="34" name="Rectangle: Rounded Corners 33">
            <a:extLst>
              <a:ext uri="{FF2B5EF4-FFF2-40B4-BE49-F238E27FC236}">
                <a16:creationId xmlns:a16="http://schemas.microsoft.com/office/drawing/2014/main" id="{1610CABE-9ECD-43F3-8588-41FFE7E84770}"/>
              </a:ext>
            </a:extLst>
          </p:cNvPr>
          <p:cNvSpPr/>
          <p:nvPr userDrawn="1"/>
        </p:nvSpPr>
        <p:spPr>
          <a:xfrm>
            <a:off x="-4314009" y="981779"/>
            <a:ext cx="3574581" cy="5876224"/>
          </a:xfrm>
          <a:prstGeom prst="roundRect">
            <a:avLst/>
          </a:pr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4"/>
          </a:p>
        </p:txBody>
      </p:sp>
      <p:sp>
        <p:nvSpPr>
          <p:cNvPr id="35" name="TextBox 34">
            <a:extLst>
              <a:ext uri="{FF2B5EF4-FFF2-40B4-BE49-F238E27FC236}">
                <a16:creationId xmlns:a16="http://schemas.microsoft.com/office/drawing/2014/main" id="{8674F5CE-4D1E-43F2-82E9-ECC3D369F8BE}"/>
              </a:ext>
            </a:extLst>
          </p:cNvPr>
          <p:cNvSpPr txBox="1"/>
          <p:nvPr userDrawn="1"/>
        </p:nvSpPr>
        <p:spPr>
          <a:xfrm>
            <a:off x="-4314009" y="454389"/>
            <a:ext cx="3574581" cy="308418"/>
          </a:xfrm>
          <a:prstGeom prst="rect">
            <a:avLst/>
          </a:prstGeom>
          <a:noFill/>
        </p:spPr>
        <p:txBody>
          <a:bodyPr wrap="square" rtlCol="0">
            <a:spAutoFit/>
          </a:bodyPr>
          <a:lstStyle/>
          <a:p>
            <a:pPr algn="ctr"/>
            <a:r>
              <a:rPr lang="en-US" sz="1404" i="0" u="none" dirty="0"/>
              <a:t>Alternative Symbols:</a:t>
            </a:r>
            <a:endParaRPr lang="en-GB" sz="1404" i="0" u="none" dirty="0"/>
          </a:p>
        </p:txBody>
      </p:sp>
      <p:sp>
        <p:nvSpPr>
          <p:cNvPr id="23" name="Freeform 5">
            <a:extLst>
              <a:ext uri="{FF2B5EF4-FFF2-40B4-BE49-F238E27FC236}">
                <a16:creationId xmlns:a16="http://schemas.microsoft.com/office/drawing/2014/main" id="{F65F3BFC-F835-4B09-B856-A570340C7036}"/>
              </a:ext>
            </a:extLst>
          </p:cNvPr>
          <p:cNvSpPr/>
          <p:nvPr/>
        </p:nvSpPr>
        <p:spPr>
          <a:xfrm>
            <a:off x="2721178" y="4300543"/>
            <a:ext cx="2482847" cy="1236697"/>
          </a:xfrm>
          <a:custGeom>
            <a:avLst/>
            <a:gdLst>
              <a:gd name="connsiteX0" fmla="*/ 0 w 2223735"/>
              <a:gd name="connsiteY0" fmla="*/ 0 h 1107346"/>
              <a:gd name="connsiteX1" fmla="*/ 280086 w 2223735"/>
              <a:gd name="connsiteY1" fmla="*/ 0 h 1107346"/>
              <a:gd name="connsiteX2" fmla="*/ 284141 w 2223735"/>
              <a:gd name="connsiteY2" fmla="*/ 80308 h 1107346"/>
              <a:gd name="connsiteX3" fmla="*/ 1111867 w 2223735"/>
              <a:gd name="connsiteY3" fmla="*/ 827260 h 1107346"/>
              <a:gd name="connsiteX4" fmla="*/ 1939593 w 2223735"/>
              <a:gd name="connsiteY4" fmla="*/ 80308 h 1107346"/>
              <a:gd name="connsiteX5" fmla="*/ 1943649 w 2223735"/>
              <a:gd name="connsiteY5" fmla="*/ 0 h 1107346"/>
              <a:gd name="connsiteX6" fmla="*/ 2223735 w 2223735"/>
              <a:gd name="connsiteY6" fmla="*/ 0 h 1107346"/>
              <a:gd name="connsiteX7" fmla="*/ 2218233 w 2223735"/>
              <a:gd name="connsiteY7" fmla="*/ 108945 h 1107346"/>
              <a:gd name="connsiteX8" fmla="*/ 1111867 w 2223735"/>
              <a:gd name="connsiteY8" fmla="*/ 1107346 h 1107346"/>
              <a:gd name="connsiteX9" fmla="*/ 5501 w 2223735"/>
              <a:gd name="connsiteY9" fmla="*/ 108945 h 1107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23735" h="1107346">
                <a:moveTo>
                  <a:pt x="0" y="0"/>
                </a:moveTo>
                <a:lnTo>
                  <a:pt x="280086" y="0"/>
                </a:lnTo>
                <a:lnTo>
                  <a:pt x="284141" y="80308"/>
                </a:lnTo>
                <a:cubicBezTo>
                  <a:pt x="326749" y="499860"/>
                  <a:pt x="681074" y="827260"/>
                  <a:pt x="1111867" y="827260"/>
                </a:cubicBezTo>
                <a:cubicBezTo>
                  <a:pt x="1542661" y="827260"/>
                  <a:pt x="1896986" y="499860"/>
                  <a:pt x="1939593" y="80308"/>
                </a:cubicBezTo>
                <a:lnTo>
                  <a:pt x="1943649" y="0"/>
                </a:lnTo>
                <a:lnTo>
                  <a:pt x="2223735" y="0"/>
                </a:lnTo>
                <a:lnTo>
                  <a:pt x="2218233" y="108945"/>
                </a:lnTo>
                <a:cubicBezTo>
                  <a:pt x="2161282" y="669732"/>
                  <a:pt x="1687680" y="1107346"/>
                  <a:pt x="1111867" y="1107346"/>
                </a:cubicBezTo>
                <a:cubicBezTo>
                  <a:pt x="536055" y="1107346"/>
                  <a:pt x="62452" y="669732"/>
                  <a:pt x="5501" y="108945"/>
                </a:cubicBezTo>
                <a:close/>
              </a:path>
            </a:pathLst>
          </a:custGeom>
          <a:solidFill>
            <a:srgbClr val="00BE00"/>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3" rIns="182843" bIns="91423" rtlCol="0" anchor="ctr"/>
          <a:lstStyle/>
          <a:p>
            <a:pPr algn="ctr"/>
            <a:endParaRPr lang="id-ID" sz="1800" baseline="-25000" dirty="0"/>
          </a:p>
        </p:txBody>
      </p:sp>
      <p:sp>
        <p:nvSpPr>
          <p:cNvPr id="24" name="Freeform 6">
            <a:extLst>
              <a:ext uri="{FF2B5EF4-FFF2-40B4-BE49-F238E27FC236}">
                <a16:creationId xmlns:a16="http://schemas.microsoft.com/office/drawing/2014/main" id="{4AE06B34-3CD0-42DE-A41B-9CB38023EC39}"/>
              </a:ext>
            </a:extLst>
          </p:cNvPr>
          <p:cNvSpPr/>
          <p:nvPr/>
        </p:nvSpPr>
        <p:spPr>
          <a:xfrm flipV="1">
            <a:off x="551289" y="3063846"/>
            <a:ext cx="2482847" cy="1236697"/>
          </a:xfrm>
          <a:custGeom>
            <a:avLst/>
            <a:gdLst>
              <a:gd name="connsiteX0" fmla="*/ 0 w 2223735"/>
              <a:gd name="connsiteY0" fmla="*/ 0 h 1107346"/>
              <a:gd name="connsiteX1" fmla="*/ 280086 w 2223735"/>
              <a:gd name="connsiteY1" fmla="*/ 0 h 1107346"/>
              <a:gd name="connsiteX2" fmla="*/ 284141 w 2223735"/>
              <a:gd name="connsiteY2" fmla="*/ 80308 h 1107346"/>
              <a:gd name="connsiteX3" fmla="*/ 1111867 w 2223735"/>
              <a:gd name="connsiteY3" fmla="*/ 827260 h 1107346"/>
              <a:gd name="connsiteX4" fmla="*/ 1939593 w 2223735"/>
              <a:gd name="connsiteY4" fmla="*/ 80308 h 1107346"/>
              <a:gd name="connsiteX5" fmla="*/ 1943649 w 2223735"/>
              <a:gd name="connsiteY5" fmla="*/ 0 h 1107346"/>
              <a:gd name="connsiteX6" fmla="*/ 2223735 w 2223735"/>
              <a:gd name="connsiteY6" fmla="*/ 0 h 1107346"/>
              <a:gd name="connsiteX7" fmla="*/ 2218233 w 2223735"/>
              <a:gd name="connsiteY7" fmla="*/ 108945 h 1107346"/>
              <a:gd name="connsiteX8" fmla="*/ 1111867 w 2223735"/>
              <a:gd name="connsiteY8" fmla="*/ 1107346 h 1107346"/>
              <a:gd name="connsiteX9" fmla="*/ 5501 w 2223735"/>
              <a:gd name="connsiteY9" fmla="*/ 108945 h 1107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23735" h="1107346">
                <a:moveTo>
                  <a:pt x="0" y="0"/>
                </a:moveTo>
                <a:lnTo>
                  <a:pt x="280086" y="0"/>
                </a:lnTo>
                <a:lnTo>
                  <a:pt x="284141" y="80308"/>
                </a:lnTo>
                <a:cubicBezTo>
                  <a:pt x="326749" y="499860"/>
                  <a:pt x="681074" y="827260"/>
                  <a:pt x="1111867" y="827260"/>
                </a:cubicBezTo>
                <a:cubicBezTo>
                  <a:pt x="1542661" y="827260"/>
                  <a:pt x="1896986" y="499860"/>
                  <a:pt x="1939593" y="80308"/>
                </a:cubicBezTo>
                <a:lnTo>
                  <a:pt x="1943649" y="0"/>
                </a:lnTo>
                <a:lnTo>
                  <a:pt x="2223735" y="0"/>
                </a:lnTo>
                <a:lnTo>
                  <a:pt x="2218233" y="108945"/>
                </a:lnTo>
                <a:cubicBezTo>
                  <a:pt x="2161282" y="669732"/>
                  <a:pt x="1687680" y="1107346"/>
                  <a:pt x="1111867" y="1107346"/>
                </a:cubicBezTo>
                <a:cubicBezTo>
                  <a:pt x="536055" y="1107346"/>
                  <a:pt x="62452" y="669732"/>
                  <a:pt x="5501" y="108945"/>
                </a:cubicBezTo>
                <a:close/>
              </a:path>
            </a:pathLst>
          </a:custGeom>
          <a:solidFill>
            <a:srgbClr val="009EFF"/>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3" rIns="182843" bIns="91423" rtlCol="0" anchor="ctr"/>
          <a:lstStyle/>
          <a:p>
            <a:pPr algn="ctr"/>
            <a:endParaRPr lang="id-ID" sz="1800" dirty="0"/>
          </a:p>
        </p:txBody>
      </p:sp>
      <p:sp>
        <p:nvSpPr>
          <p:cNvPr id="26" name="Freeform 7">
            <a:extLst>
              <a:ext uri="{FF2B5EF4-FFF2-40B4-BE49-F238E27FC236}">
                <a16:creationId xmlns:a16="http://schemas.microsoft.com/office/drawing/2014/main" id="{66CDE080-4221-4943-B1E1-4F40C775D258}"/>
              </a:ext>
            </a:extLst>
          </p:cNvPr>
          <p:cNvSpPr/>
          <p:nvPr/>
        </p:nvSpPr>
        <p:spPr>
          <a:xfrm>
            <a:off x="7060038" y="4300543"/>
            <a:ext cx="2482847" cy="1236697"/>
          </a:xfrm>
          <a:custGeom>
            <a:avLst/>
            <a:gdLst>
              <a:gd name="connsiteX0" fmla="*/ 0 w 2223735"/>
              <a:gd name="connsiteY0" fmla="*/ 0 h 1107346"/>
              <a:gd name="connsiteX1" fmla="*/ 280086 w 2223735"/>
              <a:gd name="connsiteY1" fmla="*/ 0 h 1107346"/>
              <a:gd name="connsiteX2" fmla="*/ 284141 w 2223735"/>
              <a:gd name="connsiteY2" fmla="*/ 80308 h 1107346"/>
              <a:gd name="connsiteX3" fmla="*/ 1111867 w 2223735"/>
              <a:gd name="connsiteY3" fmla="*/ 827260 h 1107346"/>
              <a:gd name="connsiteX4" fmla="*/ 1939593 w 2223735"/>
              <a:gd name="connsiteY4" fmla="*/ 80308 h 1107346"/>
              <a:gd name="connsiteX5" fmla="*/ 1943649 w 2223735"/>
              <a:gd name="connsiteY5" fmla="*/ 0 h 1107346"/>
              <a:gd name="connsiteX6" fmla="*/ 2223735 w 2223735"/>
              <a:gd name="connsiteY6" fmla="*/ 0 h 1107346"/>
              <a:gd name="connsiteX7" fmla="*/ 2218233 w 2223735"/>
              <a:gd name="connsiteY7" fmla="*/ 108945 h 1107346"/>
              <a:gd name="connsiteX8" fmla="*/ 1111867 w 2223735"/>
              <a:gd name="connsiteY8" fmla="*/ 1107346 h 1107346"/>
              <a:gd name="connsiteX9" fmla="*/ 5501 w 2223735"/>
              <a:gd name="connsiteY9" fmla="*/ 108945 h 1107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23735" h="1107346">
                <a:moveTo>
                  <a:pt x="0" y="0"/>
                </a:moveTo>
                <a:lnTo>
                  <a:pt x="280086" y="0"/>
                </a:lnTo>
                <a:lnTo>
                  <a:pt x="284141" y="80308"/>
                </a:lnTo>
                <a:cubicBezTo>
                  <a:pt x="326749" y="499860"/>
                  <a:pt x="681074" y="827260"/>
                  <a:pt x="1111867" y="827260"/>
                </a:cubicBezTo>
                <a:cubicBezTo>
                  <a:pt x="1542661" y="827260"/>
                  <a:pt x="1896986" y="499860"/>
                  <a:pt x="1939593" y="80308"/>
                </a:cubicBezTo>
                <a:lnTo>
                  <a:pt x="1943649" y="0"/>
                </a:lnTo>
                <a:lnTo>
                  <a:pt x="2223735" y="0"/>
                </a:lnTo>
                <a:lnTo>
                  <a:pt x="2218233" y="108945"/>
                </a:lnTo>
                <a:cubicBezTo>
                  <a:pt x="2161282" y="669732"/>
                  <a:pt x="1687680" y="1107346"/>
                  <a:pt x="1111867" y="1107346"/>
                </a:cubicBezTo>
                <a:cubicBezTo>
                  <a:pt x="536055" y="1107346"/>
                  <a:pt x="62452" y="669732"/>
                  <a:pt x="5501" y="108945"/>
                </a:cubicBezTo>
                <a:close/>
              </a:path>
            </a:pathLst>
          </a:custGeom>
          <a:solidFill>
            <a:srgbClr val="8100AF"/>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3" rIns="182843" bIns="91423" rtlCol="0" anchor="ctr"/>
          <a:lstStyle/>
          <a:p>
            <a:pPr algn="ctr"/>
            <a:endParaRPr lang="id-ID" sz="1800" dirty="0"/>
          </a:p>
        </p:txBody>
      </p:sp>
      <p:sp>
        <p:nvSpPr>
          <p:cNvPr id="27" name="Freeform 8">
            <a:extLst>
              <a:ext uri="{FF2B5EF4-FFF2-40B4-BE49-F238E27FC236}">
                <a16:creationId xmlns:a16="http://schemas.microsoft.com/office/drawing/2014/main" id="{A5FDC23A-F027-4D4D-8EF0-86767A6654EB}"/>
              </a:ext>
            </a:extLst>
          </p:cNvPr>
          <p:cNvSpPr/>
          <p:nvPr/>
        </p:nvSpPr>
        <p:spPr>
          <a:xfrm flipV="1">
            <a:off x="4888849" y="3063844"/>
            <a:ext cx="2482847" cy="1236697"/>
          </a:xfrm>
          <a:custGeom>
            <a:avLst/>
            <a:gdLst>
              <a:gd name="connsiteX0" fmla="*/ 0 w 2223735"/>
              <a:gd name="connsiteY0" fmla="*/ 0 h 1107346"/>
              <a:gd name="connsiteX1" fmla="*/ 280086 w 2223735"/>
              <a:gd name="connsiteY1" fmla="*/ 0 h 1107346"/>
              <a:gd name="connsiteX2" fmla="*/ 284141 w 2223735"/>
              <a:gd name="connsiteY2" fmla="*/ 80308 h 1107346"/>
              <a:gd name="connsiteX3" fmla="*/ 1111867 w 2223735"/>
              <a:gd name="connsiteY3" fmla="*/ 827260 h 1107346"/>
              <a:gd name="connsiteX4" fmla="*/ 1939593 w 2223735"/>
              <a:gd name="connsiteY4" fmla="*/ 80308 h 1107346"/>
              <a:gd name="connsiteX5" fmla="*/ 1943649 w 2223735"/>
              <a:gd name="connsiteY5" fmla="*/ 0 h 1107346"/>
              <a:gd name="connsiteX6" fmla="*/ 2223735 w 2223735"/>
              <a:gd name="connsiteY6" fmla="*/ 0 h 1107346"/>
              <a:gd name="connsiteX7" fmla="*/ 2218233 w 2223735"/>
              <a:gd name="connsiteY7" fmla="*/ 108945 h 1107346"/>
              <a:gd name="connsiteX8" fmla="*/ 1111867 w 2223735"/>
              <a:gd name="connsiteY8" fmla="*/ 1107346 h 1107346"/>
              <a:gd name="connsiteX9" fmla="*/ 5501 w 2223735"/>
              <a:gd name="connsiteY9" fmla="*/ 108945 h 1107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23735" h="1107346">
                <a:moveTo>
                  <a:pt x="0" y="0"/>
                </a:moveTo>
                <a:lnTo>
                  <a:pt x="280086" y="0"/>
                </a:lnTo>
                <a:lnTo>
                  <a:pt x="284141" y="80308"/>
                </a:lnTo>
                <a:cubicBezTo>
                  <a:pt x="326749" y="499860"/>
                  <a:pt x="681074" y="827260"/>
                  <a:pt x="1111867" y="827260"/>
                </a:cubicBezTo>
                <a:cubicBezTo>
                  <a:pt x="1542661" y="827260"/>
                  <a:pt x="1896986" y="499860"/>
                  <a:pt x="1939593" y="80308"/>
                </a:cubicBezTo>
                <a:lnTo>
                  <a:pt x="1943649" y="0"/>
                </a:lnTo>
                <a:lnTo>
                  <a:pt x="2223735" y="0"/>
                </a:lnTo>
                <a:lnTo>
                  <a:pt x="2218233" y="108945"/>
                </a:lnTo>
                <a:cubicBezTo>
                  <a:pt x="2161282" y="669732"/>
                  <a:pt x="1687680" y="1107346"/>
                  <a:pt x="1111867" y="1107346"/>
                </a:cubicBezTo>
                <a:cubicBezTo>
                  <a:pt x="536055" y="1107346"/>
                  <a:pt x="62452" y="669732"/>
                  <a:pt x="5501" y="108945"/>
                </a:cubicBezTo>
                <a:close/>
              </a:path>
            </a:pathLst>
          </a:custGeom>
          <a:solidFill>
            <a:srgbClr val="78A2B6"/>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3" rIns="182843" bIns="91423" rtlCol="0" anchor="ctr"/>
          <a:lstStyle/>
          <a:p>
            <a:pPr algn="ctr"/>
            <a:endParaRPr lang="id-ID" sz="1800" dirty="0"/>
          </a:p>
        </p:txBody>
      </p:sp>
      <p:sp>
        <p:nvSpPr>
          <p:cNvPr id="28" name="Freeform 9">
            <a:extLst>
              <a:ext uri="{FF2B5EF4-FFF2-40B4-BE49-F238E27FC236}">
                <a16:creationId xmlns:a16="http://schemas.microsoft.com/office/drawing/2014/main" id="{3A146D8A-41AE-49FE-BF1A-F047AE827F76}"/>
              </a:ext>
            </a:extLst>
          </p:cNvPr>
          <p:cNvSpPr/>
          <p:nvPr/>
        </p:nvSpPr>
        <p:spPr>
          <a:xfrm flipV="1">
            <a:off x="9233259" y="3063846"/>
            <a:ext cx="2482847" cy="1236697"/>
          </a:xfrm>
          <a:custGeom>
            <a:avLst/>
            <a:gdLst>
              <a:gd name="connsiteX0" fmla="*/ 0 w 2223735"/>
              <a:gd name="connsiteY0" fmla="*/ 0 h 1107346"/>
              <a:gd name="connsiteX1" fmla="*/ 280086 w 2223735"/>
              <a:gd name="connsiteY1" fmla="*/ 0 h 1107346"/>
              <a:gd name="connsiteX2" fmla="*/ 284141 w 2223735"/>
              <a:gd name="connsiteY2" fmla="*/ 80308 h 1107346"/>
              <a:gd name="connsiteX3" fmla="*/ 1111867 w 2223735"/>
              <a:gd name="connsiteY3" fmla="*/ 827260 h 1107346"/>
              <a:gd name="connsiteX4" fmla="*/ 1939593 w 2223735"/>
              <a:gd name="connsiteY4" fmla="*/ 80308 h 1107346"/>
              <a:gd name="connsiteX5" fmla="*/ 1943649 w 2223735"/>
              <a:gd name="connsiteY5" fmla="*/ 0 h 1107346"/>
              <a:gd name="connsiteX6" fmla="*/ 2223735 w 2223735"/>
              <a:gd name="connsiteY6" fmla="*/ 0 h 1107346"/>
              <a:gd name="connsiteX7" fmla="*/ 2218233 w 2223735"/>
              <a:gd name="connsiteY7" fmla="*/ 108945 h 1107346"/>
              <a:gd name="connsiteX8" fmla="*/ 1111867 w 2223735"/>
              <a:gd name="connsiteY8" fmla="*/ 1107346 h 1107346"/>
              <a:gd name="connsiteX9" fmla="*/ 5501 w 2223735"/>
              <a:gd name="connsiteY9" fmla="*/ 108945 h 1107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23735" h="1107346">
                <a:moveTo>
                  <a:pt x="0" y="0"/>
                </a:moveTo>
                <a:lnTo>
                  <a:pt x="280086" y="0"/>
                </a:lnTo>
                <a:lnTo>
                  <a:pt x="284141" y="80308"/>
                </a:lnTo>
                <a:cubicBezTo>
                  <a:pt x="326749" y="499860"/>
                  <a:pt x="681074" y="827260"/>
                  <a:pt x="1111867" y="827260"/>
                </a:cubicBezTo>
                <a:cubicBezTo>
                  <a:pt x="1542661" y="827260"/>
                  <a:pt x="1896986" y="499860"/>
                  <a:pt x="1939593" y="80308"/>
                </a:cubicBezTo>
                <a:lnTo>
                  <a:pt x="1943649" y="0"/>
                </a:lnTo>
                <a:lnTo>
                  <a:pt x="2223735" y="0"/>
                </a:lnTo>
                <a:lnTo>
                  <a:pt x="2218233" y="108945"/>
                </a:lnTo>
                <a:cubicBezTo>
                  <a:pt x="2161282" y="669732"/>
                  <a:pt x="1687680" y="1107346"/>
                  <a:pt x="1111867" y="1107346"/>
                </a:cubicBezTo>
                <a:cubicBezTo>
                  <a:pt x="536055" y="1107346"/>
                  <a:pt x="62452" y="669732"/>
                  <a:pt x="5501" y="108945"/>
                </a:cubicBezTo>
                <a:close/>
              </a:path>
            </a:pathLst>
          </a:custGeom>
          <a:solidFill>
            <a:srgbClr val="FF0096"/>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3" rIns="182843" bIns="91423" rtlCol="0" anchor="ctr"/>
          <a:lstStyle/>
          <a:p>
            <a:pPr algn="ctr"/>
            <a:endParaRPr lang="id-ID" sz="1800" dirty="0"/>
          </a:p>
        </p:txBody>
      </p:sp>
      <p:sp>
        <p:nvSpPr>
          <p:cNvPr id="30" name="Oval 65">
            <a:extLst>
              <a:ext uri="{FF2B5EF4-FFF2-40B4-BE49-F238E27FC236}">
                <a16:creationId xmlns:a16="http://schemas.microsoft.com/office/drawing/2014/main" id="{C9FBEB1C-D4FE-4F67-96DC-DBCB9DBC3A17}"/>
              </a:ext>
            </a:extLst>
          </p:cNvPr>
          <p:cNvSpPr>
            <a:spLocks noChangeArrowheads="1"/>
          </p:cNvSpPr>
          <p:nvPr/>
        </p:nvSpPr>
        <p:spPr bwMode="auto">
          <a:xfrm>
            <a:off x="1027958" y="3543303"/>
            <a:ext cx="1542745" cy="1542745"/>
          </a:xfrm>
          <a:prstGeom prst="ellipse">
            <a:avLst/>
          </a:prstGeom>
          <a:solidFill>
            <a:srgbClr val="009EFF"/>
          </a:solidFill>
          <a:ln>
            <a:noFill/>
          </a:ln>
        </p:spPr>
        <p:txBody>
          <a:bodyPr vert="horz" wrap="square" lIns="91440" tIns="45720" rIns="91440" bIns="45720" numCol="1" anchor="t" anchorCtr="0" compatLnSpc="1">
            <a:prstTxWarp prst="textNoShape">
              <a:avLst/>
            </a:prstTxWarp>
          </a:bodyPr>
          <a:lstStyle/>
          <a:p>
            <a:endParaRPr lang="en-US" sz="1404"/>
          </a:p>
        </p:txBody>
      </p:sp>
      <p:sp>
        <p:nvSpPr>
          <p:cNvPr id="37" name="Oval 59">
            <a:extLst>
              <a:ext uri="{FF2B5EF4-FFF2-40B4-BE49-F238E27FC236}">
                <a16:creationId xmlns:a16="http://schemas.microsoft.com/office/drawing/2014/main" id="{892D4705-C3F4-46E8-9365-5115063375B0}"/>
              </a:ext>
            </a:extLst>
          </p:cNvPr>
          <p:cNvSpPr>
            <a:spLocks noChangeArrowheads="1"/>
          </p:cNvSpPr>
          <p:nvPr/>
        </p:nvSpPr>
        <p:spPr bwMode="auto">
          <a:xfrm>
            <a:off x="3191229" y="3543303"/>
            <a:ext cx="1542745" cy="1542745"/>
          </a:xfrm>
          <a:prstGeom prst="ellipse">
            <a:avLst/>
          </a:prstGeom>
          <a:solidFill>
            <a:srgbClr val="00BE00"/>
          </a:solidFill>
          <a:ln>
            <a:noFill/>
          </a:ln>
        </p:spPr>
        <p:txBody>
          <a:bodyPr vert="horz" wrap="square" lIns="91440" tIns="45720" rIns="91440" bIns="45720" numCol="1" anchor="t" anchorCtr="0" compatLnSpc="1">
            <a:prstTxWarp prst="textNoShape">
              <a:avLst/>
            </a:prstTxWarp>
          </a:bodyPr>
          <a:lstStyle/>
          <a:p>
            <a:endParaRPr lang="en-US" sz="1404"/>
          </a:p>
        </p:txBody>
      </p:sp>
      <p:sp>
        <p:nvSpPr>
          <p:cNvPr id="42" name="Oval 5">
            <a:extLst>
              <a:ext uri="{FF2B5EF4-FFF2-40B4-BE49-F238E27FC236}">
                <a16:creationId xmlns:a16="http://schemas.microsoft.com/office/drawing/2014/main" id="{4B03DC5F-5862-4AC0-B5AB-07BC09B183F2}"/>
              </a:ext>
            </a:extLst>
          </p:cNvPr>
          <p:cNvSpPr>
            <a:spLocks noChangeArrowheads="1"/>
          </p:cNvSpPr>
          <p:nvPr/>
        </p:nvSpPr>
        <p:spPr bwMode="auto">
          <a:xfrm>
            <a:off x="5361310" y="3543303"/>
            <a:ext cx="1542745" cy="1542745"/>
          </a:xfrm>
          <a:prstGeom prst="ellipse">
            <a:avLst/>
          </a:prstGeom>
          <a:solidFill>
            <a:srgbClr val="78A2B6"/>
          </a:solidFill>
          <a:ln>
            <a:noFill/>
          </a:ln>
        </p:spPr>
        <p:txBody>
          <a:bodyPr vert="horz" wrap="square" lIns="91440" tIns="45720" rIns="91440" bIns="45720" numCol="1" anchor="t" anchorCtr="0" compatLnSpc="1">
            <a:prstTxWarp prst="textNoShape">
              <a:avLst/>
            </a:prstTxWarp>
          </a:bodyPr>
          <a:lstStyle/>
          <a:p>
            <a:endParaRPr lang="en-US" sz="1404"/>
          </a:p>
        </p:txBody>
      </p:sp>
      <p:sp>
        <p:nvSpPr>
          <p:cNvPr id="46" name="Oval 30">
            <a:extLst>
              <a:ext uri="{FF2B5EF4-FFF2-40B4-BE49-F238E27FC236}">
                <a16:creationId xmlns:a16="http://schemas.microsoft.com/office/drawing/2014/main" id="{193FEA51-8DCF-4FC9-A420-E0A3BA597880}"/>
              </a:ext>
            </a:extLst>
          </p:cNvPr>
          <p:cNvSpPr>
            <a:spLocks noChangeArrowheads="1"/>
          </p:cNvSpPr>
          <p:nvPr/>
        </p:nvSpPr>
        <p:spPr bwMode="auto">
          <a:xfrm>
            <a:off x="7536068" y="3543303"/>
            <a:ext cx="1542745" cy="1542745"/>
          </a:xfrm>
          <a:prstGeom prst="ellipse">
            <a:avLst/>
          </a:prstGeom>
          <a:solidFill>
            <a:srgbClr val="8100AF"/>
          </a:solidFill>
          <a:ln>
            <a:noFill/>
          </a:ln>
        </p:spPr>
        <p:txBody>
          <a:bodyPr vert="horz" wrap="square" lIns="91440" tIns="45720" rIns="91440" bIns="45720" numCol="1" anchor="t" anchorCtr="0" compatLnSpc="1">
            <a:prstTxWarp prst="textNoShape">
              <a:avLst/>
            </a:prstTxWarp>
          </a:bodyPr>
          <a:lstStyle/>
          <a:p>
            <a:endParaRPr lang="en-US" sz="1404"/>
          </a:p>
        </p:txBody>
      </p:sp>
      <p:sp>
        <p:nvSpPr>
          <p:cNvPr id="62" name="Oval 12">
            <a:extLst>
              <a:ext uri="{FF2B5EF4-FFF2-40B4-BE49-F238E27FC236}">
                <a16:creationId xmlns:a16="http://schemas.microsoft.com/office/drawing/2014/main" id="{C9BCDFFC-1E7B-46C9-BD42-D3F21CA795A5}"/>
              </a:ext>
            </a:extLst>
          </p:cNvPr>
          <p:cNvSpPr>
            <a:spLocks noChangeArrowheads="1"/>
          </p:cNvSpPr>
          <p:nvPr/>
        </p:nvSpPr>
        <p:spPr bwMode="auto">
          <a:xfrm>
            <a:off x="9703310" y="3543303"/>
            <a:ext cx="1542745" cy="1542745"/>
          </a:xfrm>
          <a:prstGeom prst="ellipse">
            <a:avLst/>
          </a:prstGeom>
          <a:solidFill>
            <a:srgbClr val="FF0096"/>
          </a:solidFill>
          <a:ln>
            <a:noFill/>
          </a:ln>
        </p:spPr>
        <p:txBody>
          <a:bodyPr vert="horz" wrap="square" lIns="91440" tIns="45720" rIns="91440" bIns="45720" numCol="1" anchor="t" anchorCtr="0" compatLnSpc="1">
            <a:prstTxWarp prst="textNoShape">
              <a:avLst/>
            </a:prstTxWarp>
          </a:bodyPr>
          <a:lstStyle/>
          <a:p>
            <a:endParaRPr lang="en-US" sz="1404"/>
          </a:p>
        </p:txBody>
      </p:sp>
      <p:sp>
        <p:nvSpPr>
          <p:cNvPr id="82" name="Text Placeholder 10">
            <a:extLst>
              <a:ext uri="{FF2B5EF4-FFF2-40B4-BE49-F238E27FC236}">
                <a16:creationId xmlns:a16="http://schemas.microsoft.com/office/drawing/2014/main" id="{969B8D65-7D70-454D-985B-E8FDFB0B813C}"/>
              </a:ext>
            </a:extLst>
          </p:cNvPr>
          <p:cNvSpPr>
            <a:spLocks noGrp="1"/>
          </p:cNvSpPr>
          <p:nvPr>
            <p:ph type="body" sz="quarter" idx="11"/>
          </p:nvPr>
        </p:nvSpPr>
        <p:spPr>
          <a:xfrm>
            <a:off x="3048000" y="1211915"/>
            <a:ext cx="8668103" cy="424732"/>
          </a:xfrm>
          <a:prstGeom prst="rect">
            <a:avLst/>
          </a:prstGeom>
        </p:spPr>
        <p:txBody>
          <a:bodyPr wrap="square" anchor="t" anchorCtr="0">
            <a:spAutoFit/>
          </a:bodyPr>
          <a:lstStyle>
            <a:lvl1pPr marL="0" indent="0">
              <a:buNone/>
              <a:defRPr sz="2400"/>
            </a:lvl1pPr>
            <a:lvl2pPr marL="457178" indent="0">
              <a:buNone/>
              <a:defRPr/>
            </a:lvl2pPr>
          </a:lstStyle>
          <a:p>
            <a:pPr lvl="0"/>
            <a:endParaRPr lang="en-GB" dirty="0"/>
          </a:p>
        </p:txBody>
      </p:sp>
    </p:spTree>
    <p:extLst>
      <p:ext uri="{BB962C8B-B14F-4D97-AF65-F5344CB8AC3E}">
        <p14:creationId xmlns:p14="http://schemas.microsoft.com/office/powerpoint/2010/main" val="39136658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AC6569F-36B3-4D70-B1D6-7A14F8D79A7D}"/>
              </a:ext>
            </a:extLst>
          </p:cNvPr>
          <p:cNvSpPr/>
          <p:nvPr userDrawn="1"/>
        </p:nvSpPr>
        <p:spPr>
          <a:xfrm>
            <a:off x="6949437" y="0"/>
            <a:ext cx="5242563" cy="6858000"/>
          </a:xfrm>
          <a:prstGeom prst="rect">
            <a:avLst/>
          </a:prstGeom>
          <a:blipFill dpi="0" rotWithShape="1">
            <a:blip r:embed="rId2">
              <a:alphaModFix amt="5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4"/>
          </a:p>
        </p:txBody>
      </p:sp>
      <p:sp>
        <p:nvSpPr>
          <p:cNvPr id="9" name="Freeform: Shape 8">
            <a:extLst>
              <a:ext uri="{FF2B5EF4-FFF2-40B4-BE49-F238E27FC236}">
                <a16:creationId xmlns:a16="http://schemas.microsoft.com/office/drawing/2014/main" id="{9A8D3353-0904-4B68-9678-C26B91E466F4}"/>
              </a:ext>
            </a:extLst>
          </p:cNvPr>
          <p:cNvSpPr/>
          <p:nvPr userDrawn="1"/>
        </p:nvSpPr>
        <p:spPr>
          <a:xfrm>
            <a:off x="3" y="4"/>
            <a:ext cx="6515100" cy="6857999"/>
          </a:xfrm>
          <a:custGeom>
            <a:avLst/>
            <a:gdLst>
              <a:gd name="connsiteX0" fmla="*/ 4748430 w 6515100"/>
              <a:gd name="connsiteY0" fmla="*/ 1759122 h 6857999"/>
              <a:gd name="connsiteX1" fmla="*/ 3968724 w 6515100"/>
              <a:gd name="connsiteY1" fmla="*/ 2616945 h 6857999"/>
              <a:gd name="connsiteX2" fmla="*/ 4748430 w 6515100"/>
              <a:gd name="connsiteY2" fmla="*/ 3474768 h 6857999"/>
              <a:gd name="connsiteX3" fmla="*/ 5528136 w 6515100"/>
              <a:gd name="connsiteY3" fmla="*/ 2616945 h 6857999"/>
              <a:gd name="connsiteX4" fmla="*/ 4748430 w 6515100"/>
              <a:gd name="connsiteY4" fmla="*/ 1759122 h 6857999"/>
              <a:gd name="connsiteX5" fmla="*/ 510815 w 6515100"/>
              <a:gd name="connsiteY5" fmla="*/ 0 h 6857999"/>
              <a:gd name="connsiteX6" fmla="*/ 4696185 w 6515100"/>
              <a:gd name="connsiteY6" fmla="*/ 0 h 6857999"/>
              <a:gd name="connsiteX7" fmla="*/ 4790513 w 6515100"/>
              <a:gd name="connsiteY7" fmla="*/ 62760 h 6857999"/>
              <a:gd name="connsiteX8" fmla="*/ 6515100 w 6515100"/>
              <a:gd name="connsiteY8" fmla="*/ 3429000 h 6857999"/>
              <a:gd name="connsiteX9" fmla="*/ 4790513 w 6515100"/>
              <a:gd name="connsiteY9" fmla="*/ 6795240 h 6857999"/>
              <a:gd name="connsiteX10" fmla="*/ 4690974 w 6515100"/>
              <a:gd name="connsiteY10" fmla="*/ 6857999 h 6857999"/>
              <a:gd name="connsiteX11" fmla="*/ 516027 w 6515100"/>
              <a:gd name="connsiteY11" fmla="*/ 6857999 h 6857999"/>
              <a:gd name="connsiteX12" fmla="*/ 416487 w 6515100"/>
              <a:gd name="connsiteY12" fmla="*/ 6795240 h 6857999"/>
              <a:gd name="connsiteX13" fmla="*/ 43649 w 6515100"/>
              <a:gd name="connsiteY13" fmla="*/ 6498616 h 6857999"/>
              <a:gd name="connsiteX14" fmla="*/ 0 w 6515100"/>
              <a:gd name="connsiteY14" fmla="*/ 6456948 h 6857999"/>
              <a:gd name="connsiteX15" fmla="*/ 0 w 6515100"/>
              <a:gd name="connsiteY15" fmla="*/ 401052 h 6857999"/>
              <a:gd name="connsiteX16" fmla="*/ 43649 w 6515100"/>
              <a:gd name="connsiteY16" fmla="*/ 359384 h 6857999"/>
              <a:gd name="connsiteX17" fmla="*/ 416487 w 6515100"/>
              <a:gd name="connsiteY17" fmla="*/ 62760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5100" h="6857999">
                <a:moveTo>
                  <a:pt x="4748430" y="1759122"/>
                </a:moveTo>
                <a:cubicBezTo>
                  <a:pt x="4317810" y="1759122"/>
                  <a:pt x="3968724" y="2143182"/>
                  <a:pt x="3968724" y="2616945"/>
                </a:cubicBezTo>
                <a:cubicBezTo>
                  <a:pt x="3968724" y="3090708"/>
                  <a:pt x="4317810" y="3474768"/>
                  <a:pt x="4748430" y="3474768"/>
                </a:cubicBezTo>
                <a:cubicBezTo>
                  <a:pt x="5179050" y="3474768"/>
                  <a:pt x="5528136" y="3090708"/>
                  <a:pt x="5528136" y="2616945"/>
                </a:cubicBezTo>
                <a:cubicBezTo>
                  <a:pt x="5528136" y="2143182"/>
                  <a:pt x="5179050" y="1759122"/>
                  <a:pt x="4748430" y="1759122"/>
                </a:cubicBezTo>
                <a:close/>
                <a:moveTo>
                  <a:pt x="510815" y="0"/>
                </a:moveTo>
                <a:lnTo>
                  <a:pt x="4696185" y="0"/>
                </a:lnTo>
                <a:lnTo>
                  <a:pt x="4790513" y="62760"/>
                </a:lnTo>
                <a:cubicBezTo>
                  <a:pt x="5831005" y="792290"/>
                  <a:pt x="6515100" y="2027734"/>
                  <a:pt x="6515100" y="3429000"/>
                </a:cubicBezTo>
                <a:cubicBezTo>
                  <a:pt x="6515100" y="4830267"/>
                  <a:pt x="5831005" y="6065710"/>
                  <a:pt x="4790513" y="6795240"/>
                </a:cubicBezTo>
                <a:lnTo>
                  <a:pt x="4690974" y="6857999"/>
                </a:lnTo>
                <a:lnTo>
                  <a:pt x="516027" y="6857999"/>
                </a:lnTo>
                <a:lnTo>
                  <a:pt x="416487" y="6795240"/>
                </a:lnTo>
                <a:cubicBezTo>
                  <a:pt x="286426" y="6704049"/>
                  <a:pt x="161933" y="6604953"/>
                  <a:pt x="43649" y="6498616"/>
                </a:cubicBezTo>
                <a:lnTo>
                  <a:pt x="0" y="6456948"/>
                </a:lnTo>
                <a:lnTo>
                  <a:pt x="0" y="401052"/>
                </a:lnTo>
                <a:lnTo>
                  <a:pt x="43649" y="359384"/>
                </a:lnTo>
                <a:cubicBezTo>
                  <a:pt x="161933" y="253048"/>
                  <a:pt x="286426" y="153951"/>
                  <a:pt x="416487" y="62760"/>
                </a:cubicBezTo>
                <a:close/>
              </a:path>
            </a:pathLst>
          </a:custGeom>
          <a:solidFill>
            <a:srgbClr val="7800AF">
              <a:alpha val="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4000" dirty="0"/>
          </a:p>
        </p:txBody>
      </p:sp>
      <p:sp>
        <p:nvSpPr>
          <p:cNvPr id="10" name="Rectangle 9">
            <a:extLst>
              <a:ext uri="{FF2B5EF4-FFF2-40B4-BE49-F238E27FC236}">
                <a16:creationId xmlns:a16="http://schemas.microsoft.com/office/drawing/2014/main" id="{1E444CB9-F8A7-4D49-BD68-DF9032DFFF48}"/>
              </a:ext>
            </a:extLst>
          </p:cNvPr>
          <p:cNvSpPr/>
          <p:nvPr userDrawn="1"/>
        </p:nvSpPr>
        <p:spPr>
          <a:xfrm>
            <a:off x="0" y="4"/>
            <a:ext cx="12192000" cy="6857999"/>
          </a:xfrm>
          <a:prstGeom prst="rect">
            <a:avLst/>
          </a:prstGeom>
          <a:gradFill flip="none" rotWithShape="1">
            <a:gsLst>
              <a:gs pos="0">
                <a:schemeClr val="accent1">
                  <a:lumMod val="5000"/>
                  <a:lumOff val="95000"/>
                  <a:alpha val="0"/>
                </a:schemeClr>
              </a:gs>
              <a:gs pos="74000">
                <a:schemeClr val="bg1">
                  <a:alpha val="50000"/>
                </a:schemeClr>
              </a:gs>
              <a:gs pos="83000">
                <a:schemeClr val="bg1">
                  <a:alpha val="75000"/>
                </a:schemeClr>
              </a:gs>
              <a:gs pos="100000">
                <a:schemeClr val="bg1"/>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4"/>
          </a:p>
        </p:txBody>
      </p:sp>
      <p:sp>
        <p:nvSpPr>
          <p:cNvPr id="3" name="Rectangle 2">
            <a:extLst>
              <a:ext uri="{FF2B5EF4-FFF2-40B4-BE49-F238E27FC236}">
                <a16:creationId xmlns:a16="http://schemas.microsoft.com/office/drawing/2014/main" id="{BA310F52-D1B7-4543-9DEE-2D082A35A738}"/>
              </a:ext>
            </a:extLst>
          </p:cNvPr>
          <p:cNvSpPr/>
          <p:nvPr userDrawn="1"/>
        </p:nvSpPr>
        <p:spPr>
          <a:xfrm flipV="1">
            <a:off x="1524" y="4167837"/>
            <a:ext cx="12188952" cy="68098"/>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lIns="243797" tIns="121899" rIns="243797" bIns="121899" rtlCol="0" anchor="ctr"/>
          <a:lstStyle/>
          <a:p>
            <a:pPr algn="ctr"/>
            <a:r>
              <a:rPr lang="en-US" sz="1800" dirty="0">
                <a:latin typeface="Subway Six-Inch Office" pitchFamily="50" charset="0"/>
              </a:rPr>
              <a:t> </a:t>
            </a:r>
          </a:p>
        </p:txBody>
      </p:sp>
      <p:pic>
        <p:nvPicPr>
          <p:cNvPr id="11" name="Picture 10">
            <a:extLst>
              <a:ext uri="{FF2B5EF4-FFF2-40B4-BE49-F238E27FC236}">
                <a16:creationId xmlns:a16="http://schemas.microsoft.com/office/drawing/2014/main" id="{7626C607-DA91-4731-835B-D3CEE213159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27801" y="247859"/>
            <a:ext cx="2095779" cy="964060"/>
          </a:xfrm>
          <a:prstGeom prst="rect">
            <a:avLst/>
          </a:prstGeom>
        </p:spPr>
      </p:pic>
      <p:sp>
        <p:nvSpPr>
          <p:cNvPr id="12" name="Title 10">
            <a:extLst>
              <a:ext uri="{FF2B5EF4-FFF2-40B4-BE49-F238E27FC236}">
                <a16:creationId xmlns:a16="http://schemas.microsoft.com/office/drawing/2014/main" id="{EF063504-E89C-4D4B-AB4D-8EC0AC471276}"/>
              </a:ext>
            </a:extLst>
          </p:cNvPr>
          <p:cNvSpPr>
            <a:spLocks noGrp="1"/>
          </p:cNvSpPr>
          <p:nvPr>
            <p:ph type="title"/>
          </p:nvPr>
        </p:nvSpPr>
        <p:spPr>
          <a:xfrm>
            <a:off x="3048000" y="447485"/>
            <a:ext cx="8668103" cy="752476"/>
          </a:xfrm>
          <a:prstGeom prst="rect">
            <a:avLst/>
          </a:prstGeom>
        </p:spPr>
        <p:txBody>
          <a:bodyPr>
            <a:normAutofit/>
          </a:bodyPr>
          <a:lstStyle>
            <a:lvl1pPr>
              <a:defRPr sz="4000" b="1"/>
            </a:lvl1pPr>
          </a:lstStyle>
          <a:p>
            <a:r>
              <a:rPr lang="en-US" dirty="0"/>
              <a:t>Click to edit Master title style</a:t>
            </a:r>
            <a:endParaRPr lang="en-GB" dirty="0"/>
          </a:p>
        </p:txBody>
      </p:sp>
      <p:sp>
        <p:nvSpPr>
          <p:cNvPr id="13" name="Text Placeholder 10">
            <a:extLst>
              <a:ext uri="{FF2B5EF4-FFF2-40B4-BE49-F238E27FC236}">
                <a16:creationId xmlns:a16="http://schemas.microsoft.com/office/drawing/2014/main" id="{5907A306-377A-4F3D-AB90-8E313A75532C}"/>
              </a:ext>
            </a:extLst>
          </p:cNvPr>
          <p:cNvSpPr>
            <a:spLocks noGrp="1"/>
          </p:cNvSpPr>
          <p:nvPr>
            <p:ph type="body" sz="quarter" idx="11"/>
          </p:nvPr>
        </p:nvSpPr>
        <p:spPr>
          <a:xfrm>
            <a:off x="3048000" y="1211915"/>
            <a:ext cx="8668103" cy="424732"/>
          </a:xfrm>
          <a:prstGeom prst="rect">
            <a:avLst/>
          </a:prstGeom>
        </p:spPr>
        <p:txBody>
          <a:bodyPr wrap="square" anchor="t" anchorCtr="0">
            <a:spAutoFit/>
          </a:bodyPr>
          <a:lstStyle>
            <a:lvl1pPr marL="0" indent="0">
              <a:buNone/>
              <a:defRPr sz="2400"/>
            </a:lvl1pPr>
            <a:lvl2pPr marL="457178" indent="0">
              <a:buNone/>
              <a:defRPr/>
            </a:lvl2pPr>
          </a:lstStyle>
          <a:p>
            <a:pPr lvl="0"/>
            <a:endParaRPr lang="en-GB" dirty="0"/>
          </a:p>
        </p:txBody>
      </p:sp>
      <p:sp>
        <p:nvSpPr>
          <p:cNvPr id="26" name="TextBox 25">
            <a:extLst>
              <a:ext uri="{FF2B5EF4-FFF2-40B4-BE49-F238E27FC236}">
                <a16:creationId xmlns:a16="http://schemas.microsoft.com/office/drawing/2014/main" id="{8A248A4B-D38B-4279-A824-4BDFC63474FA}"/>
              </a:ext>
            </a:extLst>
          </p:cNvPr>
          <p:cNvSpPr txBox="1"/>
          <p:nvPr userDrawn="1"/>
        </p:nvSpPr>
        <p:spPr>
          <a:xfrm>
            <a:off x="-3690387" y="2030222"/>
            <a:ext cx="2925056" cy="524503"/>
          </a:xfrm>
          <a:prstGeom prst="rect">
            <a:avLst/>
          </a:prstGeom>
          <a:noFill/>
        </p:spPr>
        <p:txBody>
          <a:bodyPr wrap="square" rtlCol="0">
            <a:spAutoFit/>
          </a:bodyPr>
          <a:lstStyle/>
          <a:p>
            <a:r>
              <a:rPr lang="en-US" sz="1404" i="0" u="none" dirty="0"/>
              <a:t>Additional </a:t>
            </a:r>
            <a:r>
              <a:rPr lang="en-US" sz="1404" i="0" u="none" dirty="0" err="1"/>
              <a:t>colour</a:t>
            </a:r>
            <a:r>
              <a:rPr lang="en-US" sz="1404" i="0" u="none" dirty="0"/>
              <a:t> option you </a:t>
            </a:r>
            <a:r>
              <a:rPr lang="en-US" sz="1404" dirty="0"/>
              <a:t>might need:</a:t>
            </a:r>
            <a:endParaRPr lang="en-GB" sz="1404" i="0" u="none" dirty="0"/>
          </a:p>
        </p:txBody>
      </p:sp>
    </p:spTree>
    <p:extLst>
      <p:ext uri="{BB962C8B-B14F-4D97-AF65-F5344CB8AC3E}">
        <p14:creationId xmlns:p14="http://schemas.microsoft.com/office/powerpoint/2010/main" val="179225366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slideLayout" Target="../slideLayouts/slideLayout4.xml"/><Relationship Id="rId1" Type="http://schemas.openxmlformats.org/officeDocument/2006/relationships/slideLayout" Target="../slideLayouts/slideLayout3.xml"/><Relationship Id="rId5" Type="http://schemas.openxmlformats.org/officeDocument/2006/relationships/theme" Target="../theme/theme2.xml"/><Relationship Id="rId4"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slideLayout" Target="../slideLayouts/slideLayout8.xml"/><Relationship Id="rId1" Type="http://schemas.openxmlformats.org/officeDocument/2006/relationships/slideLayout" Target="../slideLayouts/slideLayout7.xml"/><Relationship Id="rId5" Type="http://schemas.openxmlformats.org/officeDocument/2006/relationships/theme" Target="../theme/theme3.xml"/><Relationship Id="rId4" Type="http://schemas.openxmlformats.org/officeDocument/2006/relationships/slideLayout" Target="../slideLayouts/slideLayout10.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1.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4" Type="http://schemas.openxmlformats.org/officeDocument/2006/relationships/theme" Target="../theme/theme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1420467"/>
      </p:ext>
    </p:extLst>
  </p:cSld>
  <p:clrMap bg1="lt1" tx1="dk1" bg2="lt2" tx2="dk2" accent1="accent1" accent2="accent2" accent3="accent3" accent4="accent4" accent5="accent5" accent6="accent6" hlink="hlink" folHlink="folHlink"/>
  <p:sldLayoutIdLst>
    <p:sldLayoutId id="2147483673" r:id="rId1"/>
    <p:sldLayoutId id="2147483687" r:id="rId2"/>
  </p:sldLayoutIdLst>
  <p:txStyles>
    <p:titleStyle>
      <a:lvl1pPr algn="l" defTabSz="914354"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89" indent="-228589" algn="l" defTabSz="914354"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66" indent="-228589" algn="l" defTabSz="914354"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42" indent="-228589" algn="l" defTabSz="914354"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20"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98"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54" rtl="0" eaLnBrk="1" latinLnBrk="0" hangingPunct="1">
        <a:defRPr sz="1800" kern="1200">
          <a:solidFill>
            <a:schemeClr val="tx1"/>
          </a:solidFill>
          <a:latin typeface="+mn-lt"/>
          <a:ea typeface="+mn-ea"/>
          <a:cs typeface="+mn-cs"/>
        </a:defRPr>
      </a:lvl1pPr>
      <a:lvl2pPr marL="457178" algn="l" defTabSz="914354" rtl="0" eaLnBrk="1" latinLnBrk="0" hangingPunct="1">
        <a:defRPr sz="1800" kern="1200">
          <a:solidFill>
            <a:schemeClr val="tx1"/>
          </a:solidFill>
          <a:latin typeface="+mn-lt"/>
          <a:ea typeface="+mn-ea"/>
          <a:cs typeface="+mn-cs"/>
        </a:defRPr>
      </a:lvl2pPr>
      <a:lvl3pPr marL="914354" algn="l" defTabSz="914354" rtl="0" eaLnBrk="1" latinLnBrk="0" hangingPunct="1">
        <a:defRPr sz="1800" kern="1200">
          <a:solidFill>
            <a:schemeClr val="tx1"/>
          </a:solidFill>
          <a:latin typeface="+mn-lt"/>
          <a:ea typeface="+mn-ea"/>
          <a:cs typeface="+mn-cs"/>
        </a:defRPr>
      </a:lvl3pPr>
      <a:lvl4pPr marL="1371532" algn="l" defTabSz="914354" rtl="0" eaLnBrk="1" latinLnBrk="0" hangingPunct="1">
        <a:defRPr sz="1800" kern="1200">
          <a:solidFill>
            <a:schemeClr val="tx1"/>
          </a:solidFill>
          <a:latin typeface="+mn-lt"/>
          <a:ea typeface="+mn-ea"/>
          <a:cs typeface="+mn-cs"/>
        </a:defRPr>
      </a:lvl4pPr>
      <a:lvl5pPr marL="1828709" algn="l" defTabSz="914354" rtl="0" eaLnBrk="1" latinLnBrk="0" hangingPunct="1">
        <a:defRPr sz="1800" kern="1200">
          <a:solidFill>
            <a:schemeClr val="tx1"/>
          </a:solidFill>
          <a:latin typeface="+mn-lt"/>
          <a:ea typeface="+mn-ea"/>
          <a:cs typeface="+mn-cs"/>
        </a:defRPr>
      </a:lvl5pPr>
      <a:lvl6pPr marL="2285886" algn="l" defTabSz="914354" rtl="0" eaLnBrk="1" latinLnBrk="0" hangingPunct="1">
        <a:defRPr sz="1800" kern="1200">
          <a:solidFill>
            <a:schemeClr val="tx1"/>
          </a:solidFill>
          <a:latin typeface="+mn-lt"/>
          <a:ea typeface="+mn-ea"/>
          <a:cs typeface="+mn-cs"/>
        </a:defRPr>
      </a:lvl6pPr>
      <a:lvl7pPr marL="2743062" algn="l" defTabSz="914354" rtl="0" eaLnBrk="1" latinLnBrk="0" hangingPunct="1">
        <a:defRPr sz="1800" kern="1200">
          <a:solidFill>
            <a:schemeClr val="tx1"/>
          </a:solidFill>
          <a:latin typeface="+mn-lt"/>
          <a:ea typeface="+mn-ea"/>
          <a:cs typeface="+mn-cs"/>
        </a:defRPr>
      </a:lvl7pPr>
      <a:lvl8pPr marL="3200240" algn="l" defTabSz="914354" rtl="0" eaLnBrk="1" latinLnBrk="0" hangingPunct="1">
        <a:defRPr sz="1800" kern="1200">
          <a:solidFill>
            <a:schemeClr val="tx1"/>
          </a:solidFill>
          <a:latin typeface="+mn-lt"/>
          <a:ea typeface="+mn-ea"/>
          <a:cs typeface="+mn-cs"/>
        </a:defRPr>
      </a:lvl8pPr>
      <a:lvl9pPr marL="3657418" algn="l" defTabSz="914354"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67701740"/>
      </p:ext>
    </p:extLst>
  </p:cSld>
  <p:clrMap bg1="lt1" tx1="dk1" bg2="lt2" tx2="dk2" accent1="accent1" accent2="accent2" accent3="accent3" accent4="accent4" accent5="accent5" accent6="accent6" hlink="hlink" folHlink="folHlink"/>
  <p:sldLayoutIdLst>
    <p:sldLayoutId id="2147483675" r:id="rId1"/>
    <p:sldLayoutId id="2147483682" r:id="rId2"/>
    <p:sldLayoutId id="2147483676" r:id="rId3"/>
    <p:sldLayoutId id="2147483683" r:id="rId4"/>
  </p:sldLayoutIdLst>
  <p:txStyles>
    <p:titleStyle>
      <a:lvl1pPr algn="l" defTabSz="914354"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89" indent="-228589" algn="l" defTabSz="914354"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66" indent="-228589" algn="l" defTabSz="914354"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42" indent="-228589" algn="l" defTabSz="914354"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20"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98"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54" rtl="0" eaLnBrk="1" latinLnBrk="0" hangingPunct="1">
        <a:defRPr sz="1800" kern="1200">
          <a:solidFill>
            <a:schemeClr val="tx1"/>
          </a:solidFill>
          <a:latin typeface="+mn-lt"/>
          <a:ea typeface="+mn-ea"/>
          <a:cs typeface="+mn-cs"/>
        </a:defRPr>
      </a:lvl1pPr>
      <a:lvl2pPr marL="457178" algn="l" defTabSz="914354" rtl="0" eaLnBrk="1" latinLnBrk="0" hangingPunct="1">
        <a:defRPr sz="1800" kern="1200">
          <a:solidFill>
            <a:schemeClr val="tx1"/>
          </a:solidFill>
          <a:latin typeface="+mn-lt"/>
          <a:ea typeface="+mn-ea"/>
          <a:cs typeface="+mn-cs"/>
        </a:defRPr>
      </a:lvl2pPr>
      <a:lvl3pPr marL="914354" algn="l" defTabSz="914354" rtl="0" eaLnBrk="1" latinLnBrk="0" hangingPunct="1">
        <a:defRPr sz="1800" kern="1200">
          <a:solidFill>
            <a:schemeClr val="tx1"/>
          </a:solidFill>
          <a:latin typeface="+mn-lt"/>
          <a:ea typeface="+mn-ea"/>
          <a:cs typeface="+mn-cs"/>
        </a:defRPr>
      </a:lvl3pPr>
      <a:lvl4pPr marL="1371532" algn="l" defTabSz="914354" rtl="0" eaLnBrk="1" latinLnBrk="0" hangingPunct="1">
        <a:defRPr sz="1800" kern="1200">
          <a:solidFill>
            <a:schemeClr val="tx1"/>
          </a:solidFill>
          <a:latin typeface="+mn-lt"/>
          <a:ea typeface="+mn-ea"/>
          <a:cs typeface="+mn-cs"/>
        </a:defRPr>
      </a:lvl4pPr>
      <a:lvl5pPr marL="1828709" algn="l" defTabSz="914354" rtl="0" eaLnBrk="1" latinLnBrk="0" hangingPunct="1">
        <a:defRPr sz="1800" kern="1200">
          <a:solidFill>
            <a:schemeClr val="tx1"/>
          </a:solidFill>
          <a:latin typeface="+mn-lt"/>
          <a:ea typeface="+mn-ea"/>
          <a:cs typeface="+mn-cs"/>
        </a:defRPr>
      </a:lvl5pPr>
      <a:lvl6pPr marL="2285886" algn="l" defTabSz="914354" rtl="0" eaLnBrk="1" latinLnBrk="0" hangingPunct="1">
        <a:defRPr sz="1800" kern="1200">
          <a:solidFill>
            <a:schemeClr val="tx1"/>
          </a:solidFill>
          <a:latin typeface="+mn-lt"/>
          <a:ea typeface="+mn-ea"/>
          <a:cs typeface="+mn-cs"/>
        </a:defRPr>
      </a:lvl6pPr>
      <a:lvl7pPr marL="2743062" algn="l" defTabSz="914354" rtl="0" eaLnBrk="1" latinLnBrk="0" hangingPunct="1">
        <a:defRPr sz="1800" kern="1200">
          <a:solidFill>
            <a:schemeClr val="tx1"/>
          </a:solidFill>
          <a:latin typeface="+mn-lt"/>
          <a:ea typeface="+mn-ea"/>
          <a:cs typeface="+mn-cs"/>
        </a:defRPr>
      </a:lvl7pPr>
      <a:lvl8pPr marL="3200240" algn="l" defTabSz="914354" rtl="0" eaLnBrk="1" latinLnBrk="0" hangingPunct="1">
        <a:defRPr sz="1800" kern="1200">
          <a:solidFill>
            <a:schemeClr val="tx1"/>
          </a:solidFill>
          <a:latin typeface="+mn-lt"/>
          <a:ea typeface="+mn-ea"/>
          <a:cs typeface="+mn-cs"/>
        </a:defRPr>
      </a:lvl8pPr>
      <a:lvl9pPr marL="3657418" algn="l" defTabSz="914354"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29581457"/>
      </p:ext>
    </p:extLst>
  </p:cSld>
  <p:clrMap bg1="lt1" tx1="dk1" bg2="lt2" tx2="dk2" accent1="accent1" accent2="accent2" accent3="accent3" accent4="accent4" accent5="accent5" accent6="accent6" hlink="hlink" folHlink="folHlink"/>
  <p:sldLayoutIdLst>
    <p:sldLayoutId id="2147483681" r:id="rId1"/>
    <p:sldLayoutId id="2147483685" r:id="rId2"/>
    <p:sldLayoutId id="2147483686" r:id="rId3"/>
    <p:sldLayoutId id="2147483691" r:id="rId4"/>
  </p:sldLayoutIdLst>
  <p:txStyles>
    <p:titleStyle>
      <a:lvl1pPr algn="l" defTabSz="914354" rtl="0" eaLnBrk="1" latinLnBrk="0" hangingPunct="1">
        <a:lnSpc>
          <a:spcPct val="90000"/>
        </a:lnSpc>
        <a:spcBef>
          <a:spcPct val="0"/>
        </a:spcBef>
        <a:buNone/>
        <a:defRPr sz="2800" b="1" kern="1200">
          <a:solidFill>
            <a:schemeClr val="tx1"/>
          </a:solidFill>
          <a:latin typeface="+mj-lt"/>
          <a:ea typeface="+mj-ea"/>
          <a:cs typeface="+mj-cs"/>
        </a:defRPr>
      </a:lvl1pPr>
    </p:titleStyle>
    <p:bodyStyle>
      <a:lvl1pPr marL="228589" indent="-228589" algn="l" defTabSz="914354" rtl="0" eaLnBrk="1" latinLnBrk="0" hangingPunct="1">
        <a:lnSpc>
          <a:spcPct val="90000"/>
        </a:lnSpc>
        <a:spcBef>
          <a:spcPts val="1000"/>
        </a:spcBef>
        <a:buFont typeface="Arial" panose="020B0604020202020204" pitchFamily="34" charset="0"/>
        <a:buChar char="•"/>
        <a:defRPr sz="1600" kern="1200">
          <a:solidFill>
            <a:schemeClr val="tx1"/>
          </a:solidFill>
          <a:latin typeface="+mn-lt"/>
          <a:ea typeface="+mn-ea"/>
          <a:cs typeface="+mn-cs"/>
        </a:defRPr>
      </a:lvl1pPr>
      <a:lvl2pPr marL="457178" indent="0" algn="l" defTabSz="914354"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354" indent="0" algn="l" defTabSz="914354"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532" indent="0" algn="l" defTabSz="914354"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709" indent="0" algn="l" defTabSz="914354"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54" rtl="0" eaLnBrk="1" latinLnBrk="0" hangingPunct="1">
        <a:defRPr sz="1800" kern="1200">
          <a:solidFill>
            <a:schemeClr val="tx1"/>
          </a:solidFill>
          <a:latin typeface="+mn-lt"/>
          <a:ea typeface="+mn-ea"/>
          <a:cs typeface="+mn-cs"/>
        </a:defRPr>
      </a:lvl1pPr>
      <a:lvl2pPr marL="457178" algn="l" defTabSz="914354" rtl="0" eaLnBrk="1" latinLnBrk="0" hangingPunct="1">
        <a:defRPr sz="1800" kern="1200">
          <a:solidFill>
            <a:schemeClr val="tx1"/>
          </a:solidFill>
          <a:latin typeface="+mn-lt"/>
          <a:ea typeface="+mn-ea"/>
          <a:cs typeface="+mn-cs"/>
        </a:defRPr>
      </a:lvl2pPr>
      <a:lvl3pPr marL="914354" algn="l" defTabSz="914354" rtl="0" eaLnBrk="1" latinLnBrk="0" hangingPunct="1">
        <a:defRPr sz="1800" kern="1200">
          <a:solidFill>
            <a:schemeClr val="tx1"/>
          </a:solidFill>
          <a:latin typeface="+mn-lt"/>
          <a:ea typeface="+mn-ea"/>
          <a:cs typeface="+mn-cs"/>
        </a:defRPr>
      </a:lvl3pPr>
      <a:lvl4pPr marL="1371532" algn="l" defTabSz="914354" rtl="0" eaLnBrk="1" latinLnBrk="0" hangingPunct="1">
        <a:defRPr sz="1800" kern="1200">
          <a:solidFill>
            <a:schemeClr val="tx1"/>
          </a:solidFill>
          <a:latin typeface="+mn-lt"/>
          <a:ea typeface="+mn-ea"/>
          <a:cs typeface="+mn-cs"/>
        </a:defRPr>
      </a:lvl4pPr>
      <a:lvl5pPr marL="1828709" algn="l" defTabSz="914354" rtl="0" eaLnBrk="1" latinLnBrk="0" hangingPunct="1">
        <a:defRPr sz="1800" kern="1200">
          <a:solidFill>
            <a:schemeClr val="tx1"/>
          </a:solidFill>
          <a:latin typeface="+mn-lt"/>
          <a:ea typeface="+mn-ea"/>
          <a:cs typeface="+mn-cs"/>
        </a:defRPr>
      </a:lvl5pPr>
      <a:lvl6pPr marL="2285886" algn="l" defTabSz="914354" rtl="0" eaLnBrk="1" latinLnBrk="0" hangingPunct="1">
        <a:defRPr sz="1800" kern="1200">
          <a:solidFill>
            <a:schemeClr val="tx1"/>
          </a:solidFill>
          <a:latin typeface="+mn-lt"/>
          <a:ea typeface="+mn-ea"/>
          <a:cs typeface="+mn-cs"/>
        </a:defRPr>
      </a:lvl6pPr>
      <a:lvl7pPr marL="2743062" algn="l" defTabSz="914354" rtl="0" eaLnBrk="1" latinLnBrk="0" hangingPunct="1">
        <a:defRPr sz="1800" kern="1200">
          <a:solidFill>
            <a:schemeClr val="tx1"/>
          </a:solidFill>
          <a:latin typeface="+mn-lt"/>
          <a:ea typeface="+mn-ea"/>
          <a:cs typeface="+mn-cs"/>
        </a:defRPr>
      </a:lvl7pPr>
      <a:lvl8pPr marL="3200240" algn="l" defTabSz="914354" rtl="0" eaLnBrk="1" latinLnBrk="0" hangingPunct="1">
        <a:defRPr sz="1800" kern="1200">
          <a:solidFill>
            <a:schemeClr val="tx1"/>
          </a:solidFill>
          <a:latin typeface="+mn-lt"/>
          <a:ea typeface="+mn-ea"/>
          <a:cs typeface="+mn-cs"/>
        </a:defRPr>
      </a:lvl8pPr>
      <a:lvl9pPr marL="3657418" algn="l" defTabSz="914354"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48614974"/>
      </p:ext>
    </p:extLst>
  </p:cSld>
  <p:clrMap bg1="lt1" tx1="dk1" bg2="lt2" tx2="dk2" accent1="accent1" accent2="accent2" accent3="accent3" accent4="accent4" accent5="accent5" accent6="accent6" hlink="hlink" folHlink="folHlink"/>
  <p:sldLayoutIdLst>
    <p:sldLayoutId id="2147483690" r:id="rId1"/>
  </p:sldLayoutIdLst>
  <p:txStyles>
    <p:titleStyle>
      <a:lvl1pPr algn="l" defTabSz="914354"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89" indent="-228589" algn="l" defTabSz="914354"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66" indent="-228589" algn="l" defTabSz="914354"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42" indent="-228589" algn="l" defTabSz="914354"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20"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98"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54" rtl="0" eaLnBrk="1" latinLnBrk="0" hangingPunct="1">
        <a:defRPr sz="1800" kern="1200">
          <a:solidFill>
            <a:schemeClr val="tx1"/>
          </a:solidFill>
          <a:latin typeface="+mn-lt"/>
          <a:ea typeface="+mn-ea"/>
          <a:cs typeface="+mn-cs"/>
        </a:defRPr>
      </a:lvl1pPr>
      <a:lvl2pPr marL="457178" algn="l" defTabSz="914354" rtl="0" eaLnBrk="1" latinLnBrk="0" hangingPunct="1">
        <a:defRPr sz="1800" kern="1200">
          <a:solidFill>
            <a:schemeClr val="tx1"/>
          </a:solidFill>
          <a:latin typeface="+mn-lt"/>
          <a:ea typeface="+mn-ea"/>
          <a:cs typeface="+mn-cs"/>
        </a:defRPr>
      </a:lvl2pPr>
      <a:lvl3pPr marL="914354" algn="l" defTabSz="914354" rtl="0" eaLnBrk="1" latinLnBrk="0" hangingPunct="1">
        <a:defRPr sz="1800" kern="1200">
          <a:solidFill>
            <a:schemeClr val="tx1"/>
          </a:solidFill>
          <a:latin typeface="+mn-lt"/>
          <a:ea typeface="+mn-ea"/>
          <a:cs typeface="+mn-cs"/>
        </a:defRPr>
      </a:lvl3pPr>
      <a:lvl4pPr marL="1371532" algn="l" defTabSz="914354" rtl="0" eaLnBrk="1" latinLnBrk="0" hangingPunct="1">
        <a:defRPr sz="1800" kern="1200">
          <a:solidFill>
            <a:schemeClr val="tx1"/>
          </a:solidFill>
          <a:latin typeface="+mn-lt"/>
          <a:ea typeface="+mn-ea"/>
          <a:cs typeface="+mn-cs"/>
        </a:defRPr>
      </a:lvl4pPr>
      <a:lvl5pPr marL="1828709" algn="l" defTabSz="914354" rtl="0" eaLnBrk="1" latinLnBrk="0" hangingPunct="1">
        <a:defRPr sz="1800" kern="1200">
          <a:solidFill>
            <a:schemeClr val="tx1"/>
          </a:solidFill>
          <a:latin typeface="+mn-lt"/>
          <a:ea typeface="+mn-ea"/>
          <a:cs typeface="+mn-cs"/>
        </a:defRPr>
      </a:lvl5pPr>
      <a:lvl6pPr marL="2285886" algn="l" defTabSz="914354" rtl="0" eaLnBrk="1" latinLnBrk="0" hangingPunct="1">
        <a:defRPr sz="1800" kern="1200">
          <a:solidFill>
            <a:schemeClr val="tx1"/>
          </a:solidFill>
          <a:latin typeface="+mn-lt"/>
          <a:ea typeface="+mn-ea"/>
          <a:cs typeface="+mn-cs"/>
        </a:defRPr>
      </a:lvl6pPr>
      <a:lvl7pPr marL="2743062" algn="l" defTabSz="914354" rtl="0" eaLnBrk="1" latinLnBrk="0" hangingPunct="1">
        <a:defRPr sz="1800" kern="1200">
          <a:solidFill>
            <a:schemeClr val="tx1"/>
          </a:solidFill>
          <a:latin typeface="+mn-lt"/>
          <a:ea typeface="+mn-ea"/>
          <a:cs typeface="+mn-cs"/>
        </a:defRPr>
      </a:lvl7pPr>
      <a:lvl8pPr marL="3200240" algn="l" defTabSz="914354" rtl="0" eaLnBrk="1" latinLnBrk="0" hangingPunct="1">
        <a:defRPr sz="1800" kern="1200">
          <a:solidFill>
            <a:schemeClr val="tx1"/>
          </a:solidFill>
          <a:latin typeface="+mn-lt"/>
          <a:ea typeface="+mn-ea"/>
          <a:cs typeface="+mn-cs"/>
        </a:defRPr>
      </a:lvl8pPr>
      <a:lvl9pPr marL="3657418" algn="l" defTabSz="914354"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61471471"/>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Lst>
  <p:txStyles>
    <p:titleStyle>
      <a:lvl1pPr algn="l" defTabSz="914354"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89" indent="-228589" algn="l" defTabSz="914354"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66" indent="-228589" algn="l" defTabSz="914354"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42" indent="-228589" algn="l" defTabSz="914354"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20"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98"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54" rtl="0" eaLnBrk="1" latinLnBrk="0" hangingPunct="1">
        <a:defRPr sz="1800" kern="1200">
          <a:solidFill>
            <a:schemeClr val="tx1"/>
          </a:solidFill>
          <a:latin typeface="+mn-lt"/>
          <a:ea typeface="+mn-ea"/>
          <a:cs typeface="+mn-cs"/>
        </a:defRPr>
      </a:lvl1pPr>
      <a:lvl2pPr marL="457178" algn="l" defTabSz="914354" rtl="0" eaLnBrk="1" latinLnBrk="0" hangingPunct="1">
        <a:defRPr sz="1800" kern="1200">
          <a:solidFill>
            <a:schemeClr val="tx1"/>
          </a:solidFill>
          <a:latin typeface="+mn-lt"/>
          <a:ea typeface="+mn-ea"/>
          <a:cs typeface="+mn-cs"/>
        </a:defRPr>
      </a:lvl2pPr>
      <a:lvl3pPr marL="914354" algn="l" defTabSz="914354" rtl="0" eaLnBrk="1" latinLnBrk="0" hangingPunct="1">
        <a:defRPr sz="1800" kern="1200">
          <a:solidFill>
            <a:schemeClr val="tx1"/>
          </a:solidFill>
          <a:latin typeface="+mn-lt"/>
          <a:ea typeface="+mn-ea"/>
          <a:cs typeface="+mn-cs"/>
        </a:defRPr>
      </a:lvl3pPr>
      <a:lvl4pPr marL="1371532" algn="l" defTabSz="914354" rtl="0" eaLnBrk="1" latinLnBrk="0" hangingPunct="1">
        <a:defRPr sz="1800" kern="1200">
          <a:solidFill>
            <a:schemeClr val="tx1"/>
          </a:solidFill>
          <a:latin typeface="+mn-lt"/>
          <a:ea typeface="+mn-ea"/>
          <a:cs typeface="+mn-cs"/>
        </a:defRPr>
      </a:lvl4pPr>
      <a:lvl5pPr marL="1828709" algn="l" defTabSz="914354" rtl="0" eaLnBrk="1" latinLnBrk="0" hangingPunct="1">
        <a:defRPr sz="1800" kern="1200">
          <a:solidFill>
            <a:schemeClr val="tx1"/>
          </a:solidFill>
          <a:latin typeface="+mn-lt"/>
          <a:ea typeface="+mn-ea"/>
          <a:cs typeface="+mn-cs"/>
        </a:defRPr>
      </a:lvl5pPr>
      <a:lvl6pPr marL="2285886" algn="l" defTabSz="914354" rtl="0" eaLnBrk="1" latinLnBrk="0" hangingPunct="1">
        <a:defRPr sz="1800" kern="1200">
          <a:solidFill>
            <a:schemeClr val="tx1"/>
          </a:solidFill>
          <a:latin typeface="+mn-lt"/>
          <a:ea typeface="+mn-ea"/>
          <a:cs typeface="+mn-cs"/>
        </a:defRPr>
      </a:lvl6pPr>
      <a:lvl7pPr marL="2743062" algn="l" defTabSz="914354" rtl="0" eaLnBrk="1" latinLnBrk="0" hangingPunct="1">
        <a:defRPr sz="1800" kern="1200">
          <a:solidFill>
            <a:schemeClr val="tx1"/>
          </a:solidFill>
          <a:latin typeface="+mn-lt"/>
          <a:ea typeface="+mn-ea"/>
          <a:cs typeface="+mn-cs"/>
        </a:defRPr>
      </a:lvl7pPr>
      <a:lvl8pPr marL="3200240" algn="l" defTabSz="914354" rtl="0" eaLnBrk="1" latinLnBrk="0" hangingPunct="1">
        <a:defRPr sz="1800" kern="1200">
          <a:solidFill>
            <a:schemeClr val="tx1"/>
          </a:solidFill>
          <a:latin typeface="+mn-lt"/>
          <a:ea typeface="+mn-ea"/>
          <a:cs typeface="+mn-cs"/>
        </a:defRPr>
      </a:lvl8pPr>
      <a:lvl9pPr marL="3657418" algn="l" defTabSz="914354"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Layout" Target="../slideLayouts/slideLayout8.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png"/><Relationship Id="rId1" Type="http://schemas.openxmlformats.org/officeDocument/2006/relationships/slideLayout" Target="../slideLayouts/slideLayout8.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g"/><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mailto:noreply@eprospectus.co.uk" TargetMode="Externa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8" Type="http://schemas.openxmlformats.org/officeDocument/2006/relationships/hyperlink" Target="https://www.kentprospectus.co.uk/resources/detail/kentchoices-login-session-for-year-10-students-649" TargetMode="External"/><Relationship Id="rId3" Type="http://schemas.openxmlformats.org/officeDocument/2006/relationships/hyperlink" Target="https://www.kentprospectus.co.uk/resources/detail/checking-year-10-learners-are-accurate-645" TargetMode="External"/><Relationship Id="rId7" Type="http://schemas.openxmlformats.org/officeDocument/2006/relationships/hyperlink" Target="https://www.kentprospectus.co.uk/resources/detail/introduction-to-kentchoices-for-year-10-students-648" TargetMode="External"/><Relationship Id="rId2" Type="http://schemas.openxmlformats.org/officeDocument/2006/relationships/image" Target="../media/image18.png"/><Relationship Id="rId1" Type="http://schemas.openxmlformats.org/officeDocument/2006/relationships/slideLayout" Target="../slideLayouts/slideLayout8.xml"/><Relationship Id="rId6" Type="http://schemas.openxmlformats.org/officeDocument/2006/relationships/hyperlink" Target="https://www.kentprospectus.co.uk/resources/detail/issuing-year-10-login-details-via-email-647" TargetMode="External"/><Relationship Id="rId5" Type="http://schemas.openxmlformats.org/officeDocument/2006/relationships/hyperlink" Target="https://www.kentprospectus.co.uk/resources/detail/issuing-year-10-login-details-via-ms-excel-650" TargetMode="External"/><Relationship Id="rId10" Type="http://schemas.openxmlformats.org/officeDocument/2006/relationships/image" Target="../media/image9.png"/><Relationship Id="rId4" Type="http://schemas.openxmlformats.org/officeDocument/2006/relationships/hyperlink" Target="https://www.kentprospectus.co.uk/resources/detail/issuing-year-10-login-details-via-pdf-646" TargetMode="External"/><Relationship Id="rId9"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mailto:noreply@eprospectus.co.uk" TargetMode="Externa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A white text with a black background&#10;&#10;Description automatically generated">
            <a:extLst>
              <a:ext uri="{FF2B5EF4-FFF2-40B4-BE49-F238E27FC236}">
                <a16:creationId xmlns:a16="http://schemas.microsoft.com/office/drawing/2014/main" id="{4EF5C847-3E83-54D9-B2BE-0C62E55DBCAF}"/>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33875" r="33875"/>
          <a:stretch>
            <a:fillRect/>
          </a:stretch>
        </p:blipFill>
        <p:spPr/>
      </p:pic>
      <p:sp>
        <p:nvSpPr>
          <p:cNvPr id="3" name="Title 2">
            <a:extLst>
              <a:ext uri="{FF2B5EF4-FFF2-40B4-BE49-F238E27FC236}">
                <a16:creationId xmlns:a16="http://schemas.microsoft.com/office/drawing/2014/main" id="{A6A0B8C5-233D-497C-B0EE-4C42C8724BAB}"/>
              </a:ext>
            </a:extLst>
          </p:cNvPr>
          <p:cNvSpPr>
            <a:spLocks noGrp="1"/>
          </p:cNvSpPr>
          <p:nvPr>
            <p:ph type="ctrTitle"/>
          </p:nvPr>
        </p:nvSpPr>
        <p:spPr>
          <a:xfrm>
            <a:off x="529391" y="1797813"/>
            <a:ext cx="5566612" cy="1742707"/>
          </a:xfrm>
          <a:prstGeom prst="rect">
            <a:avLst/>
          </a:prstGeom>
        </p:spPr>
        <p:txBody>
          <a:bodyPr>
            <a:normAutofit fontScale="90000"/>
          </a:bodyPr>
          <a:lstStyle/>
          <a:p>
            <a:r>
              <a:rPr lang="en-GB" b="1" dirty="0"/>
              <a:t>Changes to the KentChoices Timeline</a:t>
            </a:r>
          </a:p>
        </p:txBody>
      </p:sp>
      <p:sp>
        <p:nvSpPr>
          <p:cNvPr id="4" name="Subtitle 3">
            <a:extLst>
              <a:ext uri="{FF2B5EF4-FFF2-40B4-BE49-F238E27FC236}">
                <a16:creationId xmlns:a16="http://schemas.microsoft.com/office/drawing/2014/main" id="{38C67C27-F9F9-4838-9010-0C499B12E1AD}"/>
              </a:ext>
            </a:extLst>
          </p:cNvPr>
          <p:cNvSpPr>
            <a:spLocks noGrp="1"/>
          </p:cNvSpPr>
          <p:nvPr>
            <p:ph type="subTitle" idx="1"/>
          </p:nvPr>
        </p:nvSpPr>
        <p:spPr>
          <a:xfrm>
            <a:off x="572600" y="4189325"/>
            <a:ext cx="6220800" cy="653263"/>
          </a:xfrm>
        </p:spPr>
        <p:txBody>
          <a:bodyPr/>
          <a:lstStyle/>
          <a:p>
            <a:r>
              <a:rPr lang="en-GB" sz="2400" dirty="0"/>
              <a:t>18th, 22nd, 24th and 30th April 2024</a:t>
            </a:r>
          </a:p>
          <a:p>
            <a:endParaRPr lang="en-GB" sz="2400" dirty="0"/>
          </a:p>
        </p:txBody>
      </p:sp>
      <p:pic>
        <p:nvPicPr>
          <p:cNvPr id="8" name="Picture 7" descr="A white text with a black background&#10;&#10;Description automatically generated">
            <a:extLst>
              <a:ext uri="{FF2B5EF4-FFF2-40B4-BE49-F238E27FC236}">
                <a16:creationId xmlns:a16="http://schemas.microsoft.com/office/drawing/2014/main" id="{B9C6DE49-16F0-35A4-7C9B-E275E79390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8379" y="4737252"/>
            <a:ext cx="3376703" cy="1423851"/>
          </a:xfrm>
          <a:prstGeom prst="rect">
            <a:avLst/>
          </a:prstGeom>
        </p:spPr>
      </p:pic>
      <p:pic>
        <p:nvPicPr>
          <p:cNvPr id="10" name="Picture 9" descr="A black and white logo&#10;&#10;Description automatically generated">
            <a:extLst>
              <a:ext uri="{FF2B5EF4-FFF2-40B4-BE49-F238E27FC236}">
                <a16:creationId xmlns:a16="http://schemas.microsoft.com/office/drawing/2014/main" id="{0D340A69-78BF-51C2-F062-65B63677FF59}"/>
              </a:ext>
            </a:extLst>
          </p:cNvPr>
          <p:cNvPicPr>
            <a:picLocks noChangeAspect="1"/>
          </p:cNvPicPr>
          <p:nvPr/>
        </p:nvPicPr>
        <p:blipFill rotWithShape="1">
          <a:blip r:embed="rId3">
            <a:extLst>
              <a:ext uri="{28A0092B-C50C-407E-A947-70E740481C1C}">
                <a14:useLocalDpi xmlns:a14="http://schemas.microsoft.com/office/drawing/2010/main" val="0"/>
              </a:ext>
            </a:extLst>
          </a:blip>
          <a:srcRect l="39444" t="20340" r="35542" b="66807"/>
          <a:stretch/>
        </p:blipFill>
        <p:spPr>
          <a:xfrm>
            <a:off x="1941913" y="57380"/>
            <a:ext cx="1291310" cy="298579"/>
          </a:xfrm>
          <a:prstGeom prst="rect">
            <a:avLst/>
          </a:prstGeom>
        </p:spPr>
      </p:pic>
      <p:pic>
        <p:nvPicPr>
          <p:cNvPr id="11" name="Picture 10" descr="A black and white logo&#10;&#10;Description automatically generated">
            <a:extLst>
              <a:ext uri="{FF2B5EF4-FFF2-40B4-BE49-F238E27FC236}">
                <a16:creationId xmlns:a16="http://schemas.microsoft.com/office/drawing/2014/main" id="{3E8679E1-A104-1828-5BE1-7B643B1E755D}"/>
              </a:ext>
            </a:extLst>
          </p:cNvPr>
          <p:cNvPicPr>
            <a:picLocks noChangeAspect="1"/>
          </p:cNvPicPr>
          <p:nvPr/>
        </p:nvPicPr>
        <p:blipFill rotWithShape="1">
          <a:blip r:embed="rId3">
            <a:extLst>
              <a:ext uri="{28A0092B-C50C-407E-A947-70E740481C1C}">
                <a14:useLocalDpi xmlns:a14="http://schemas.microsoft.com/office/drawing/2010/main" val="0"/>
              </a:ext>
            </a:extLst>
          </a:blip>
          <a:srcRect l="54932" t="31473" r="9281" b="15514"/>
          <a:stretch/>
        </p:blipFill>
        <p:spPr>
          <a:xfrm>
            <a:off x="2569559" y="355575"/>
            <a:ext cx="1327327" cy="884798"/>
          </a:xfrm>
          <a:prstGeom prst="rect">
            <a:avLst/>
          </a:prstGeom>
        </p:spPr>
      </p:pic>
    </p:spTree>
    <p:extLst>
      <p:ext uri="{BB962C8B-B14F-4D97-AF65-F5344CB8AC3E}">
        <p14:creationId xmlns:p14="http://schemas.microsoft.com/office/powerpoint/2010/main" val="800379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69D50A6-EAF6-4EBE-8C1E-A518637BA25C}"/>
              </a:ext>
            </a:extLst>
          </p:cNvPr>
          <p:cNvSpPr>
            <a:spLocks noGrp="1"/>
          </p:cNvSpPr>
          <p:nvPr>
            <p:ph type="body" sz="quarter" idx="10"/>
          </p:nvPr>
        </p:nvSpPr>
        <p:spPr>
          <a:xfrm>
            <a:off x="1468456" y="1214370"/>
            <a:ext cx="9255088" cy="410461"/>
          </a:xfrm>
        </p:spPr>
        <p:txBody>
          <a:bodyPr/>
          <a:lstStyle/>
          <a:p>
            <a:r>
              <a:rPr lang="en-GB" sz="3000" dirty="0">
                <a:solidFill>
                  <a:srgbClr val="7030A0"/>
                </a:solidFill>
              </a:rPr>
              <a:t>How Many Young People Have Used KentChoices So Far This Year?</a:t>
            </a:r>
          </a:p>
        </p:txBody>
      </p:sp>
      <p:grpSp>
        <p:nvGrpSpPr>
          <p:cNvPr id="42" name="Group 41">
            <a:extLst>
              <a:ext uri="{FF2B5EF4-FFF2-40B4-BE49-F238E27FC236}">
                <a16:creationId xmlns:a16="http://schemas.microsoft.com/office/drawing/2014/main" id="{409797B0-81C8-420C-B956-017FD3981A48}"/>
              </a:ext>
            </a:extLst>
          </p:cNvPr>
          <p:cNvGrpSpPr/>
          <p:nvPr/>
        </p:nvGrpSpPr>
        <p:grpSpPr>
          <a:xfrm>
            <a:off x="652392" y="2146673"/>
            <a:ext cx="10665763" cy="1057416"/>
            <a:chOff x="652390" y="2146673"/>
            <a:chExt cx="10665763" cy="1057416"/>
          </a:xfrm>
        </p:grpSpPr>
        <p:grpSp>
          <p:nvGrpSpPr>
            <p:cNvPr id="41" name="Group 40">
              <a:extLst>
                <a:ext uri="{FF2B5EF4-FFF2-40B4-BE49-F238E27FC236}">
                  <a16:creationId xmlns:a16="http://schemas.microsoft.com/office/drawing/2014/main" id="{30FA51B8-9FA5-4B98-B78A-F5D2D396C332}"/>
                </a:ext>
              </a:extLst>
            </p:cNvPr>
            <p:cNvGrpSpPr/>
            <p:nvPr/>
          </p:nvGrpSpPr>
          <p:grpSpPr>
            <a:xfrm>
              <a:off x="652390" y="2146673"/>
              <a:ext cx="5109068" cy="663295"/>
              <a:chOff x="652390" y="2146673"/>
              <a:chExt cx="5109068" cy="663295"/>
            </a:xfrm>
          </p:grpSpPr>
          <p:sp>
            <p:nvSpPr>
              <p:cNvPr id="3" name="Text Placeholder 7">
                <a:extLst>
                  <a:ext uri="{FF2B5EF4-FFF2-40B4-BE49-F238E27FC236}">
                    <a16:creationId xmlns:a16="http://schemas.microsoft.com/office/drawing/2014/main" id="{18941919-8A19-488E-B2C2-6383EBC7C78C}"/>
                  </a:ext>
                </a:extLst>
              </p:cNvPr>
              <p:cNvSpPr txBox="1">
                <a:spLocks/>
              </p:cNvSpPr>
              <p:nvPr/>
            </p:nvSpPr>
            <p:spPr>
              <a:xfrm>
                <a:off x="1516625" y="2146673"/>
                <a:ext cx="4244833" cy="3111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600" b="1" kern="1200">
                    <a:solidFill>
                      <a:srgbClr val="78A2B6"/>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New Users</a:t>
                </a:r>
                <a:endParaRPr lang="en-GB" sz="2400" dirty="0"/>
              </a:p>
            </p:txBody>
          </p:sp>
          <p:sp>
            <p:nvSpPr>
              <p:cNvPr id="5" name="Freeform: Shape 4">
                <a:extLst>
                  <a:ext uri="{FF2B5EF4-FFF2-40B4-BE49-F238E27FC236}">
                    <a16:creationId xmlns:a16="http://schemas.microsoft.com/office/drawing/2014/main" id="{311DB245-F722-4955-B3EA-3055F00265EE}"/>
                  </a:ext>
                </a:extLst>
              </p:cNvPr>
              <p:cNvSpPr/>
              <p:nvPr/>
            </p:nvSpPr>
            <p:spPr>
              <a:xfrm>
                <a:off x="652390" y="2198360"/>
                <a:ext cx="611608" cy="611608"/>
              </a:xfrm>
              <a:custGeom>
                <a:avLst/>
                <a:gdLst/>
                <a:ahLst/>
                <a:cxnLst/>
                <a:rect l="l" t="t" r="r" b="b"/>
                <a:pathLst>
                  <a:path w="611608" h="611608">
                    <a:moveTo>
                      <a:pt x="338545" y="89261"/>
                    </a:moveTo>
                    <a:cubicBezTo>
                      <a:pt x="330078" y="89513"/>
                      <a:pt x="322972" y="92476"/>
                      <a:pt x="317226" y="98149"/>
                    </a:cubicBezTo>
                    <a:cubicBezTo>
                      <a:pt x="311480" y="103822"/>
                      <a:pt x="306706" y="110691"/>
                      <a:pt x="302904" y="118757"/>
                    </a:cubicBezTo>
                    <a:cubicBezTo>
                      <a:pt x="299102" y="126822"/>
                      <a:pt x="295883" y="134568"/>
                      <a:pt x="293248" y="141996"/>
                    </a:cubicBezTo>
                    <a:cubicBezTo>
                      <a:pt x="290612" y="149424"/>
                      <a:pt x="288170" y="155020"/>
                      <a:pt x="285923" y="158782"/>
                    </a:cubicBezTo>
                    <a:cubicBezTo>
                      <a:pt x="273677" y="176804"/>
                      <a:pt x="262765" y="190378"/>
                      <a:pt x="253187" y="199506"/>
                    </a:cubicBezTo>
                    <a:cubicBezTo>
                      <a:pt x="243609" y="208633"/>
                      <a:pt x="235167" y="216224"/>
                      <a:pt x="227861" y="222281"/>
                    </a:cubicBezTo>
                    <a:cubicBezTo>
                      <a:pt x="217537" y="230989"/>
                      <a:pt x="209068" y="238301"/>
                      <a:pt x="202454" y="244218"/>
                    </a:cubicBezTo>
                    <a:cubicBezTo>
                      <a:pt x="195839" y="250134"/>
                      <a:pt x="191758" y="256968"/>
                      <a:pt x="190209" y="264719"/>
                    </a:cubicBezTo>
                    <a:cubicBezTo>
                      <a:pt x="189877" y="266780"/>
                      <a:pt x="189584" y="268721"/>
                      <a:pt x="189331" y="270542"/>
                    </a:cubicBezTo>
                    <a:cubicBezTo>
                      <a:pt x="189079" y="272364"/>
                      <a:pt x="188946" y="274146"/>
                      <a:pt x="188933" y="275887"/>
                    </a:cubicBezTo>
                    <a:cubicBezTo>
                      <a:pt x="188952" y="281451"/>
                      <a:pt x="190109" y="285560"/>
                      <a:pt x="192403" y="288212"/>
                    </a:cubicBezTo>
                    <a:cubicBezTo>
                      <a:pt x="194696" y="290864"/>
                      <a:pt x="198007" y="292181"/>
                      <a:pt x="202334" y="292161"/>
                    </a:cubicBezTo>
                    <a:cubicBezTo>
                      <a:pt x="204874" y="292181"/>
                      <a:pt x="207852" y="291742"/>
                      <a:pt x="211269" y="290844"/>
                    </a:cubicBezTo>
                    <a:cubicBezTo>
                      <a:pt x="214686" y="289947"/>
                      <a:pt x="218621" y="288471"/>
                      <a:pt x="223075" y="286417"/>
                    </a:cubicBezTo>
                    <a:lnTo>
                      <a:pt x="268385" y="263124"/>
                    </a:lnTo>
                    <a:lnTo>
                      <a:pt x="273168" y="265676"/>
                    </a:lnTo>
                    <a:cubicBezTo>
                      <a:pt x="272377" y="273826"/>
                      <a:pt x="271726" y="285925"/>
                      <a:pt x="271215" y="301973"/>
                    </a:cubicBezTo>
                    <a:cubicBezTo>
                      <a:pt x="270703" y="318020"/>
                      <a:pt x="270291" y="337936"/>
                      <a:pt x="269979" y="361722"/>
                    </a:cubicBezTo>
                    <a:cubicBezTo>
                      <a:pt x="269969" y="363384"/>
                      <a:pt x="269847" y="366299"/>
                      <a:pt x="269613" y="370467"/>
                    </a:cubicBezTo>
                    <a:cubicBezTo>
                      <a:pt x="269379" y="374635"/>
                      <a:pt x="269091" y="379015"/>
                      <a:pt x="268751" y="383609"/>
                    </a:cubicBezTo>
                    <a:cubicBezTo>
                      <a:pt x="268410" y="388202"/>
                      <a:pt x="268075" y="391968"/>
                      <a:pt x="267747" y="394907"/>
                    </a:cubicBezTo>
                    <a:lnTo>
                      <a:pt x="267109" y="453619"/>
                    </a:lnTo>
                    <a:cubicBezTo>
                      <a:pt x="267109" y="461968"/>
                      <a:pt x="267428" y="469201"/>
                      <a:pt x="268066" y="475317"/>
                    </a:cubicBezTo>
                    <a:cubicBezTo>
                      <a:pt x="269527" y="489636"/>
                      <a:pt x="272424" y="500246"/>
                      <a:pt x="276755" y="507146"/>
                    </a:cubicBezTo>
                    <a:cubicBezTo>
                      <a:pt x="281087" y="514046"/>
                      <a:pt x="286694" y="517476"/>
                      <a:pt x="293576" y="517436"/>
                    </a:cubicBezTo>
                    <a:cubicBezTo>
                      <a:pt x="295948" y="517450"/>
                      <a:pt x="298459" y="517104"/>
                      <a:pt x="301110" y="516399"/>
                    </a:cubicBezTo>
                    <a:cubicBezTo>
                      <a:pt x="303761" y="515695"/>
                      <a:pt x="306670" y="514551"/>
                      <a:pt x="309839" y="512969"/>
                    </a:cubicBezTo>
                    <a:cubicBezTo>
                      <a:pt x="316051" y="509812"/>
                      <a:pt x="320768" y="504081"/>
                      <a:pt x="323990" y="495778"/>
                    </a:cubicBezTo>
                    <a:cubicBezTo>
                      <a:pt x="327212" y="487475"/>
                      <a:pt x="328979" y="476400"/>
                      <a:pt x="329291" y="462553"/>
                    </a:cubicBezTo>
                    <a:lnTo>
                      <a:pt x="329291" y="459043"/>
                    </a:lnTo>
                    <a:cubicBezTo>
                      <a:pt x="329291" y="455075"/>
                      <a:pt x="329211" y="447696"/>
                      <a:pt x="329052" y="436907"/>
                    </a:cubicBezTo>
                    <a:cubicBezTo>
                      <a:pt x="328893" y="426118"/>
                      <a:pt x="328653" y="411799"/>
                      <a:pt x="328335" y="393950"/>
                    </a:cubicBezTo>
                    <a:cubicBezTo>
                      <a:pt x="327325" y="380282"/>
                      <a:pt x="326793" y="371560"/>
                      <a:pt x="326740" y="367784"/>
                    </a:cubicBezTo>
                    <a:cubicBezTo>
                      <a:pt x="327750" y="334865"/>
                      <a:pt x="332429" y="286151"/>
                      <a:pt x="340778" y="221642"/>
                    </a:cubicBezTo>
                    <a:cubicBezTo>
                      <a:pt x="343652" y="199239"/>
                      <a:pt x="346059" y="180689"/>
                      <a:pt x="347999" y="165991"/>
                    </a:cubicBezTo>
                    <a:cubicBezTo>
                      <a:pt x="349939" y="151293"/>
                      <a:pt x="351401" y="138936"/>
                      <a:pt x="352384" y="128918"/>
                    </a:cubicBezTo>
                    <a:cubicBezTo>
                      <a:pt x="353367" y="118900"/>
                      <a:pt x="353859" y="109710"/>
                      <a:pt x="353861" y="101346"/>
                    </a:cubicBezTo>
                    <a:cubicBezTo>
                      <a:pt x="353821" y="100843"/>
                      <a:pt x="352465" y="98829"/>
                      <a:pt x="349793" y="95304"/>
                    </a:cubicBezTo>
                    <a:cubicBezTo>
                      <a:pt x="347120" y="91779"/>
                      <a:pt x="343371" y="89764"/>
                      <a:pt x="338545" y="89261"/>
                    </a:cubicBezTo>
                    <a:close/>
                    <a:moveTo>
                      <a:pt x="305804" y="0"/>
                    </a:moveTo>
                    <a:cubicBezTo>
                      <a:pt x="474695" y="0"/>
                      <a:pt x="611608" y="136913"/>
                      <a:pt x="611608" y="305804"/>
                    </a:cubicBezTo>
                    <a:cubicBezTo>
                      <a:pt x="611608" y="474695"/>
                      <a:pt x="474695" y="611608"/>
                      <a:pt x="305804" y="611608"/>
                    </a:cubicBezTo>
                    <a:cubicBezTo>
                      <a:pt x="136913" y="611608"/>
                      <a:pt x="0" y="474695"/>
                      <a:pt x="0" y="305804"/>
                    </a:cubicBezTo>
                    <a:cubicBezTo>
                      <a:pt x="0" y="136913"/>
                      <a:pt x="136913" y="0"/>
                      <a:pt x="305804" y="0"/>
                    </a:cubicBezTo>
                    <a:close/>
                  </a:path>
                </a:pathLst>
              </a:cu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404"/>
              </a:p>
            </p:txBody>
          </p:sp>
        </p:grpSp>
        <p:sp>
          <p:nvSpPr>
            <p:cNvPr id="12" name="Text Placeholder 7">
              <a:extLst>
                <a:ext uri="{FF2B5EF4-FFF2-40B4-BE49-F238E27FC236}">
                  <a16:creationId xmlns:a16="http://schemas.microsoft.com/office/drawing/2014/main" id="{42A1ADD1-657F-4CEF-A248-41336254279C}"/>
                </a:ext>
              </a:extLst>
            </p:cNvPr>
            <p:cNvSpPr txBox="1">
              <a:spLocks/>
            </p:cNvSpPr>
            <p:nvPr/>
          </p:nvSpPr>
          <p:spPr>
            <a:xfrm>
              <a:off x="1516625" y="2515183"/>
              <a:ext cx="9801528" cy="688906"/>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400" b="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t>New user visits to KentChoices up from 100,136 to 132,659.</a:t>
              </a:r>
            </a:p>
            <a:p>
              <a:endParaRPr lang="en-GB" sz="2400" dirty="0"/>
            </a:p>
          </p:txBody>
        </p:sp>
      </p:grpSp>
      <p:sp>
        <p:nvSpPr>
          <p:cNvPr id="16" name="Text Placeholder 7">
            <a:extLst>
              <a:ext uri="{FF2B5EF4-FFF2-40B4-BE49-F238E27FC236}">
                <a16:creationId xmlns:a16="http://schemas.microsoft.com/office/drawing/2014/main" id="{109A6FAF-DCFD-4AB0-BE23-4B44742BFFEE}"/>
              </a:ext>
            </a:extLst>
          </p:cNvPr>
          <p:cNvSpPr txBox="1">
            <a:spLocks/>
          </p:cNvSpPr>
          <p:nvPr/>
        </p:nvSpPr>
        <p:spPr>
          <a:xfrm>
            <a:off x="7267417" y="2515185"/>
            <a:ext cx="4244833" cy="68890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400" b="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grpSp>
        <p:nvGrpSpPr>
          <p:cNvPr id="21" name="Group 20">
            <a:extLst>
              <a:ext uri="{FF2B5EF4-FFF2-40B4-BE49-F238E27FC236}">
                <a16:creationId xmlns:a16="http://schemas.microsoft.com/office/drawing/2014/main" id="{0111B9FF-E495-5CDC-C6FC-EBF2A8F9B05B}"/>
              </a:ext>
            </a:extLst>
          </p:cNvPr>
          <p:cNvGrpSpPr/>
          <p:nvPr/>
        </p:nvGrpSpPr>
        <p:grpSpPr>
          <a:xfrm>
            <a:off x="652392" y="3068072"/>
            <a:ext cx="10665763" cy="1057416"/>
            <a:chOff x="652390" y="3459439"/>
            <a:chExt cx="10665763" cy="1057416"/>
          </a:xfrm>
        </p:grpSpPr>
        <p:grpSp>
          <p:nvGrpSpPr>
            <p:cNvPr id="32" name="Group 31">
              <a:extLst>
                <a:ext uri="{FF2B5EF4-FFF2-40B4-BE49-F238E27FC236}">
                  <a16:creationId xmlns:a16="http://schemas.microsoft.com/office/drawing/2014/main" id="{71C04B31-A9C0-D9AF-3625-E8C47B3DE0B3}"/>
                </a:ext>
              </a:extLst>
            </p:cNvPr>
            <p:cNvGrpSpPr/>
            <p:nvPr/>
          </p:nvGrpSpPr>
          <p:grpSpPr>
            <a:xfrm>
              <a:off x="1516625" y="3459439"/>
              <a:ext cx="9801528" cy="1057416"/>
              <a:chOff x="1516625" y="2146673"/>
              <a:chExt cx="9801528" cy="1057416"/>
            </a:xfrm>
          </p:grpSpPr>
          <p:sp>
            <p:nvSpPr>
              <p:cNvPr id="35" name="Text Placeholder 7">
                <a:extLst>
                  <a:ext uri="{FF2B5EF4-FFF2-40B4-BE49-F238E27FC236}">
                    <a16:creationId xmlns:a16="http://schemas.microsoft.com/office/drawing/2014/main" id="{6F46F933-7A69-1F07-FB87-A2DA8E0927AD}"/>
                  </a:ext>
                </a:extLst>
              </p:cNvPr>
              <p:cNvSpPr txBox="1">
                <a:spLocks/>
              </p:cNvSpPr>
              <p:nvPr/>
            </p:nvSpPr>
            <p:spPr>
              <a:xfrm>
                <a:off x="1516625" y="2146673"/>
                <a:ext cx="4244833" cy="3111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600" b="1" kern="1200">
                    <a:solidFill>
                      <a:srgbClr val="78A2B6"/>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Year 11s Logged In</a:t>
                </a:r>
                <a:endParaRPr lang="en-GB" sz="2400" dirty="0"/>
              </a:p>
            </p:txBody>
          </p:sp>
          <p:sp>
            <p:nvSpPr>
              <p:cNvPr id="34" name="Text Placeholder 7">
                <a:extLst>
                  <a:ext uri="{FF2B5EF4-FFF2-40B4-BE49-F238E27FC236}">
                    <a16:creationId xmlns:a16="http://schemas.microsoft.com/office/drawing/2014/main" id="{EB61EC93-E937-5A15-A6D1-4B66F55B01EB}"/>
                  </a:ext>
                </a:extLst>
              </p:cNvPr>
              <p:cNvSpPr txBox="1">
                <a:spLocks/>
              </p:cNvSpPr>
              <p:nvPr/>
            </p:nvSpPr>
            <p:spPr>
              <a:xfrm>
                <a:off x="1516625" y="2515183"/>
                <a:ext cx="9801528" cy="688906"/>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400" b="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t>Year 11 learners logged on to KentChoices up from 12,656 (71% of cohort) to 13,081 (73%)</a:t>
                </a:r>
              </a:p>
            </p:txBody>
          </p:sp>
        </p:grpSp>
        <p:sp>
          <p:nvSpPr>
            <p:cNvPr id="38" name="Freeform: Shape 37">
              <a:extLst>
                <a:ext uri="{FF2B5EF4-FFF2-40B4-BE49-F238E27FC236}">
                  <a16:creationId xmlns:a16="http://schemas.microsoft.com/office/drawing/2014/main" id="{9197FEAC-5355-D023-2535-20639F9949AE}"/>
                </a:ext>
              </a:extLst>
            </p:cNvPr>
            <p:cNvSpPr/>
            <p:nvPr/>
          </p:nvSpPr>
          <p:spPr>
            <a:xfrm>
              <a:off x="652390" y="3509892"/>
              <a:ext cx="611608" cy="611608"/>
            </a:xfrm>
            <a:custGeom>
              <a:avLst/>
              <a:gdLst/>
              <a:ahLst/>
              <a:cxnLst/>
              <a:rect l="l" t="t" r="r" b="b"/>
              <a:pathLst>
                <a:path w="611608" h="611608">
                  <a:moveTo>
                    <a:pt x="335531" y="106479"/>
                  </a:moveTo>
                  <a:cubicBezTo>
                    <a:pt x="311059" y="106681"/>
                    <a:pt x="287189" y="112123"/>
                    <a:pt x="263922" y="122803"/>
                  </a:cubicBezTo>
                  <a:cubicBezTo>
                    <a:pt x="240655" y="133483"/>
                    <a:pt x="220614" y="148188"/>
                    <a:pt x="203799" y="166916"/>
                  </a:cubicBezTo>
                  <a:cubicBezTo>
                    <a:pt x="186984" y="185645"/>
                    <a:pt x="176018" y="207182"/>
                    <a:pt x="170902" y="231530"/>
                  </a:cubicBezTo>
                  <a:cubicBezTo>
                    <a:pt x="170596" y="232181"/>
                    <a:pt x="170410" y="232953"/>
                    <a:pt x="170343" y="233843"/>
                  </a:cubicBezTo>
                  <a:cubicBezTo>
                    <a:pt x="170277" y="234734"/>
                    <a:pt x="170250" y="235665"/>
                    <a:pt x="170264" y="236636"/>
                  </a:cubicBezTo>
                  <a:cubicBezTo>
                    <a:pt x="170244" y="241376"/>
                    <a:pt x="171879" y="245538"/>
                    <a:pt x="175169" y="249122"/>
                  </a:cubicBezTo>
                  <a:cubicBezTo>
                    <a:pt x="178459" y="252706"/>
                    <a:pt x="183524" y="255033"/>
                    <a:pt x="190364" y="256103"/>
                  </a:cubicBezTo>
                  <a:lnTo>
                    <a:pt x="194830" y="256103"/>
                  </a:lnTo>
                  <a:cubicBezTo>
                    <a:pt x="200281" y="256183"/>
                    <a:pt x="205651" y="255146"/>
                    <a:pt x="210942" y="252992"/>
                  </a:cubicBezTo>
                  <a:cubicBezTo>
                    <a:pt x="216233" y="250837"/>
                    <a:pt x="220328" y="247088"/>
                    <a:pt x="223226" y="241742"/>
                  </a:cubicBezTo>
                  <a:cubicBezTo>
                    <a:pt x="233136" y="223990"/>
                    <a:pt x="243864" y="209469"/>
                    <a:pt x="255410" y="198180"/>
                  </a:cubicBezTo>
                  <a:cubicBezTo>
                    <a:pt x="266955" y="186891"/>
                    <a:pt x="279199" y="179072"/>
                    <a:pt x="292140" y="174723"/>
                  </a:cubicBezTo>
                  <a:cubicBezTo>
                    <a:pt x="297099" y="173128"/>
                    <a:pt x="301858" y="171931"/>
                    <a:pt x="306418" y="171134"/>
                  </a:cubicBezTo>
                  <a:cubicBezTo>
                    <a:pt x="310977" y="170336"/>
                    <a:pt x="315258" y="169937"/>
                    <a:pt x="319259" y="169937"/>
                  </a:cubicBezTo>
                  <a:cubicBezTo>
                    <a:pt x="331436" y="170243"/>
                    <a:pt x="340742" y="173541"/>
                    <a:pt x="347176" y="179830"/>
                  </a:cubicBezTo>
                  <a:cubicBezTo>
                    <a:pt x="353610" y="186120"/>
                    <a:pt x="356854" y="193566"/>
                    <a:pt x="356907" y="202169"/>
                  </a:cubicBezTo>
                  <a:lnTo>
                    <a:pt x="356907" y="203446"/>
                  </a:lnTo>
                  <a:cubicBezTo>
                    <a:pt x="356728" y="208239"/>
                    <a:pt x="355571" y="213173"/>
                    <a:pt x="353437" y="218246"/>
                  </a:cubicBezTo>
                  <a:cubicBezTo>
                    <a:pt x="351304" y="223319"/>
                    <a:pt x="348313" y="228491"/>
                    <a:pt x="344464" y="233764"/>
                  </a:cubicBezTo>
                  <a:cubicBezTo>
                    <a:pt x="323546" y="262971"/>
                    <a:pt x="297664" y="291999"/>
                    <a:pt x="266816" y="320848"/>
                  </a:cubicBezTo>
                  <a:cubicBezTo>
                    <a:pt x="235968" y="349697"/>
                    <a:pt x="200274" y="378326"/>
                    <a:pt x="159735" y="406736"/>
                  </a:cubicBezTo>
                  <a:cubicBezTo>
                    <a:pt x="149858" y="413571"/>
                    <a:pt x="142493" y="420405"/>
                    <a:pt x="137641" y="427239"/>
                  </a:cubicBezTo>
                  <a:cubicBezTo>
                    <a:pt x="132789" y="434073"/>
                    <a:pt x="130369" y="441065"/>
                    <a:pt x="130383" y="448215"/>
                  </a:cubicBezTo>
                  <a:cubicBezTo>
                    <a:pt x="130389" y="449823"/>
                    <a:pt x="130535" y="451470"/>
                    <a:pt x="130821" y="453157"/>
                  </a:cubicBezTo>
                  <a:cubicBezTo>
                    <a:pt x="131107" y="454845"/>
                    <a:pt x="131493" y="456492"/>
                    <a:pt x="131978" y="458100"/>
                  </a:cubicBezTo>
                  <a:cubicBezTo>
                    <a:pt x="134637" y="466836"/>
                    <a:pt x="140007" y="473758"/>
                    <a:pt x="148090" y="478867"/>
                  </a:cubicBezTo>
                  <a:cubicBezTo>
                    <a:pt x="156172" y="483976"/>
                    <a:pt x="167286" y="487470"/>
                    <a:pt x="181430" y="489350"/>
                  </a:cubicBezTo>
                  <a:cubicBezTo>
                    <a:pt x="228649" y="495462"/>
                    <a:pt x="273316" y="498544"/>
                    <a:pt x="315431" y="498598"/>
                  </a:cubicBezTo>
                  <a:cubicBezTo>
                    <a:pt x="327375" y="498598"/>
                    <a:pt x="339060" y="498358"/>
                    <a:pt x="350486" y="497880"/>
                  </a:cubicBezTo>
                  <a:cubicBezTo>
                    <a:pt x="361912" y="497402"/>
                    <a:pt x="373198" y="496684"/>
                    <a:pt x="384345" y="495728"/>
                  </a:cubicBezTo>
                  <a:cubicBezTo>
                    <a:pt x="399197" y="494639"/>
                    <a:pt x="412282" y="493592"/>
                    <a:pt x="423600" y="492586"/>
                  </a:cubicBezTo>
                  <a:cubicBezTo>
                    <a:pt x="434918" y="491580"/>
                    <a:pt x="444057" y="489494"/>
                    <a:pt x="451015" y="486327"/>
                  </a:cubicBezTo>
                  <a:cubicBezTo>
                    <a:pt x="457973" y="483160"/>
                    <a:pt x="462337" y="477790"/>
                    <a:pt x="464107" y="470217"/>
                  </a:cubicBezTo>
                  <a:cubicBezTo>
                    <a:pt x="465650" y="464106"/>
                    <a:pt x="466395" y="458472"/>
                    <a:pt x="466342" y="453317"/>
                  </a:cubicBezTo>
                  <a:cubicBezTo>
                    <a:pt x="466341" y="449544"/>
                    <a:pt x="466022" y="446567"/>
                    <a:pt x="465384" y="444388"/>
                  </a:cubicBezTo>
                  <a:cubicBezTo>
                    <a:pt x="463828" y="439823"/>
                    <a:pt x="461276" y="436593"/>
                    <a:pt x="457726" y="434699"/>
                  </a:cubicBezTo>
                  <a:cubicBezTo>
                    <a:pt x="454177" y="432805"/>
                    <a:pt x="449391" y="431888"/>
                    <a:pt x="443369" y="431947"/>
                  </a:cubicBezTo>
                  <a:cubicBezTo>
                    <a:pt x="441621" y="431322"/>
                    <a:pt x="439534" y="430897"/>
                    <a:pt x="437108" y="430671"/>
                  </a:cubicBezTo>
                  <a:cubicBezTo>
                    <a:pt x="434682" y="430445"/>
                    <a:pt x="431877" y="430338"/>
                    <a:pt x="428693" y="430352"/>
                  </a:cubicBezTo>
                  <a:cubicBezTo>
                    <a:pt x="424997" y="430338"/>
                    <a:pt x="420743" y="430524"/>
                    <a:pt x="415931" y="430910"/>
                  </a:cubicBezTo>
                  <a:cubicBezTo>
                    <a:pt x="411119" y="431296"/>
                    <a:pt x="405908" y="431961"/>
                    <a:pt x="400298" y="432905"/>
                  </a:cubicBezTo>
                  <a:cubicBezTo>
                    <a:pt x="383494" y="435770"/>
                    <a:pt x="370839" y="437379"/>
                    <a:pt x="362331" y="437731"/>
                  </a:cubicBezTo>
                  <a:cubicBezTo>
                    <a:pt x="353823" y="438084"/>
                    <a:pt x="347867" y="438177"/>
                    <a:pt x="344464" y="438011"/>
                  </a:cubicBezTo>
                  <a:lnTo>
                    <a:pt x="342869" y="438011"/>
                  </a:lnTo>
                  <a:cubicBezTo>
                    <a:pt x="329628" y="437512"/>
                    <a:pt x="314314" y="436994"/>
                    <a:pt x="296926" y="436455"/>
                  </a:cubicBezTo>
                  <a:cubicBezTo>
                    <a:pt x="279538" y="435917"/>
                    <a:pt x="260076" y="434520"/>
                    <a:pt x="238540" y="432266"/>
                  </a:cubicBezTo>
                  <a:lnTo>
                    <a:pt x="236307" y="428118"/>
                  </a:lnTo>
                  <a:cubicBezTo>
                    <a:pt x="239342" y="424381"/>
                    <a:pt x="245786" y="418061"/>
                    <a:pt x="255639" y="409159"/>
                  </a:cubicBezTo>
                  <a:cubicBezTo>
                    <a:pt x="265492" y="400256"/>
                    <a:pt x="277773" y="389492"/>
                    <a:pt x="292483" y="376867"/>
                  </a:cubicBezTo>
                  <a:cubicBezTo>
                    <a:pt x="307193" y="364241"/>
                    <a:pt x="323350" y="350475"/>
                    <a:pt x="340955" y="335568"/>
                  </a:cubicBezTo>
                  <a:cubicBezTo>
                    <a:pt x="360736" y="318667"/>
                    <a:pt x="377167" y="301966"/>
                    <a:pt x="390248" y="285464"/>
                  </a:cubicBezTo>
                  <a:cubicBezTo>
                    <a:pt x="403329" y="268962"/>
                    <a:pt x="413060" y="252579"/>
                    <a:pt x="419441" y="236317"/>
                  </a:cubicBezTo>
                  <a:cubicBezTo>
                    <a:pt x="422312" y="228804"/>
                    <a:pt x="424466" y="221410"/>
                    <a:pt x="425901" y="214137"/>
                  </a:cubicBezTo>
                  <a:cubicBezTo>
                    <a:pt x="427337" y="206863"/>
                    <a:pt x="428055" y="199789"/>
                    <a:pt x="428055" y="192914"/>
                  </a:cubicBezTo>
                  <a:cubicBezTo>
                    <a:pt x="428055" y="177224"/>
                    <a:pt x="424226" y="162337"/>
                    <a:pt x="416569" y="148253"/>
                  </a:cubicBezTo>
                  <a:cubicBezTo>
                    <a:pt x="408792" y="134096"/>
                    <a:pt x="398583" y="123586"/>
                    <a:pt x="385940" y="116723"/>
                  </a:cubicBezTo>
                  <a:cubicBezTo>
                    <a:pt x="373298" y="109860"/>
                    <a:pt x="357984" y="106446"/>
                    <a:pt x="339997" y="106479"/>
                  </a:cubicBezTo>
                  <a:close/>
                  <a:moveTo>
                    <a:pt x="305804" y="0"/>
                  </a:moveTo>
                  <a:cubicBezTo>
                    <a:pt x="474695" y="0"/>
                    <a:pt x="611608" y="136913"/>
                    <a:pt x="611608" y="305804"/>
                  </a:cubicBezTo>
                  <a:cubicBezTo>
                    <a:pt x="611608" y="474695"/>
                    <a:pt x="474695" y="611608"/>
                    <a:pt x="305804" y="611608"/>
                  </a:cubicBezTo>
                  <a:cubicBezTo>
                    <a:pt x="136913" y="611608"/>
                    <a:pt x="0" y="474695"/>
                    <a:pt x="0" y="305804"/>
                  </a:cubicBezTo>
                  <a:cubicBezTo>
                    <a:pt x="0" y="136913"/>
                    <a:pt x="136913" y="0"/>
                    <a:pt x="305804" y="0"/>
                  </a:cubicBezTo>
                  <a:close/>
                </a:path>
              </a:pathLst>
            </a:cu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404" dirty="0"/>
            </a:p>
          </p:txBody>
        </p:sp>
      </p:grpSp>
      <p:grpSp>
        <p:nvGrpSpPr>
          <p:cNvPr id="22" name="Group 21">
            <a:extLst>
              <a:ext uri="{FF2B5EF4-FFF2-40B4-BE49-F238E27FC236}">
                <a16:creationId xmlns:a16="http://schemas.microsoft.com/office/drawing/2014/main" id="{C7CEFFD5-2B38-359E-4FA8-5250B29A6A53}"/>
              </a:ext>
            </a:extLst>
          </p:cNvPr>
          <p:cNvGrpSpPr/>
          <p:nvPr/>
        </p:nvGrpSpPr>
        <p:grpSpPr>
          <a:xfrm>
            <a:off x="652392" y="4312893"/>
            <a:ext cx="10665763" cy="1418004"/>
            <a:chOff x="652390" y="4760159"/>
            <a:chExt cx="10665763" cy="1418004"/>
          </a:xfrm>
        </p:grpSpPr>
        <p:grpSp>
          <p:nvGrpSpPr>
            <p:cNvPr id="49" name="Group 48">
              <a:extLst>
                <a:ext uri="{FF2B5EF4-FFF2-40B4-BE49-F238E27FC236}">
                  <a16:creationId xmlns:a16="http://schemas.microsoft.com/office/drawing/2014/main" id="{9A14CBC5-12D5-8931-29BC-2F63F915B09E}"/>
                </a:ext>
              </a:extLst>
            </p:cNvPr>
            <p:cNvGrpSpPr/>
            <p:nvPr/>
          </p:nvGrpSpPr>
          <p:grpSpPr>
            <a:xfrm>
              <a:off x="1516625" y="4760159"/>
              <a:ext cx="9801528" cy="1418004"/>
              <a:chOff x="1516625" y="2146673"/>
              <a:chExt cx="9801528" cy="1418004"/>
            </a:xfrm>
          </p:grpSpPr>
          <p:sp>
            <p:nvSpPr>
              <p:cNvPr id="54" name="Text Placeholder 7">
                <a:extLst>
                  <a:ext uri="{FF2B5EF4-FFF2-40B4-BE49-F238E27FC236}">
                    <a16:creationId xmlns:a16="http://schemas.microsoft.com/office/drawing/2014/main" id="{63484AFC-FED9-2401-F78A-108CDF6BAADB}"/>
                  </a:ext>
                </a:extLst>
              </p:cNvPr>
              <p:cNvSpPr txBox="1">
                <a:spLocks/>
              </p:cNvSpPr>
              <p:nvPr/>
            </p:nvSpPr>
            <p:spPr>
              <a:xfrm>
                <a:off x="1516625" y="2146673"/>
                <a:ext cx="4244833" cy="3111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600" b="1" kern="1200">
                    <a:solidFill>
                      <a:srgbClr val="78A2B6"/>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Year 11 Applications</a:t>
                </a:r>
                <a:endParaRPr lang="en-GB" sz="2400" dirty="0"/>
              </a:p>
            </p:txBody>
          </p:sp>
          <p:sp>
            <p:nvSpPr>
              <p:cNvPr id="55" name="Text Placeholder 7">
                <a:extLst>
                  <a:ext uri="{FF2B5EF4-FFF2-40B4-BE49-F238E27FC236}">
                    <a16:creationId xmlns:a16="http://schemas.microsoft.com/office/drawing/2014/main" id="{437F1393-4C15-7A77-1CD9-1C13FC2CB023}"/>
                  </a:ext>
                </a:extLst>
              </p:cNvPr>
              <p:cNvSpPr txBox="1">
                <a:spLocks/>
              </p:cNvSpPr>
              <p:nvPr/>
            </p:nvSpPr>
            <p:spPr>
              <a:xfrm>
                <a:off x="1516625" y="2515183"/>
                <a:ext cx="9801528" cy="1049494"/>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400" b="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t>Year 11 learners applied through KentChoices up from 9851 (55% of cohort) to 10,716 (60%)</a:t>
                </a:r>
              </a:p>
            </p:txBody>
          </p:sp>
        </p:grpSp>
        <p:sp>
          <p:nvSpPr>
            <p:cNvPr id="56" name="Freeform: Shape 55">
              <a:extLst>
                <a:ext uri="{FF2B5EF4-FFF2-40B4-BE49-F238E27FC236}">
                  <a16:creationId xmlns:a16="http://schemas.microsoft.com/office/drawing/2014/main" id="{617FE7BB-D271-2493-52C2-2952FC388232}"/>
                </a:ext>
              </a:extLst>
            </p:cNvPr>
            <p:cNvSpPr/>
            <p:nvPr/>
          </p:nvSpPr>
          <p:spPr>
            <a:xfrm>
              <a:off x="652390" y="4784091"/>
              <a:ext cx="611608" cy="611608"/>
            </a:xfrm>
            <a:custGeom>
              <a:avLst/>
              <a:gdLst/>
              <a:ahLst/>
              <a:cxnLst/>
              <a:rect l="l" t="t" r="r" b="b"/>
              <a:pathLst>
                <a:path w="611608" h="611608">
                  <a:moveTo>
                    <a:pt x="349383" y="117647"/>
                  </a:moveTo>
                  <a:cubicBezTo>
                    <a:pt x="337139" y="117698"/>
                    <a:pt x="322423" y="119550"/>
                    <a:pt x="305234" y="123203"/>
                  </a:cubicBezTo>
                  <a:cubicBezTo>
                    <a:pt x="288046" y="126856"/>
                    <a:pt x="271016" y="132006"/>
                    <a:pt x="254147" y="138654"/>
                  </a:cubicBezTo>
                  <a:cubicBezTo>
                    <a:pt x="237277" y="145302"/>
                    <a:pt x="223199" y="153144"/>
                    <a:pt x="211913" y="162180"/>
                  </a:cubicBezTo>
                  <a:cubicBezTo>
                    <a:pt x="200626" y="171215"/>
                    <a:pt x="194764" y="181141"/>
                    <a:pt x="194325" y="191957"/>
                  </a:cubicBezTo>
                  <a:lnTo>
                    <a:pt x="194325" y="193233"/>
                  </a:lnTo>
                  <a:cubicBezTo>
                    <a:pt x="194338" y="200407"/>
                    <a:pt x="195907" y="205846"/>
                    <a:pt x="199031" y="209549"/>
                  </a:cubicBezTo>
                  <a:cubicBezTo>
                    <a:pt x="202155" y="213253"/>
                    <a:pt x="206755" y="215260"/>
                    <a:pt x="212830" y="215573"/>
                  </a:cubicBezTo>
                  <a:lnTo>
                    <a:pt x="213787" y="215573"/>
                  </a:lnTo>
                  <a:cubicBezTo>
                    <a:pt x="218400" y="215593"/>
                    <a:pt x="224409" y="214596"/>
                    <a:pt x="231813" y="212581"/>
                  </a:cubicBezTo>
                  <a:cubicBezTo>
                    <a:pt x="239218" y="210566"/>
                    <a:pt x="248098" y="207415"/>
                    <a:pt x="258454" y="203127"/>
                  </a:cubicBezTo>
                  <a:cubicBezTo>
                    <a:pt x="274240" y="196451"/>
                    <a:pt x="286457" y="191372"/>
                    <a:pt x="295104" y="187888"/>
                  </a:cubicBezTo>
                  <a:cubicBezTo>
                    <a:pt x="303752" y="184404"/>
                    <a:pt x="308870" y="182356"/>
                    <a:pt x="310459" y="181744"/>
                  </a:cubicBezTo>
                  <a:cubicBezTo>
                    <a:pt x="315417" y="179996"/>
                    <a:pt x="320017" y="178706"/>
                    <a:pt x="324258" y="177875"/>
                  </a:cubicBezTo>
                  <a:cubicBezTo>
                    <a:pt x="328498" y="177044"/>
                    <a:pt x="332300" y="176632"/>
                    <a:pt x="335664" y="176638"/>
                  </a:cubicBezTo>
                  <a:cubicBezTo>
                    <a:pt x="338555" y="176665"/>
                    <a:pt x="341147" y="177011"/>
                    <a:pt x="343440" y="177676"/>
                  </a:cubicBezTo>
                  <a:cubicBezTo>
                    <a:pt x="345733" y="178340"/>
                    <a:pt x="347608" y="179165"/>
                    <a:pt x="349064" y="180149"/>
                  </a:cubicBezTo>
                  <a:cubicBezTo>
                    <a:pt x="350812" y="182529"/>
                    <a:pt x="352101" y="185188"/>
                    <a:pt x="352932" y="188127"/>
                  </a:cubicBezTo>
                  <a:cubicBezTo>
                    <a:pt x="353763" y="191066"/>
                    <a:pt x="354175" y="194364"/>
                    <a:pt x="354168" y="198020"/>
                  </a:cubicBezTo>
                  <a:lnTo>
                    <a:pt x="354168" y="199935"/>
                  </a:lnTo>
                  <a:cubicBezTo>
                    <a:pt x="350991" y="205035"/>
                    <a:pt x="348412" y="209277"/>
                    <a:pt x="346431" y="212661"/>
                  </a:cubicBezTo>
                  <a:cubicBezTo>
                    <a:pt x="344451" y="216045"/>
                    <a:pt x="342988" y="218611"/>
                    <a:pt x="342044" y="220360"/>
                  </a:cubicBezTo>
                  <a:cubicBezTo>
                    <a:pt x="337551" y="226443"/>
                    <a:pt x="331862" y="232228"/>
                    <a:pt x="324975" y="237713"/>
                  </a:cubicBezTo>
                  <a:cubicBezTo>
                    <a:pt x="318089" y="243198"/>
                    <a:pt x="310166" y="248264"/>
                    <a:pt x="301206" y="252912"/>
                  </a:cubicBezTo>
                  <a:cubicBezTo>
                    <a:pt x="282067" y="262679"/>
                    <a:pt x="267454" y="270378"/>
                    <a:pt x="257367" y="276008"/>
                  </a:cubicBezTo>
                  <a:cubicBezTo>
                    <a:pt x="247279" y="281638"/>
                    <a:pt x="240418" y="286594"/>
                    <a:pt x="236782" y="290877"/>
                  </a:cubicBezTo>
                  <a:cubicBezTo>
                    <a:pt x="233147" y="295160"/>
                    <a:pt x="231437" y="300164"/>
                    <a:pt x="231654" y="305888"/>
                  </a:cubicBezTo>
                  <a:cubicBezTo>
                    <a:pt x="231640" y="309366"/>
                    <a:pt x="232704" y="312703"/>
                    <a:pt x="234844" y="315901"/>
                  </a:cubicBezTo>
                  <a:cubicBezTo>
                    <a:pt x="236984" y="319099"/>
                    <a:pt x="240281" y="322357"/>
                    <a:pt x="244735" y="325675"/>
                  </a:cubicBezTo>
                  <a:cubicBezTo>
                    <a:pt x="250305" y="329511"/>
                    <a:pt x="258467" y="333567"/>
                    <a:pt x="269222" y="337842"/>
                  </a:cubicBezTo>
                  <a:cubicBezTo>
                    <a:pt x="279976" y="342117"/>
                    <a:pt x="293403" y="346572"/>
                    <a:pt x="309502" y="351206"/>
                  </a:cubicBezTo>
                  <a:cubicBezTo>
                    <a:pt x="320834" y="354583"/>
                    <a:pt x="331190" y="359317"/>
                    <a:pt x="340569" y="365407"/>
                  </a:cubicBezTo>
                  <a:cubicBezTo>
                    <a:pt x="349948" y="371498"/>
                    <a:pt x="358309" y="378784"/>
                    <a:pt x="365654" y="387268"/>
                  </a:cubicBezTo>
                  <a:cubicBezTo>
                    <a:pt x="368705" y="390978"/>
                    <a:pt x="371058" y="394648"/>
                    <a:pt x="372713" y="398278"/>
                  </a:cubicBezTo>
                  <a:cubicBezTo>
                    <a:pt x="374368" y="401909"/>
                    <a:pt x="375206" y="405259"/>
                    <a:pt x="375226" y="408331"/>
                  </a:cubicBezTo>
                  <a:cubicBezTo>
                    <a:pt x="375219" y="409262"/>
                    <a:pt x="375152" y="410113"/>
                    <a:pt x="375026" y="410884"/>
                  </a:cubicBezTo>
                  <a:cubicBezTo>
                    <a:pt x="374900" y="411655"/>
                    <a:pt x="374754" y="412507"/>
                    <a:pt x="374587" y="413437"/>
                  </a:cubicBezTo>
                  <a:cubicBezTo>
                    <a:pt x="372988" y="418977"/>
                    <a:pt x="369026" y="423642"/>
                    <a:pt x="362700" y="427432"/>
                  </a:cubicBezTo>
                  <a:cubicBezTo>
                    <a:pt x="356374" y="431222"/>
                    <a:pt x="348985" y="434091"/>
                    <a:pt x="340532" y="436037"/>
                  </a:cubicBezTo>
                  <a:cubicBezTo>
                    <a:pt x="332079" y="437983"/>
                    <a:pt x="323863" y="438960"/>
                    <a:pt x="315883" y="438968"/>
                  </a:cubicBezTo>
                  <a:cubicBezTo>
                    <a:pt x="304743" y="439000"/>
                    <a:pt x="291784" y="437235"/>
                    <a:pt x="277006" y="433673"/>
                  </a:cubicBezTo>
                  <a:cubicBezTo>
                    <a:pt x="262227" y="430111"/>
                    <a:pt x="246740" y="424564"/>
                    <a:pt x="230543" y="417031"/>
                  </a:cubicBezTo>
                  <a:cubicBezTo>
                    <a:pt x="214346" y="409497"/>
                    <a:pt x="198551" y="399789"/>
                    <a:pt x="183158" y="387906"/>
                  </a:cubicBezTo>
                  <a:cubicBezTo>
                    <a:pt x="172840" y="379719"/>
                    <a:pt x="164904" y="373577"/>
                    <a:pt x="159348" y="369479"/>
                  </a:cubicBezTo>
                  <a:cubicBezTo>
                    <a:pt x="153792" y="365382"/>
                    <a:pt x="149353" y="362667"/>
                    <a:pt x="146031" y="361335"/>
                  </a:cubicBezTo>
                  <a:cubicBezTo>
                    <a:pt x="142708" y="360004"/>
                    <a:pt x="139238" y="359393"/>
                    <a:pt x="135620" y="359503"/>
                  </a:cubicBezTo>
                  <a:cubicBezTo>
                    <a:pt x="133579" y="359490"/>
                    <a:pt x="131838" y="359756"/>
                    <a:pt x="130396" y="360301"/>
                  </a:cubicBezTo>
                  <a:cubicBezTo>
                    <a:pt x="128953" y="360846"/>
                    <a:pt x="127611" y="361751"/>
                    <a:pt x="126368" y="363014"/>
                  </a:cubicBezTo>
                  <a:cubicBezTo>
                    <a:pt x="122047" y="366976"/>
                    <a:pt x="118564" y="370700"/>
                    <a:pt x="115919" y="374184"/>
                  </a:cubicBezTo>
                  <a:cubicBezTo>
                    <a:pt x="113273" y="377667"/>
                    <a:pt x="111545" y="381072"/>
                    <a:pt x="110734" y="384396"/>
                  </a:cubicBezTo>
                  <a:lnTo>
                    <a:pt x="110415" y="388864"/>
                  </a:lnTo>
                  <a:cubicBezTo>
                    <a:pt x="110435" y="391749"/>
                    <a:pt x="111033" y="395074"/>
                    <a:pt x="112210" y="398837"/>
                  </a:cubicBezTo>
                  <a:cubicBezTo>
                    <a:pt x="113386" y="402600"/>
                    <a:pt x="115021" y="406722"/>
                    <a:pt x="117115" y="411203"/>
                  </a:cubicBezTo>
                  <a:cubicBezTo>
                    <a:pt x="124202" y="424638"/>
                    <a:pt x="134635" y="436727"/>
                    <a:pt x="148417" y="447469"/>
                  </a:cubicBezTo>
                  <a:cubicBezTo>
                    <a:pt x="162198" y="458210"/>
                    <a:pt x="177966" y="467387"/>
                    <a:pt x="195721" y="474998"/>
                  </a:cubicBezTo>
                  <a:cubicBezTo>
                    <a:pt x="213475" y="482609"/>
                    <a:pt x="231856" y="488436"/>
                    <a:pt x="250861" y="492479"/>
                  </a:cubicBezTo>
                  <a:cubicBezTo>
                    <a:pt x="269867" y="496522"/>
                    <a:pt x="288138" y="498561"/>
                    <a:pt x="305673" y="498598"/>
                  </a:cubicBezTo>
                  <a:lnTo>
                    <a:pt x="307906" y="498598"/>
                  </a:lnTo>
                  <a:cubicBezTo>
                    <a:pt x="328654" y="498645"/>
                    <a:pt x="348628" y="495964"/>
                    <a:pt x="367828" y="490554"/>
                  </a:cubicBezTo>
                  <a:cubicBezTo>
                    <a:pt x="387028" y="485145"/>
                    <a:pt x="403481" y="476723"/>
                    <a:pt x="417186" y="465289"/>
                  </a:cubicBezTo>
                  <a:cubicBezTo>
                    <a:pt x="430892" y="453854"/>
                    <a:pt x="439876" y="439124"/>
                    <a:pt x="444140" y="421097"/>
                  </a:cubicBezTo>
                  <a:cubicBezTo>
                    <a:pt x="444765" y="418716"/>
                    <a:pt x="445190" y="416296"/>
                    <a:pt x="445417" y="413836"/>
                  </a:cubicBezTo>
                  <a:cubicBezTo>
                    <a:pt x="445643" y="411376"/>
                    <a:pt x="445750" y="408797"/>
                    <a:pt x="445736" y="406097"/>
                  </a:cubicBezTo>
                  <a:cubicBezTo>
                    <a:pt x="445482" y="391811"/>
                    <a:pt x="440779" y="377265"/>
                    <a:pt x="431627" y="362458"/>
                  </a:cubicBezTo>
                  <a:cubicBezTo>
                    <a:pt x="422475" y="347652"/>
                    <a:pt x="410398" y="334051"/>
                    <a:pt x="395397" y="321656"/>
                  </a:cubicBezTo>
                  <a:cubicBezTo>
                    <a:pt x="380395" y="309261"/>
                    <a:pt x="363994" y="299537"/>
                    <a:pt x="346192" y="292485"/>
                  </a:cubicBezTo>
                  <a:lnTo>
                    <a:pt x="345235" y="288336"/>
                  </a:lnTo>
                  <a:cubicBezTo>
                    <a:pt x="348744" y="284825"/>
                    <a:pt x="355125" y="278762"/>
                    <a:pt x="364378" y="270145"/>
                  </a:cubicBezTo>
                  <a:cubicBezTo>
                    <a:pt x="369469" y="265817"/>
                    <a:pt x="373723" y="262027"/>
                    <a:pt x="377140" y="258776"/>
                  </a:cubicBezTo>
                  <a:cubicBezTo>
                    <a:pt x="380556" y="255525"/>
                    <a:pt x="383215" y="252932"/>
                    <a:pt x="385116" y="250997"/>
                  </a:cubicBezTo>
                  <a:cubicBezTo>
                    <a:pt x="392474" y="243491"/>
                    <a:pt x="398656" y="235685"/>
                    <a:pt x="403661" y="227580"/>
                  </a:cubicBezTo>
                  <a:cubicBezTo>
                    <a:pt x="408666" y="219476"/>
                    <a:pt x="412375" y="211112"/>
                    <a:pt x="414788" y="202488"/>
                  </a:cubicBezTo>
                  <a:cubicBezTo>
                    <a:pt x="416536" y="197056"/>
                    <a:pt x="417825" y="191804"/>
                    <a:pt x="418656" y="186731"/>
                  </a:cubicBezTo>
                  <a:cubicBezTo>
                    <a:pt x="419487" y="181659"/>
                    <a:pt x="419899" y="176807"/>
                    <a:pt x="419892" y="172174"/>
                  </a:cubicBezTo>
                  <a:cubicBezTo>
                    <a:pt x="419899" y="165969"/>
                    <a:pt x="419168" y="160283"/>
                    <a:pt x="417699" y="155114"/>
                  </a:cubicBezTo>
                  <a:cubicBezTo>
                    <a:pt x="416230" y="149946"/>
                    <a:pt x="413983" y="145216"/>
                    <a:pt x="410959" y="140925"/>
                  </a:cubicBezTo>
                  <a:cubicBezTo>
                    <a:pt x="405429" y="133119"/>
                    <a:pt x="397825" y="127286"/>
                    <a:pt x="388147" y="123427"/>
                  </a:cubicBezTo>
                  <a:cubicBezTo>
                    <a:pt x="378469" y="119567"/>
                    <a:pt x="366399" y="117640"/>
                    <a:pt x="351935" y="117647"/>
                  </a:cubicBezTo>
                  <a:close/>
                  <a:moveTo>
                    <a:pt x="305804" y="0"/>
                  </a:moveTo>
                  <a:cubicBezTo>
                    <a:pt x="474695" y="0"/>
                    <a:pt x="611608" y="136913"/>
                    <a:pt x="611608" y="305804"/>
                  </a:cubicBezTo>
                  <a:cubicBezTo>
                    <a:pt x="611608" y="474695"/>
                    <a:pt x="474695" y="611608"/>
                    <a:pt x="305804" y="611608"/>
                  </a:cubicBezTo>
                  <a:cubicBezTo>
                    <a:pt x="136913" y="611608"/>
                    <a:pt x="0" y="474695"/>
                    <a:pt x="0" y="305804"/>
                  </a:cubicBezTo>
                  <a:cubicBezTo>
                    <a:pt x="0" y="136913"/>
                    <a:pt x="136913" y="0"/>
                    <a:pt x="305804" y="0"/>
                  </a:cubicBezTo>
                  <a:close/>
                </a:path>
              </a:pathLst>
            </a:cu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404" dirty="0"/>
            </a:p>
          </p:txBody>
        </p:sp>
      </p:grpSp>
      <p:grpSp>
        <p:nvGrpSpPr>
          <p:cNvPr id="7" name="Group 6">
            <a:extLst>
              <a:ext uri="{FF2B5EF4-FFF2-40B4-BE49-F238E27FC236}">
                <a16:creationId xmlns:a16="http://schemas.microsoft.com/office/drawing/2014/main" id="{C8B5A438-BF10-C050-D8DE-C7C145DACFCA}"/>
              </a:ext>
            </a:extLst>
          </p:cNvPr>
          <p:cNvGrpSpPr/>
          <p:nvPr/>
        </p:nvGrpSpPr>
        <p:grpSpPr>
          <a:xfrm>
            <a:off x="652392" y="5504348"/>
            <a:ext cx="10665763" cy="865956"/>
            <a:chOff x="652390" y="2146673"/>
            <a:chExt cx="10665763" cy="865956"/>
          </a:xfrm>
        </p:grpSpPr>
        <p:grpSp>
          <p:nvGrpSpPr>
            <p:cNvPr id="8" name="Group 7">
              <a:extLst>
                <a:ext uri="{FF2B5EF4-FFF2-40B4-BE49-F238E27FC236}">
                  <a16:creationId xmlns:a16="http://schemas.microsoft.com/office/drawing/2014/main" id="{D6BFB264-9726-320D-1ADD-850B8C82B870}"/>
                </a:ext>
              </a:extLst>
            </p:cNvPr>
            <p:cNvGrpSpPr/>
            <p:nvPr/>
          </p:nvGrpSpPr>
          <p:grpSpPr>
            <a:xfrm>
              <a:off x="652390" y="2146673"/>
              <a:ext cx="5109068" cy="663295"/>
              <a:chOff x="652390" y="2146673"/>
              <a:chExt cx="5109068" cy="663295"/>
            </a:xfrm>
          </p:grpSpPr>
          <p:sp>
            <p:nvSpPr>
              <p:cNvPr id="10" name="Text Placeholder 7">
                <a:extLst>
                  <a:ext uri="{FF2B5EF4-FFF2-40B4-BE49-F238E27FC236}">
                    <a16:creationId xmlns:a16="http://schemas.microsoft.com/office/drawing/2014/main" id="{F6F4F08C-5DE3-ED14-1E19-B1EB4D8390CB}"/>
                  </a:ext>
                </a:extLst>
              </p:cNvPr>
              <p:cNvSpPr txBox="1">
                <a:spLocks/>
              </p:cNvSpPr>
              <p:nvPr/>
            </p:nvSpPr>
            <p:spPr>
              <a:xfrm>
                <a:off x="1516625" y="2146673"/>
                <a:ext cx="4244833" cy="3111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600" b="1" kern="1200">
                    <a:solidFill>
                      <a:srgbClr val="78A2B6"/>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Self-Registered Learners</a:t>
                </a:r>
                <a:endParaRPr lang="en-GB" sz="2400" dirty="0"/>
              </a:p>
            </p:txBody>
          </p:sp>
          <p:sp>
            <p:nvSpPr>
              <p:cNvPr id="11" name="Freeform: Shape 10">
                <a:extLst>
                  <a:ext uri="{FF2B5EF4-FFF2-40B4-BE49-F238E27FC236}">
                    <a16:creationId xmlns:a16="http://schemas.microsoft.com/office/drawing/2014/main" id="{267884CC-001F-CA66-3299-B0CD6CB10308}"/>
                  </a:ext>
                </a:extLst>
              </p:cNvPr>
              <p:cNvSpPr/>
              <p:nvPr/>
            </p:nvSpPr>
            <p:spPr>
              <a:xfrm>
                <a:off x="652390" y="2198360"/>
                <a:ext cx="611608" cy="611608"/>
              </a:xfrm>
              <a:custGeom>
                <a:avLst/>
                <a:gdLst/>
                <a:ahLst/>
                <a:cxnLst/>
                <a:rect l="l" t="t" r="r" b="b"/>
                <a:pathLst>
                  <a:path w="611608" h="611608">
                    <a:moveTo>
                      <a:pt x="338545" y="89261"/>
                    </a:moveTo>
                    <a:cubicBezTo>
                      <a:pt x="330078" y="89513"/>
                      <a:pt x="322972" y="92476"/>
                      <a:pt x="317226" y="98149"/>
                    </a:cubicBezTo>
                    <a:cubicBezTo>
                      <a:pt x="311480" y="103822"/>
                      <a:pt x="306706" y="110691"/>
                      <a:pt x="302904" y="118757"/>
                    </a:cubicBezTo>
                    <a:cubicBezTo>
                      <a:pt x="299102" y="126822"/>
                      <a:pt x="295883" y="134568"/>
                      <a:pt x="293248" y="141996"/>
                    </a:cubicBezTo>
                    <a:cubicBezTo>
                      <a:pt x="290612" y="149424"/>
                      <a:pt x="288170" y="155020"/>
                      <a:pt x="285923" y="158782"/>
                    </a:cubicBezTo>
                    <a:cubicBezTo>
                      <a:pt x="273677" y="176804"/>
                      <a:pt x="262765" y="190378"/>
                      <a:pt x="253187" y="199506"/>
                    </a:cubicBezTo>
                    <a:cubicBezTo>
                      <a:pt x="243609" y="208633"/>
                      <a:pt x="235167" y="216224"/>
                      <a:pt x="227861" y="222281"/>
                    </a:cubicBezTo>
                    <a:cubicBezTo>
                      <a:pt x="217537" y="230989"/>
                      <a:pt x="209068" y="238301"/>
                      <a:pt x="202454" y="244218"/>
                    </a:cubicBezTo>
                    <a:cubicBezTo>
                      <a:pt x="195839" y="250134"/>
                      <a:pt x="191758" y="256968"/>
                      <a:pt x="190209" y="264719"/>
                    </a:cubicBezTo>
                    <a:cubicBezTo>
                      <a:pt x="189877" y="266780"/>
                      <a:pt x="189584" y="268721"/>
                      <a:pt x="189331" y="270542"/>
                    </a:cubicBezTo>
                    <a:cubicBezTo>
                      <a:pt x="189079" y="272364"/>
                      <a:pt x="188946" y="274146"/>
                      <a:pt x="188933" y="275887"/>
                    </a:cubicBezTo>
                    <a:cubicBezTo>
                      <a:pt x="188952" y="281451"/>
                      <a:pt x="190109" y="285560"/>
                      <a:pt x="192403" y="288212"/>
                    </a:cubicBezTo>
                    <a:cubicBezTo>
                      <a:pt x="194696" y="290864"/>
                      <a:pt x="198007" y="292181"/>
                      <a:pt x="202334" y="292161"/>
                    </a:cubicBezTo>
                    <a:cubicBezTo>
                      <a:pt x="204874" y="292181"/>
                      <a:pt x="207852" y="291742"/>
                      <a:pt x="211269" y="290844"/>
                    </a:cubicBezTo>
                    <a:cubicBezTo>
                      <a:pt x="214686" y="289947"/>
                      <a:pt x="218621" y="288471"/>
                      <a:pt x="223075" y="286417"/>
                    </a:cubicBezTo>
                    <a:lnTo>
                      <a:pt x="268385" y="263124"/>
                    </a:lnTo>
                    <a:lnTo>
                      <a:pt x="273168" y="265676"/>
                    </a:lnTo>
                    <a:cubicBezTo>
                      <a:pt x="272377" y="273826"/>
                      <a:pt x="271726" y="285925"/>
                      <a:pt x="271215" y="301973"/>
                    </a:cubicBezTo>
                    <a:cubicBezTo>
                      <a:pt x="270703" y="318020"/>
                      <a:pt x="270291" y="337936"/>
                      <a:pt x="269979" y="361722"/>
                    </a:cubicBezTo>
                    <a:cubicBezTo>
                      <a:pt x="269969" y="363384"/>
                      <a:pt x="269847" y="366299"/>
                      <a:pt x="269613" y="370467"/>
                    </a:cubicBezTo>
                    <a:cubicBezTo>
                      <a:pt x="269379" y="374635"/>
                      <a:pt x="269091" y="379015"/>
                      <a:pt x="268751" y="383609"/>
                    </a:cubicBezTo>
                    <a:cubicBezTo>
                      <a:pt x="268410" y="388202"/>
                      <a:pt x="268075" y="391968"/>
                      <a:pt x="267747" y="394907"/>
                    </a:cubicBezTo>
                    <a:lnTo>
                      <a:pt x="267109" y="453619"/>
                    </a:lnTo>
                    <a:cubicBezTo>
                      <a:pt x="267109" y="461968"/>
                      <a:pt x="267428" y="469201"/>
                      <a:pt x="268066" y="475317"/>
                    </a:cubicBezTo>
                    <a:cubicBezTo>
                      <a:pt x="269527" y="489636"/>
                      <a:pt x="272424" y="500246"/>
                      <a:pt x="276755" y="507146"/>
                    </a:cubicBezTo>
                    <a:cubicBezTo>
                      <a:pt x="281087" y="514046"/>
                      <a:pt x="286694" y="517476"/>
                      <a:pt x="293576" y="517436"/>
                    </a:cubicBezTo>
                    <a:cubicBezTo>
                      <a:pt x="295948" y="517450"/>
                      <a:pt x="298459" y="517104"/>
                      <a:pt x="301110" y="516399"/>
                    </a:cubicBezTo>
                    <a:cubicBezTo>
                      <a:pt x="303761" y="515695"/>
                      <a:pt x="306670" y="514551"/>
                      <a:pt x="309839" y="512969"/>
                    </a:cubicBezTo>
                    <a:cubicBezTo>
                      <a:pt x="316051" y="509812"/>
                      <a:pt x="320768" y="504081"/>
                      <a:pt x="323990" y="495778"/>
                    </a:cubicBezTo>
                    <a:cubicBezTo>
                      <a:pt x="327212" y="487475"/>
                      <a:pt x="328979" y="476400"/>
                      <a:pt x="329291" y="462553"/>
                    </a:cubicBezTo>
                    <a:lnTo>
                      <a:pt x="329291" y="459043"/>
                    </a:lnTo>
                    <a:cubicBezTo>
                      <a:pt x="329291" y="455075"/>
                      <a:pt x="329211" y="447696"/>
                      <a:pt x="329052" y="436907"/>
                    </a:cubicBezTo>
                    <a:cubicBezTo>
                      <a:pt x="328893" y="426118"/>
                      <a:pt x="328653" y="411799"/>
                      <a:pt x="328335" y="393950"/>
                    </a:cubicBezTo>
                    <a:cubicBezTo>
                      <a:pt x="327325" y="380282"/>
                      <a:pt x="326793" y="371560"/>
                      <a:pt x="326740" y="367784"/>
                    </a:cubicBezTo>
                    <a:cubicBezTo>
                      <a:pt x="327750" y="334865"/>
                      <a:pt x="332429" y="286151"/>
                      <a:pt x="340778" y="221642"/>
                    </a:cubicBezTo>
                    <a:cubicBezTo>
                      <a:pt x="343652" y="199239"/>
                      <a:pt x="346059" y="180689"/>
                      <a:pt x="347999" y="165991"/>
                    </a:cubicBezTo>
                    <a:cubicBezTo>
                      <a:pt x="349939" y="151293"/>
                      <a:pt x="351401" y="138936"/>
                      <a:pt x="352384" y="128918"/>
                    </a:cubicBezTo>
                    <a:cubicBezTo>
                      <a:pt x="353367" y="118900"/>
                      <a:pt x="353859" y="109710"/>
                      <a:pt x="353861" y="101346"/>
                    </a:cubicBezTo>
                    <a:cubicBezTo>
                      <a:pt x="353821" y="100843"/>
                      <a:pt x="352465" y="98829"/>
                      <a:pt x="349793" y="95304"/>
                    </a:cubicBezTo>
                    <a:cubicBezTo>
                      <a:pt x="347120" y="91779"/>
                      <a:pt x="343371" y="89764"/>
                      <a:pt x="338545" y="89261"/>
                    </a:cubicBezTo>
                    <a:close/>
                    <a:moveTo>
                      <a:pt x="305804" y="0"/>
                    </a:moveTo>
                    <a:cubicBezTo>
                      <a:pt x="474695" y="0"/>
                      <a:pt x="611608" y="136913"/>
                      <a:pt x="611608" y="305804"/>
                    </a:cubicBezTo>
                    <a:cubicBezTo>
                      <a:pt x="611608" y="474695"/>
                      <a:pt x="474695" y="611608"/>
                      <a:pt x="305804" y="611608"/>
                    </a:cubicBezTo>
                    <a:cubicBezTo>
                      <a:pt x="136913" y="611608"/>
                      <a:pt x="0" y="474695"/>
                      <a:pt x="0" y="305804"/>
                    </a:cubicBezTo>
                    <a:cubicBezTo>
                      <a:pt x="0" y="136913"/>
                      <a:pt x="136913" y="0"/>
                      <a:pt x="305804" y="0"/>
                    </a:cubicBezTo>
                    <a:close/>
                  </a:path>
                </a:pathLst>
              </a:cu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404"/>
              </a:p>
            </p:txBody>
          </p:sp>
        </p:grpSp>
        <p:sp>
          <p:nvSpPr>
            <p:cNvPr id="9" name="Text Placeholder 7">
              <a:extLst>
                <a:ext uri="{FF2B5EF4-FFF2-40B4-BE49-F238E27FC236}">
                  <a16:creationId xmlns:a16="http://schemas.microsoft.com/office/drawing/2014/main" id="{C5138DAB-17DB-507C-A6C8-7FA8754177F9}"/>
                </a:ext>
              </a:extLst>
            </p:cNvPr>
            <p:cNvSpPr txBox="1">
              <a:spLocks/>
            </p:cNvSpPr>
            <p:nvPr/>
          </p:nvSpPr>
          <p:spPr>
            <a:xfrm>
              <a:off x="1516625" y="2515183"/>
              <a:ext cx="9801528" cy="497446"/>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400" b="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t>Number of learners self-registered with EKC 1588</a:t>
              </a:r>
            </a:p>
          </p:txBody>
        </p:sp>
      </p:grpSp>
      <p:sp>
        <p:nvSpPr>
          <p:cNvPr id="13" name="Oval 12">
            <a:extLst>
              <a:ext uri="{FF2B5EF4-FFF2-40B4-BE49-F238E27FC236}">
                <a16:creationId xmlns:a16="http://schemas.microsoft.com/office/drawing/2014/main" id="{A832362A-6D70-A992-6065-AB7E6B2426E2}"/>
              </a:ext>
            </a:extLst>
          </p:cNvPr>
          <p:cNvSpPr/>
          <p:nvPr/>
        </p:nvSpPr>
        <p:spPr>
          <a:xfrm>
            <a:off x="652392" y="5555125"/>
            <a:ext cx="611608" cy="612518"/>
          </a:xfrm>
          <a:prstGeom prst="ellipse">
            <a:avLst/>
          </a:prstGeom>
          <a:solidFill>
            <a:srgbClr val="7800AF"/>
          </a:solidFill>
          <a:ln>
            <a:solidFill>
              <a:srgbClr val="7800A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CB0147D2-BE92-A51C-8F69-AA51A8940AA5}"/>
              </a:ext>
            </a:extLst>
          </p:cNvPr>
          <p:cNvSpPr txBox="1"/>
          <p:nvPr/>
        </p:nvSpPr>
        <p:spPr>
          <a:xfrm>
            <a:off x="687198" y="5445885"/>
            <a:ext cx="541996" cy="830997"/>
          </a:xfrm>
          <a:prstGeom prst="rect">
            <a:avLst/>
          </a:prstGeom>
          <a:noFill/>
        </p:spPr>
        <p:txBody>
          <a:bodyPr wrap="square" rtlCol="0">
            <a:spAutoFit/>
          </a:bodyPr>
          <a:lstStyle/>
          <a:p>
            <a:r>
              <a:rPr lang="en-GB" sz="4800" dirty="0">
                <a:solidFill>
                  <a:schemeClr val="bg1"/>
                </a:solidFill>
                <a:latin typeface="Hand Of Sean Pro" panose="00000500000000000000" pitchFamily="50" charset="0"/>
              </a:rPr>
              <a:t>4</a:t>
            </a:r>
          </a:p>
        </p:txBody>
      </p:sp>
      <p:pic>
        <p:nvPicPr>
          <p:cNvPr id="17" name="Picture 16" descr="A purple text on a black background&#10;&#10;Description automatically generated">
            <a:extLst>
              <a:ext uri="{FF2B5EF4-FFF2-40B4-BE49-F238E27FC236}">
                <a16:creationId xmlns:a16="http://schemas.microsoft.com/office/drawing/2014/main" id="{278AD143-4A09-C6AA-0956-862F2E33601B}"/>
              </a:ext>
            </a:extLst>
          </p:cNvPr>
          <p:cNvPicPr>
            <a:picLocks noChangeAspect="1"/>
          </p:cNvPicPr>
          <p:nvPr/>
        </p:nvPicPr>
        <p:blipFill rotWithShape="1">
          <a:blip r:embed="rId2">
            <a:extLst>
              <a:ext uri="{28A0092B-C50C-407E-A947-70E740481C1C}">
                <a14:useLocalDpi xmlns:a14="http://schemas.microsoft.com/office/drawing/2010/main" val="0"/>
              </a:ext>
            </a:extLst>
          </a:blip>
          <a:srcRect l="61023" t="12806" r="2579" b="12158"/>
          <a:stretch/>
        </p:blipFill>
        <p:spPr>
          <a:xfrm>
            <a:off x="2558515" y="289472"/>
            <a:ext cx="1080528" cy="867525"/>
          </a:xfrm>
          <a:prstGeom prst="rect">
            <a:avLst/>
          </a:prstGeom>
        </p:spPr>
      </p:pic>
      <p:pic>
        <p:nvPicPr>
          <p:cNvPr id="19" name="Picture 18" descr="A pink and black text&#10;&#10;Description automatically generated">
            <a:extLst>
              <a:ext uri="{FF2B5EF4-FFF2-40B4-BE49-F238E27FC236}">
                <a16:creationId xmlns:a16="http://schemas.microsoft.com/office/drawing/2014/main" id="{5FCEDEC0-E6B4-8446-5F81-CF4C00A17B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79361" y="156433"/>
            <a:ext cx="2688365" cy="1133601"/>
          </a:xfrm>
          <a:prstGeom prst="rect">
            <a:avLst/>
          </a:prstGeom>
        </p:spPr>
      </p:pic>
    </p:spTree>
    <p:extLst>
      <p:ext uri="{BB962C8B-B14F-4D97-AF65-F5344CB8AC3E}">
        <p14:creationId xmlns:p14="http://schemas.microsoft.com/office/powerpoint/2010/main" val="17220499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42C606B-EDF7-4E14-A927-381B75C21856}"/>
              </a:ext>
            </a:extLst>
          </p:cNvPr>
          <p:cNvSpPr>
            <a:spLocks noGrp="1"/>
          </p:cNvSpPr>
          <p:nvPr>
            <p:ph sz="half" idx="1"/>
          </p:nvPr>
        </p:nvSpPr>
        <p:spPr/>
        <p:txBody>
          <a:bodyPr/>
          <a:lstStyle/>
          <a:p>
            <a:r>
              <a:rPr lang="en-GB" sz="2400" dirty="0"/>
              <a:t>What changes are being made?</a:t>
            </a:r>
          </a:p>
          <a:p>
            <a:r>
              <a:rPr lang="en-GB" sz="2400" dirty="0"/>
              <a:t>Benefits to schools and learners</a:t>
            </a:r>
          </a:p>
          <a:p>
            <a:r>
              <a:rPr lang="en-GB" sz="2400" dirty="0"/>
              <a:t>What do I need to do?</a:t>
            </a:r>
          </a:p>
        </p:txBody>
      </p:sp>
      <p:sp>
        <p:nvSpPr>
          <p:cNvPr id="3" name="Title 2">
            <a:extLst>
              <a:ext uri="{FF2B5EF4-FFF2-40B4-BE49-F238E27FC236}">
                <a16:creationId xmlns:a16="http://schemas.microsoft.com/office/drawing/2014/main" id="{0A182CF3-0AC9-40E8-8EC7-CC4EBAD337A7}"/>
              </a:ext>
            </a:extLst>
          </p:cNvPr>
          <p:cNvSpPr>
            <a:spLocks noGrp="1"/>
          </p:cNvSpPr>
          <p:nvPr>
            <p:ph type="title"/>
          </p:nvPr>
        </p:nvSpPr>
        <p:spPr/>
        <p:txBody>
          <a:bodyPr/>
          <a:lstStyle/>
          <a:p>
            <a:r>
              <a:rPr lang="en-GB" sz="3000" dirty="0">
                <a:solidFill>
                  <a:srgbClr val="7800AF"/>
                </a:solidFill>
              </a:rPr>
              <a:t>Agenda</a:t>
            </a:r>
          </a:p>
        </p:txBody>
      </p:sp>
      <p:pic>
        <p:nvPicPr>
          <p:cNvPr id="6" name="Picture Placeholder 5" descr="A group of people in a classroom using computers&#10;&#10;Description automatically generated">
            <a:extLst>
              <a:ext uri="{FF2B5EF4-FFF2-40B4-BE49-F238E27FC236}">
                <a16:creationId xmlns:a16="http://schemas.microsoft.com/office/drawing/2014/main" id="{8DF23B39-6FE5-7A97-E7B3-44763E61183D}"/>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20844" r="20844"/>
          <a:stretch>
            <a:fillRect/>
          </a:stretch>
        </p:blipFill>
        <p:spPr>
          <a:solidFill>
            <a:srgbClr val="FF0096"/>
          </a:solidFill>
          <a:ln>
            <a:noFill/>
          </a:ln>
        </p:spPr>
      </p:pic>
      <p:pic>
        <p:nvPicPr>
          <p:cNvPr id="7" name="Picture 6" descr="A purple text on a black background&#10;&#10;Description automatically generated">
            <a:extLst>
              <a:ext uri="{FF2B5EF4-FFF2-40B4-BE49-F238E27FC236}">
                <a16:creationId xmlns:a16="http://schemas.microsoft.com/office/drawing/2014/main" id="{9E3AB6DD-7107-6EEE-BBF9-F47A08B4AC3A}"/>
              </a:ext>
            </a:extLst>
          </p:cNvPr>
          <p:cNvPicPr>
            <a:picLocks noChangeAspect="1"/>
          </p:cNvPicPr>
          <p:nvPr/>
        </p:nvPicPr>
        <p:blipFill rotWithShape="1">
          <a:blip r:embed="rId3">
            <a:extLst>
              <a:ext uri="{28A0092B-C50C-407E-A947-70E740481C1C}">
                <a14:useLocalDpi xmlns:a14="http://schemas.microsoft.com/office/drawing/2010/main" val="0"/>
              </a:ext>
            </a:extLst>
          </a:blip>
          <a:srcRect l="61023" t="12806" r="2579" b="12158"/>
          <a:stretch/>
        </p:blipFill>
        <p:spPr>
          <a:xfrm>
            <a:off x="2558515" y="289472"/>
            <a:ext cx="1080528" cy="867525"/>
          </a:xfrm>
          <a:prstGeom prst="rect">
            <a:avLst/>
          </a:prstGeom>
        </p:spPr>
      </p:pic>
      <p:pic>
        <p:nvPicPr>
          <p:cNvPr id="8" name="Picture 7" descr="A pink and black text&#10;&#10;Description automatically generated">
            <a:extLst>
              <a:ext uri="{FF2B5EF4-FFF2-40B4-BE49-F238E27FC236}">
                <a16:creationId xmlns:a16="http://schemas.microsoft.com/office/drawing/2014/main" id="{7DA4CF9A-441E-C2B4-B96A-55F0C79247F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39043" y="301587"/>
            <a:ext cx="2360541" cy="995367"/>
          </a:xfrm>
          <a:prstGeom prst="rect">
            <a:avLst/>
          </a:prstGeom>
        </p:spPr>
      </p:pic>
    </p:spTree>
    <p:extLst>
      <p:ext uri="{BB962C8B-B14F-4D97-AF65-F5344CB8AC3E}">
        <p14:creationId xmlns:p14="http://schemas.microsoft.com/office/powerpoint/2010/main" val="5113728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6C4EC24-B9AB-494A-8DED-A56900E1C991}"/>
              </a:ext>
            </a:extLst>
          </p:cNvPr>
          <p:cNvSpPr>
            <a:spLocks noGrp="1"/>
          </p:cNvSpPr>
          <p:nvPr>
            <p:ph sz="half" idx="1"/>
          </p:nvPr>
        </p:nvSpPr>
        <p:spPr>
          <a:xfrm>
            <a:off x="5422902" y="1933729"/>
            <a:ext cx="6383415" cy="3767652"/>
          </a:xfrm>
        </p:spPr>
        <p:txBody>
          <a:bodyPr/>
          <a:lstStyle/>
          <a:p>
            <a:r>
              <a:rPr lang="en-GB" sz="2200" dirty="0"/>
              <a:t>Making learners’ usernames and passwords available to schools at the beginning of term 6 in Year 10.</a:t>
            </a:r>
          </a:p>
          <a:p>
            <a:r>
              <a:rPr lang="en-GB" sz="2200" dirty="0"/>
              <a:t>Encouraging as many schools as possible to use term 6 in Year 10 to get learners to access their accounts for the first time.  </a:t>
            </a:r>
          </a:p>
          <a:p>
            <a:pPr marL="0" indent="0">
              <a:buNone/>
            </a:pPr>
            <a:r>
              <a:rPr lang="en-GB" sz="2200" dirty="0"/>
              <a:t>They:</a:t>
            </a:r>
          </a:p>
          <a:p>
            <a:pPr>
              <a:buFont typeface="Wingdings" panose="05000000000000000000" pitchFamily="2" charset="2"/>
              <a:buChar char="ü"/>
            </a:pPr>
            <a:r>
              <a:rPr lang="en-GB" sz="2200" dirty="0"/>
              <a:t>will be able to add their personal details, update their username and passwords, create their profiles and look at the type of options that will be available to them after Year 11.</a:t>
            </a:r>
          </a:p>
          <a:p>
            <a:pPr>
              <a:buFont typeface="Wingdings" panose="05000000000000000000" pitchFamily="2" charset="2"/>
              <a:buChar char="ü"/>
            </a:pPr>
            <a:r>
              <a:rPr lang="en-GB" sz="2200" dirty="0"/>
              <a:t>won’t be able to make any applications until they are in Year 11.</a:t>
            </a:r>
          </a:p>
        </p:txBody>
      </p:sp>
      <p:sp>
        <p:nvSpPr>
          <p:cNvPr id="3" name="Title 2">
            <a:extLst>
              <a:ext uri="{FF2B5EF4-FFF2-40B4-BE49-F238E27FC236}">
                <a16:creationId xmlns:a16="http://schemas.microsoft.com/office/drawing/2014/main" id="{608AB205-826F-4A84-ABA9-0F81F4D6766E}"/>
              </a:ext>
            </a:extLst>
          </p:cNvPr>
          <p:cNvSpPr>
            <a:spLocks noGrp="1"/>
          </p:cNvSpPr>
          <p:nvPr>
            <p:ph type="title"/>
          </p:nvPr>
        </p:nvSpPr>
        <p:spPr>
          <a:xfrm>
            <a:off x="5422904" y="1364993"/>
            <a:ext cx="6383413" cy="752476"/>
          </a:xfrm>
        </p:spPr>
        <p:txBody>
          <a:bodyPr/>
          <a:lstStyle/>
          <a:p>
            <a:r>
              <a:rPr lang="en-GB" sz="3000" dirty="0">
                <a:solidFill>
                  <a:srgbClr val="7800AF"/>
                </a:solidFill>
              </a:rPr>
              <a:t>What Are We Doing?</a:t>
            </a:r>
            <a:br>
              <a:rPr lang="en-GB" sz="3000" dirty="0">
                <a:solidFill>
                  <a:srgbClr val="7800AF"/>
                </a:solidFill>
              </a:rPr>
            </a:br>
            <a:endParaRPr lang="en-GB" sz="3000" dirty="0">
              <a:solidFill>
                <a:srgbClr val="7800AF"/>
              </a:solidFill>
            </a:endParaRPr>
          </a:p>
        </p:txBody>
      </p:sp>
      <p:pic>
        <p:nvPicPr>
          <p:cNvPr id="13" name="Picture Placeholder 12" descr="A child wearing headphones and looking at a computer&#10;&#10;Description automatically generated">
            <a:extLst>
              <a:ext uri="{FF2B5EF4-FFF2-40B4-BE49-F238E27FC236}">
                <a16:creationId xmlns:a16="http://schemas.microsoft.com/office/drawing/2014/main" id="{2EB15D8B-AC57-0E52-5B88-5F5F32FDF700}"/>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9645" r="9645"/>
          <a:stretch>
            <a:fillRect/>
          </a:stretch>
        </p:blipFill>
        <p:spPr/>
      </p:pic>
      <p:pic>
        <p:nvPicPr>
          <p:cNvPr id="5" name="Picture 4" descr="A purple text on a black background&#10;&#10;Description automatically generated">
            <a:extLst>
              <a:ext uri="{FF2B5EF4-FFF2-40B4-BE49-F238E27FC236}">
                <a16:creationId xmlns:a16="http://schemas.microsoft.com/office/drawing/2014/main" id="{883E53B3-EF8B-6A41-4AEA-755306673B40}"/>
              </a:ext>
            </a:extLst>
          </p:cNvPr>
          <p:cNvPicPr>
            <a:picLocks noChangeAspect="1"/>
          </p:cNvPicPr>
          <p:nvPr/>
        </p:nvPicPr>
        <p:blipFill rotWithShape="1">
          <a:blip r:embed="rId3">
            <a:extLst>
              <a:ext uri="{28A0092B-C50C-407E-A947-70E740481C1C}">
                <a14:useLocalDpi xmlns:a14="http://schemas.microsoft.com/office/drawing/2010/main" val="0"/>
              </a:ext>
            </a:extLst>
          </a:blip>
          <a:srcRect l="61023" t="12806" r="2579" b="12158"/>
          <a:stretch/>
        </p:blipFill>
        <p:spPr>
          <a:xfrm>
            <a:off x="2558515" y="289472"/>
            <a:ext cx="1080528" cy="867525"/>
          </a:xfrm>
          <a:prstGeom prst="rect">
            <a:avLst/>
          </a:prstGeom>
        </p:spPr>
      </p:pic>
      <p:pic>
        <p:nvPicPr>
          <p:cNvPr id="7" name="Picture 6" descr="A pink and black text&#10;&#10;Description automatically generated">
            <a:extLst>
              <a:ext uri="{FF2B5EF4-FFF2-40B4-BE49-F238E27FC236}">
                <a16:creationId xmlns:a16="http://schemas.microsoft.com/office/drawing/2014/main" id="{9F639772-002B-7D84-A6F8-13F7EB2CFF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79361" y="216818"/>
            <a:ext cx="2545161" cy="1073216"/>
          </a:xfrm>
          <a:prstGeom prst="rect">
            <a:avLst/>
          </a:prstGeom>
        </p:spPr>
      </p:pic>
    </p:spTree>
    <p:extLst>
      <p:ext uri="{BB962C8B-B14F-4D97-AF65-F5344CB8AC3E}">
        <p14:creationId xmlns:p14="http://schemas.microsoft.com/office/powerpoint/2010/main" val="27451338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8F8BFD-C81A-D369-0031-C989D48F893A}"/>
            </a:ext>
          </a:extLst>
        </p:cNvPr>
        <p:cNvGrpSpPr/>
        <p:nvPr/>
      </p:nvGrpSpPr>
      <p:grpSpPr>
        <a:xfrm>
          <a:off x="0" y="0"/>
          <a:ext cx="0" cy="0"/>
          <a:chOff x="0" y="0"/>
          <a:chExt cx="0" cy="0"/>
        </a:xfrm>
      </p:grpSpPr>
      <p:grpSp>
        <p:nvGrpSpPr>
          <p:cNvPr id="42" name="Group 41">
            <a:extLst>
              <a:ext uri="{FF2B5EF4-FFF2-40B4-BE49-F238E27FC236}">
                <a16:creationId xmlns:a16="http://schemas.microsoft.com/office/drawing/2014/main" id="{4DE40F41-4028-4E39-5AAE-FBE18EB4B64C}"/>
              </a:ext>
            </a:extLst>
          </p:cNvPr>
          <p:cNvGrpSpPr/>
          <p:nvPr/>
        </p:nvGrpSpPr>
        <p:grpSpPr>
          <a:xfrm>
            <a:off x="652392" y="2146673"/>
            <a:ext cx="10665763" cy="1057416"/>
            <a:chOff x="652390" y="2146673"/>
            <a:chExt cx="10665763" cy="1057416"/>
          </a:xfrm>
        </p:grpSpPr>
        <p:grpSp>
          <p:nvGrpSpPr>
            <p:cNvPr id="41" name="Group 40">
              <a:extLst>
                <a:ext uri="{FF2B5EF4-FFF2-40B4-BE49-F238E27FC236}">
                  <a16:creationId xmlns:a16="http://schemas.microsoft.com/office/drawing/2014/main" id="{865194CE-1A51-FF1D-EA92-05369A3F727F}"/>
                </a:ext>
              </a:extLst>
            </p:cNvPr>
            <p:cNvGrpSpPr/>
            <p:nvPr/>
          </p:nvGrpSpPr>
          <p:grpSpPr>
            <a:xfrm>
              <a:off x="652390" y="2146673"/>
              <a:ext cx="8888771" cy="663295"/>
              <a:chOff x="652390" y="2146673"/>
              <a:chExt cx="8888771" cy="663295"/>
            </a:xfrm>
          </p:grpSpPr>
          <p:sp>
            <p:nvSpPr>
              <p:cNvPr id="3" name="Text Placeholder 7">
                <a:extLst>
                  <a:ext uri="{FF2B5EF4-FFF2-40B4-BE49-F238E27FC236}">
                    <a16:creationId xmlns:a16="http://schemas.microsoft.com/office/drawing/2014/main" id="{48C0CD8F-5A20-841E-F1E0-2E5E7EBDC14A}"/>
                  </a:ext>
                </a:extLst>
              </p:cNvPr>
              <p:cNvSpPr txBox="1">
                <a:spLocks/>
              </p:cNvSpPr>
              <p:nvPr/>
            </p:nvSpPr>
            <p:spPr>
              <a:xfrm>
                <a:off x="1516624" y="2146673"/>
                <a:ext cx="8024537" cy="3111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600" b="1" kern="1200">
                    <a:solidFill>
                      <a:srgbClr val="78A2B6"/>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Update Sixth Form Offer Early for 2025/26</a:t>
                </a:r>
                <a:endParaRPr lang="en-GB" sz="2400" dirty="0"/>
              </a:p>
            </p:txBody>
          </p:sp>
          <p:sp>
            <p:nvSpPr>
              <p:cNvPr id="5" name="Freeform: Shape 4">
                <a:extLst>
                  <a:ext uri="{FF2B5EF4-FFF2-40B4-BE49-F238E27FC236}">
                    <a16:creationId xmlns:a16="http://schemas.microsoft.com/office/drawing/2014/main" id="{0571731A-86B9-4152-2584-C3B075D3C0B4}"/>
                  </a:ext>
                </a:extLst>
              </p:cNvPr>
              <p:cNvSpPr/>
              <p:nvPr/>
            </p:nvSpPr>
            <p:spPr>
              <a:xfrm>
                <a:off x="652390" y="2198360"/>
                <a:ext cx="611608" cy="611608"/>
              </a:xfrm>
              <a:custGeom>
                <a:avLst/>
                <a:gdLst/>
                <a:ahLst/>
                <a:cxnLst/>
                <a:rect l="l" t="t" r="r" b="b"/>
                <a:pathLst>
                  <a:path w="611608" h="611608">
                    <a:moveTo>
                      <a:pt x="338545" y="89261"/>
                    </a:moveTo>
                    <a:cubicBezTo>
                      <a:pt x="330078" y="89513"/>
                      <a:pt x="322972" y="92476"/>
                      <a:pt x="317226" y="98149"/>
                    </a:cubicBezTo>
                    <a:cubicBezTo>
                      <a:pt x="311480" y="103822"/>
                      <a:pt x="306706" y="110691"/>
                      <a:pt x="302904" y="118757"/>
                    </a:cubicBezTo>
                    <a:cubicBezTo>
                      <a:pt x="299102" y="126822"/>
                      <a:pt x="295883" y="134568"/>
                      <a:pt x="293248" y="141996"/>
                    </a:cubicBezTo>
                    <a:cubicBezTo>
                      <a:pt x="290612" y="149424"/>
                      <a:pt x="288170" y="155020"/>
                      <a:pt x="285923" y="158782"/>
                    </a:cubicBezTo>
                    <a:cubicBezTo>
                      <a:pt x="273677" y="176804"/>
                      <a:pt x="262765" y="190378"/>
                      <a:pt x="253187" y="199506"/>
                    </a:cubicBezTo>
                    <a:cubicBezTo>
                      <a:pt x="243609" y="208633"/>
                      <a:pt x="235167" y="216224"/>
                      <a:pt x="227861" y="222281"/>
                    </a:cubicBezTo>
                    <a:cubicBezTo>
                      <a:pt x="217537" y="230989"/>
                      <a:pt x="209068" y="238301"/>
                      <a:pt x="202454" y="244218"/>
                    </a:cubicBezTo>
                    <a:cubicBezTo>
                      <a:pt x="195839" y="250134"/>
                      <a:pt x="191758" y="256968"/>
                      <a:pt x="190209" y="264719"/>
                    </a:cubicBezTo>
                    <a:cubicBezTo>
                      <a:pt x="189877" y="266780"/>
                      <a:pt x="189584" y="268721"/>
                      <a:pt x="189331" y="270542"/>
                    </a:cubicBezTo>
                    <a:cubicBezTo>
                      <a:pt x="189079" y="272364"/>
                      <a:pt x="188946" y="274146"/>
                      <a:pt x="188933" y="275887"/>
                    </a:cubicBezTo>
                    <a:cubicBezTo>
                      <a:pt x="188952" y="281451"/>
                      <a:pt x="190109" y="285560"/>
                      <a:pt x="192403" y="288212"/>
                    </a:cubicBezTo>
                    <a:cubicBezTo>
                      <a:pt x="194696" y="290864"/>
                      <a:pt x="198007" y="292181"/>
                      <a:pt x="202334" y="292161"/>
                    </a:cubicBezTo>
                    <a:cubicBezTo>
                      <a:pt x="204874" y="292181"/>
                      <a:pt x="207852" y="291742"/>
                      <a:pt x="211269" y="290844"/>
                    </a:cubicBezTo>
                    <a:cubicBezTo>
                      <a:pt x="214686" y="289947"/>
                      <a:pt x="218621" y="288471"/>
                      <a:pt x="223075" y="286417"/>
                    </a:cubicBezTo>
                    <a:lnTo>
                      <a:pt x="268385" y="263124"/>
                    </a:lnTo>
                    <a:lnTo>
                      <a:pt x="273168" y="265676"/>
                    </a:lnTo>
                    <a:cubicBezTo>
                      <a:pt x="272377" y="273826"/>
                      <a:pt x="271726" y="285925"/>
                      <a:pt x="271215" y="301973"/>
                    </a:cubicBezTo>
                    <a:cubicBezTo>
                      <a:pt x="270703" y="318020"/>
                      <a:pt x="270291" y="337936"/>
                      <a:pt x="269979" y="361722"/>
                    </a:cubicBezTo>
                    <a:cubicBezTo>
                      <a:pt x="269969" y="363384"/>
                      <a:pt x="269847" y="366299"/>
                      <a:pt x="269613" y="370467"/>
                    </a:cubicBezTo>
                    <a:cubicBezTo>
                      <a:pt x="269379" y="374635"/>
                      <a:pt x="269091" y="379015"/>
                      <a:pt x="268751" y="383609"/>
                    </a:cubicBezTo>
                    <a:cubicBezTo>
                      <a:pt x="268410" y="388202"/>
                      <a:pt x="268075" y="391968"/>
                      <a:pt x="267747" y="394907"/>
                    </a:cubicBezTo>
                    <a:lnTo>
                      <a:pt x="267109" y="453619"/>
                    </a:lnTo>
                    <a:cubicBezTo>
                      <a:pt x="267109" y="461968"/>
                      <a:pt x="267428" y="469201"/>
                      <a:pt x="268066" y="475317"/>
                    </a:cubicBezTo>
                    <a:cubicBezTo>
                      <a:pt x="269527" y="489636"/>
                      <a:pt x="272424" y="500246"/>
                      <a:pt x="276755" y="507146"/>
                    </a:cubicBezTo>
                    <a:cubicBezTo>
                      <a:pt x="281087" y="514046"/>
                      <a:pt x="286694" y="517476"/>
                      <a:pt x="293576" y="517436"/>
                    </a:cubicBezTo>
                    <a:cubicBezTo>
                      <a:pt x="295948" y="517450"/>
                      <a:pt x="298459" y="517104"/>
                      <a:pt x="301110" y="516399"/>
                    </a:cubicBezTo>
                    <a:cubicBezTo>
                      <a:pt x="303761" y="515695"/>
                      <a:pt x="306670" y="514551"/>
                      <a:pt x="309839" y="512969"/>
                    </a:cubicBezTo>
                    <a:cubicBezTo>
                      <a:pt x="316051" y="509812"/>
                      <a:pt x="320768" y="504081"/>
                      <a:pt x="323990" y="495778"/>
                    </a:cubicBezTo>
                    <a:cubicBezTo>
                      <a:pt x="327212" y="487475"/>
                      <a:pt x="328979" y="476400"/>
                      <a:pt x="329291" y="462553"/>
                    </a:cubicBezTo>
                    <a:lnTo>
                      <a:pt x="329291" y="459043"/>
                    </a:lnTo>
                    <a:cubicBezTo>
                      <a:pt x="329291" y="455075"/>
                      <a:pt x="329211" y="447696"/>
                      <a:pt x="329052" y="436907"/>
                    </a:cubicBezTo>
                    <a:cubicBezTo>
                      <a:pt x="328893" y="426118"/>
                      <a:pt x="328653" y="411799"/>
                      <a:pt x="328335" y="393950"/>
                    </a:cubicBezTo>
                    <a:cubicBezTo>
                      <a:pt x="327325" y="380282"/>
                      <a:pt x="326793" y="371560"/>
                      <a:pt x="326740" y="367784"/>
                    </a:cubicBezTo>
                    <a:cubicBezTo>
                      <a:pt x="327750" y="334865"/>
                      <a:pt x="332429" y="286151"/>
                      <a:pt x="340778" y="221642"/>
                    </a:cubicBezTo>
                    <a:cubicBezTo>
                      <a:pt x="343652" y="199239"/>
                      <a:pt x="346059" y="180689"/>
                      <a:pt x="347999" y="165991"/>
                    </a:cubicBezTo>
                    <a:cubicBezTo>
                      <a:pt x="349939" y="151293"/>
                      <a:pt x="351401" y="138936"/>
                      <a:pt x="352384" y="128918"/>
                    </a:cubicBezTo>
                    <a:cubicBezTo>
                      <a:pt x="353367" y="118900"/>
                      <a:pt x="353859" y="109710"/>
                      <a:pt x="353861" y="101346"/>
                    </a:cubicBezTo>
                    <a:cubicBezTo>
                      <a:pt x="353821" y="100843"/>
                      <a:pt x="352465" y="98829"/>
                      <a:pt x="349793" y="95304"/>
                    </a:cubicBezTo>
                    <a:cubicBezTo>
                      <a:pt x="347120" y="91779"/>
                      <a:pt x="343371" y="89764"/>
                      <a:pt x="338545" y="89261"/>
                    </a:cubicBezTo>
                    <a:close/>
                    <a:moveTo>
                      <a:pt x="305804" y="0"/>
                    </a:moveTo>
                    <a:cubicBezTo>
                      <a:pt x="474695" y="0"/>
                      <a:pt x="611608" y="136913"/>
                      <a:pt x="611608" y="305804"/>
                    </a:cubicBezTo>
                    <a:cubicBezTo>
                      <a:pt x="611608" y="474695"/>
                      <a:pt x="474695" y="611608"/>
                      <a:pt x="305804" y="611608"/>
                    </a:cubicBezTo>
                    <a:cubicBezTo>
                      <a:pt x="136913" y="611608"/>
                      <a:pt x="0" y="474695"/>
                      <a:pt x="0" y="305804"/>
                    </a:cubicBezTo>
                    <a:cubicBezTo>
                      <a:pt x="0" y="136913"/>
                      <a:pt x="136913" y="0"/>
                      <a:pt x="305804" y="0"/>
                    </a:cubicBezTo>
                    <a:close/>
                  </a:path>
                </a:pathLst>
              </a:cu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404"/>
              </a:p>
            </p:txBody>
          </p:sp>
        </p:grpSp>
        <p:sp>
          <p:nvSpPr>
            <p:cNvPr id="12" name="Text Placeholder 7">
              <a:extLst>
                <a:ext uri="{FF2B5EF4-FFF2-40B4-BE49-F238E27FC236}">
                  <a16:creationId xmlns:a16="http://schemas.microsoft.com/office/drawing/2014/main" id="{89C34A4F-B8BB-E987-4B44-053AE5CC39ED}"/>
                </a:ext>
              </a:extLst>
            </p:cNvPr>
            <p:cNvSpPr txBox="1">
              <a:spLocks/>
            </p:cNvSpPr>
            <p:nvPr/>
          </p:nvSpPr>
          <p:spPr>
            <a:xfrm>
              <a:off x="1516625" y="2515183"/>
              <a:ext cx="9801528" cy="688906"/>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400" b="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t>The deadline will remain 1st November.</a:t>
              </a:r>
            </a:p>
          </p:txBody>
        </p:sp>
      </p:grpSp>
      <p:sp>
        <p:nvSpPr>
          <p:cNvPr id="16" name="Text Placeholder 7">
            <a:extLst>
              <a:ext uri="{FF2B5EF4-FFF2-40B4-BE49-F238E27FC236}">
                <a16:creationId xmlns:a16="http://schemas.microsoft.com/office/drawing/2014/main" id="{98138D91-B139-6786-8429-EB5459268362}"/>
              </a:ext>
            </a:extLst>
          </p:cNvPr>
          <p:cNvSpPr txBox="1">
            <a:spLocks/>
          </p:cNvSpPr>
          <p:nvPr/>
        </p:nvSpPr>
        <p:spPr>
          <a:xfrm>
            <a:off x="7267417" y="2515185"/>
            <a:ext cx="4244833" cy="68890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400" b="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grpSp>
        <p:nvGrpSpPr>
          <p:cNvPr id="21" name="Group 20">
            <a:extLst>
              <a:ext uri="{FF2B5EF4-FFF2-40B4-BE49-F238E27FC236}">
                <a16:creationId xmlns:a16="http://schemas.microsoft.com/office/drawing/2014/main" id="{3B06C2C9-45FB-4DFE-14AF-2B9DC9F6A3A5}"/>
              </a:ext>
            </a:extLst>
          </p:cNvPr>
          <p:cNvGrpSpPr/>
          <p:nvPr/>
        </p:nvGrpSpPr>
        <p:grpSpPr>
          <a:xfrm>
            <a:off x="641774" y="3128644"/>
            <a:ext cx="10665763" cy="1057416"/>
            <a:chOff x="652390" y="3459439"/>
            <a:chExt cx="10665763" cy="1057416"/>
          </a:xfrm>
        </p:grpSpPr>
        <p:grpSp>
          <p:nvGrpSpPr>
            <p:cNvPr id="32" name="Group 31">
              <a:extLst>
                <a:ext uri="{FF2B5EF4-FFF2-40B4-BE49-F238E27FC236}">
                  <a16:creationId xmlns:a16="http://schemas.microsoft.com/office/drawing/2014/main" id="{8FF002E0-111C-3023-708B-56377AD3F526}"/>
                </a:ext>
              </a:extLst>
            </p:cNvPr>
            <p:cNvGrpSpPr/>
            <p:nvPr/>
          </p:nvGrpSpPr>
          <p:grpSpPr>
            <a:xfrm>
              <a:off x="1516625" y="3459439"/>
              <a:ext cx="9801528" cy="1057416"/>
              <a:chOff x="1516625" y="2146673"/>
              <a:chExt cx="9801528" cy="1057416"/>
            </a:xfrm>
          </p:grpSpPr>
          <p:sp>
            <p:nvSpPr>
              <p:cNvPr id="35" name="Text Placeholder 7">
                <a:extLst>
                  <a:ext uri="{FF2B5EF4-FFF2-40B4-BE49-F238E27FC236}">
                    <a16:creationId xmlns:a16="http://schemas.microsoft.com/office/drawing/2014/main" id="{DB2D4EAD-FA36-4A01-5348-79172C5F7B1E}"/>
                  </a:ext>
                </a:extLst>
              </p:cNvPr>
              <p:cNvSpPr txBox="1">
                <a:spLocks/>
              </p:cNvSpPr>
              <p:nvPr/>
            </p:nvSpPr>
            <p:spPr>
              <a:xfrm>
                <a:off x="1516625" y="2146673"/>
                <a:ext cx="5382937" cy="3111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600" b="1" kern="1200">
                    <a:solidFill>
                      <a:srgbClr val="78A2B6"/>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Start Receiving Applications </a:t>
                </a:r>
                <a:endParaRPr lang="en-GB" sz="2400" dirty="0"/>
              </a:p>
            </p:txBody>
          </p:sp>
          <p:sp>
            <p:nvSpPr>
              <p:cNvPr id="34" name="Text Placeholder 7">
                <a:extLst>
                  <a:ext uri="{FF2B5EF4-FFF2-40B4-BE49-F238E27FC236}">
                    <a16:creationId xmlns:a16="http://schemas.microsoft.com/office/drawing/2014/main" id="{46F65258-B27D-DFDC-F99F-B285ABBA4985}"/>
                  </a:ext>
                </a:extLst>
              </p:cNvPr>
              <p:cNvSpPr txBox="1">
                <a:spLocks/>
              </p:cNvSpPr>
              <p:nvPr/>
            </p:nvSpPr>
            <p:spPr>
              <a:xfrm>
                <a:off x="1516625" y="2515183"/>
                <a:ext cx="9801528" cy="688906"/>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400" b="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t>Unless they choose to do so, the default date when applications will be opened will remain 1st November.</a:t>
                </a:r>
              </a:p>
            </p:txBody>
          </p:sp>
        </p:grpSp>
        <p:sp>
          <p:nvSpPr>
            <p:cNvPr id="38" name="Freeform: Shape 37">
              <a:extLst>
                <a:ext uri="{FF2B5EF4-FFF2-40B4-BE49-F238E27FC236}">
                  <a16:creationId xmlns:a16="http://schemas.microsoft.com/office/drawing/2014/main" id="{92A07DA3-F510-ED43-490D-E0F5E6851AEF}"/>
                </a:ext>
              </a:extLst>
            </p:cNvPr>
            <p:cNvSpPr/>
            <p:nvPr/>
          </p:nvSpPr>
          <p:spPr>
            <a:xfrm>
              <a:off x="652390" y="3509892"/>
              <a:ext cx="611608" cy="611608"/>
            </a:xfrm>
            <a:custGeom>
              <a:avLst/>
              <a:gdLst/>
              <a:ahLst/>
              <a:cxnLst/>
              <a:rect l="l" t="t" r="r" b="b"/>
              <a:pathLst>
                <a:path w="611608" h="611608">
                  <a:moveTo>
                    <a:pt x="335531" y="106479"/>
                  </a:moveTo>
                  <a:cubicBezTo>
                    <a:pt x="311059" y="106681"/>
                    <a:pt x="287189" y="112123"/>
                    <a:pt x="263922" y="122803"/>
                  </a:cubicBezTo>
                  <a:cubicBezTo>
                    <a:pt x="240655" y="133483"/>
                    <a:pt x="220614" y="148188"/>
                    <a:pt x="203799" y="166916"/>
                  </a:cubicBezTo>
                  <a:cubicBezTo>
                    <a:pt x="186984" y="185645"/>
                    <a:pt x="176018" y="207182"/>
                    <a:pt x="170902" y="231530"/>
                  </a:cubicBezTo>
                  <a:cubicBezTo>
                    <a:pt x="170596" y="232181"/>
                    <a:pt x="170410" y="232953"/>
                    <a:pt x="170343" y="233843"/>
                  </a:cubicBezTo>
                  <a:cubicBezTo>
                    <a:pt x="170277" y="234734"/>
                    <a:pt x="170250" y="235665"/>
                    <a:pt x="170264" y="236636"/>
                  </a:cubicBezTo>
                  <a:cubicBezTo>
                    <a:pt x="170244" y="241376"/>
                    <a:pt x="171879" y="245538"/>
                    <a:pt x="175169" y="249122"/>
                  </a:cubicBezTo>
                  <a:cubicBezTo>
                    <a:pt x="178459" y="252706"/>
                    <a:pt x="183524" y="255033"/>
                    <a:pt x="190364" y="256103"/>
                  </a:cubicBezTo>
                  <a:lnTo>
                    <a:pt x="194830" y="256103"/>
                  </a:lnTo>
                  <a:cubicBezTo>
                    <a:pt x="200281" y="256183"/>
                    <a:pt x="205651" y="255146"/>
                    <a:pt x="210942" y="252992"/>
                  </a:cubicBezTo>
                  <a:cubicBezTo>
                    <a:pt x="216233" y="250837"/>
                    <a:pt x="220328" y="247088"/>
                    <a:pt x="223226" y="241742"/>
                  </a:cubicBezTo>
                  <a:cubicBezTo>
                    <a:pt x="233136" y="223990"/>
                    <a:pt x="243864" y="209469"/>
                    <a:pt x="255410" y="198180"/>
                  </a:cubicBezTo>
                  <a:cubicBezTo>
                    <a:pt x="266955" y="186891"/>
                    <a:pt x="279199" y="179072"/>
                    <a:pt x="292140" y="174723"/>
                  </a:cubicBezTo>
                  <a:cubicBezTo>
                    <a:pt x="297099" y="173128"/>
                    <a:pt x="301858" y="171931"/>
                    <a:pt x="306418" y="171134"/>
                  </a:cubicBezTo>
                  <a:cubicBezTo>
                    <a:pt x="310977" y="170336"/>
                    <a:pt x="315258" y="169937"/>
                    <a:pt x="319259" y="169937"/>
                  </a:cubicBezTo>
                  <a:cubicBezTo>
                    <a:pt x="331436" y="170243"/>
                    <a:pt x="340742" y="173541"/>
                    <a:pt x="347176" y="179830"/>
                  </a:cubicBezTo>
                  <a:cubicBezTo>
                    <a:pt x="353610" y="186120"/>
                    <a:pt x="356854" y="193566"/>
                    <a:pt x="356907" y="202169"/>
                  </a:cubicBezTo>
                  <a:lnTo>
                    <a:pt x="356907" y="203446"/>
                  </a:lnTo>
                  <a:cubicBezTo>
                    <a:pt x="356728" y="208239"/>
                    <a:pt x="355571" y="213173"/>
                    <a:pt x="353437" y="218246"/>
                  </a:cubicBezTo>
                  <a:cubicBezTo>
                    <a:pt x="351304" y="223319"/>
                    <a:pt x="348313" y="228491"/>
                    <a:pt x="344464" y="233764"/>
                  </a:cubicBezTo>
                  <a:cubicBezTo>
                    <a:pt x="323546" y="262971"/>
                    <a:pt x="297664" y="291999"/>
                    <a:pt x="266816" y="320848"/>
                  </a:cubicBezTo>
                  <a:cubicBezTo>
                    <a:pt x="235968" y="349697"/>
                    <a:pt x="200274" y="378326"/>
                    <a:pt x="159735" y="406736"/>
                  </a:cubicBezTo>
                  <a:cubicBezTo>
                    <a:pt x="149858" y="413571"/>
                    <a:pt x="142493" y="420405"/>
                    <a:pt x="137641" y="427239"/>
                  </a:cubicBezTo>
                  <a:cubicBezTo>
                    <a:pt x="132789" y="434073"/>
                    <a:pt x="130369" y="441065"/>
                    <a:pt x="130383" y="448215"/>
                  </a:cubicBezTo>
                  <a:cubicBezTo>
                    <a:pt x="130389" y="449823"/>
                    <a:pt x="130535" y="451470"/>
                    <a:pt x="130821" y="453157"/>
                  </a:cubicBezTo>
                  <a:cubicBezTo>
                    <a:pt x="131107" y="454845"/>
                    <a:pt x="131493" y="456492"/>
                    <a:pt x="131978" y="458100"/>
                  </a:cubicBezTo>
                  <a:cubicBezTo>
                    <a:pt x="134637" y="466836"/>
                    <a:pt x="140007" y="473758"/>
                    <a:pt x="148090" y="478867"/>
                  </a:cubicBezTo>
                  <a:cubicBezTo>
                    <a:pt x="156172" y="483976"/>
                    <a:pt x="167286" y="487470"/>
                    <a:pt x="181430" y="489350"/>
                  </a:cubicBezTo>
                  <a:cubicBezTo>
                    <a:pt x="228649" y="495462"/>
                    <a:pt x="273316" y="498544"/>
                    <a:pt x="315431" y="498598"/>
                  </a:cubicBezTo>
                  <a:cubicBezTo>
                    <a:pt x="327375" y="498598"/>
                    <a:pt x="339060" y="498358"/>
                    <a:pt x="350486" y="497880"/>
                  </a:cubicBezTo>
                  <a:cubicBezTo>
                    <a:pt x="361912" y="497402"/>
                    <a:pt x="373198" y="496684"/>
                    <a:pt x="384345" y="495728"/>
                  </a:cubicBezTo>
                  <a:cubicBezTo>
                    <a:pt x="399197" y="494639"/>
                    <a:pt x="412282" y="493592"/>
                    <a:pt x="423600" y="492586"/>
                  </a:cubicBezTo>
                  <a:cubicBezTo>
                    <a:pt x="434918" y="491580"/>
                    <a:pt x="444057" y="489494"/>
                    <a:pt x="451015" y="486327"/>
                  </a:cubicBezTo>
                  <a:cubicBezTo>
                    <a:pt x="457973" y="483160"/>
                    <a:pt x="462337" y="477790"/>
                    <a:pt x="464107" y="470217"/>
                  </a:cubicBezTo>
                  <a:cubicBezTo>
                    <a:pt x="465650" y="464106"/>
                    <a:pt x="466395" y="458472"/>
                    <a:pt x="466342" y="453317"/>
                  </a:cubicBezTo>
                  <a:cubicBezTo>
                    <a:pt x="466341" y="449544"/>
                    <a:pt x="466022" y="446567"/>
                    <a:pt x="465384" y="444388"/>
                  </a:cubicBezTo>
                  <a:cubicBezTo>
                    <a:pt x="463828" y="439823"/>
                    <a:pt x="461276" y="436593"/>
                    <a:pt x="457726" y="434699"/>
                  </a:cubicBezTo>
                  <a:cubicBezTo>
                    <a:pt x="454177" y="432805"/>
                    <a:pt x="449391" y="431888"/>
                    <a:pt x="443369" y="431947"/>
                  </a:cubicBezTo>
                  <a:cubicBezTo>
                    <a:pt x="441621" y="431322"/>
                    <a:pt x="439534" y="430897"/>
                    <a:pt x="437108" y="430671"/>
                  </a:cubicBezTo>
                  <a:cubicBezTo>
                    <a:pt x="434682" y="430445"/>
                    <a:pt x="431877" y="430338"/>
                    <a:pt x="428693" y="430352"/>
                  </a:cubicBezTo>
                  <a:cubicBezTo>
                    <a:pt x="424997" y="430338"/>
                    <a:pt x="420743" y="430524"/>
                    <a:pt x="415931" y="430910"/>
                  </a:cubicBezTo>
                  <a:cubicBezTo>
                    <a:pt x="411119" y="431296"/>
                    <a:pt x="405908" y="431961"/>
                    <a:pt x="400298" y="432905"/>
                  </a:cubicBezTo>
                  <a:cubicBezTo>
                    <a:pt x="383494" y="435770"/>
                    <a:pt x="370839" y="437379"/>
                    <a:pt x="362331" y="437731"/>
                  </a:cubicBezTo>
                  <a:cubicBezTo>
                    <a:pt x="353823" y="438084"/>
                    <a:pt x="347867" y="438177"/>
                    <a:pt x="344464" y="438011"/>
                  </a:cubicBezTo>
                  <a:lnTo>
                    <a:pt x="342869" y="438011"/>
                  </a:lnTo>
                  <a:cubicBezTo>
                    <a:pt x="329628" y="437512"/>
                    <a:pt x="314314" y="436994"/>
                    <a:pt x="296926" y="436455"/>
                  </a:cubicBezTo>
                  <a:cubicBezTo>
                    <a:pt x="279538" y="435917"/>
                    <a:pt x="260076" y="434520"/>
                    <a:pt x="238540" y="432266"/>
                  </a:cubicBezTo>
                  <a:lnTo>
                    <a:pt x="236307" y="428118"/>
                  </a:lnTo>
                  <a:cubicBezTo>
                    <a:pt x="239342" y="424381"/>
                    <a:pt x="245786" y="418061"/>
                    <a:pt x="255639" y="409159"/>
                  </a:cubicBezTo>
                  <a:cubicBezTo>
                    <a:pt x="265492" y="400256"/>
                    <a:pt x="277773" y="389492"/>
                    <a:pt x="292483" y="376867"/>
                  </a:cubicBezTo>
                  <a:cubicBezTo>
                    <a:pt x="307193" y="364241"/>
                    <a:pt x="323350" y="350475"/>
                    <a:pt x="340955" y="335568"/>
                  </a:cubicBezTo>
                  <a:cubicBezTo>
                    <a:pt x="360736" y="318667"/>
                    <a:pt x="377167" y="301966"/>
                    <a:pt x="390248" y="285464"/>
                  </a:cubicBezTo>
                  <a:cubicBezTo>
                    <a:pt x="403329" y="268962"/>
                    <a:pt x="413060" y="252579"/>
                    <a:pt x="419441" y="236317"/>
                  </a:cubicBezTo>
                  <a:cubicBezTo>
                    <a:pt x="422312" y="228804"/>
                    <a:pt x="424466" y="221410"/>
                    <a:pt x="425901" y="214137"/>
                  </a:cubicBezTo>
                  <a:cubicBezTo>
                    <a:pt x="427337" y="206863"/>
                    <a:pt x="428055" y="199789"/>
                    <a:pt x="428055" y="192914"/>
                  </a:cubicBezTo>
                  <a:cubicBezTo>
                    <a:pt x="428055" y="177224"/>
                    <a:pt x="424226" y="162337"/>
                    <a:pt x="416569" y="148253"/>
                  </a:cubicBezTo>
                  <a:cubicBezTo>
                    <a:pt x="408792" y="134096"/>
                    <a:pt x="398583" y="123586"/>
                    <a:pt x="385940" y="116723"/>
                  </a:cubicBezTo>
                  <a:cubicBezTo>
                    <a:pt x="373298" y="109860"/>
                    <a:pt x="357984" y="106446"/>
                    <a:pt x="339997" y="106479"/>
                  </a:cubicBezTo>
                  <a:close/>
                  <a:moveTo>
                    <a:pt x="305804" y="0"/>
                  </a:moveTo>
                  <a:cubicBezTo>
                    <a:pt x="474695" y="0"/>
                    <a:pt x="611608" y="136913"/>
                    <a:pt x="611608" y="305804"/>
                  </a:cubicBezTo>
                  <a:cubicBezTo>
                    <a:pt x="611608" y="474695"/>
                    <a:pt x="474695" y="611608"/>
                    <a:pt x="305804" y="611608"/>
                  </a:cubicBezTo>
                  <a:cubicBezTo>
                    <a:pt x="136913" y="611608"/>
                    <a:pt x="0" y="474695"/>
                    <a:pt x="0" y="305804"/>
                  </a:cubicBezTo>
                  <a:cubicBezTo>
                    <a:pt x="0" y="136913"/>
                    <a:pt x="136913" y="0"/>
                    <a:pt x="305804" y="0"/>
                  </a:cubicBezTo>
                  <a:close/>
                </a:path>
              </a:pathLst>
            </a:cu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404" dirty="0"/>
            </a:p>
          </p:txBody>
        </p:sp>
      </p:grpSp>
      <p:grpSp>
        <p:nvGrpSpPr>
          <p:cNvPr id="22" name="Group 21">
            <a:extLst>
              <a:ext uri="{FF2B5EF4-FFF2-40B4-BE49-F238E27FC236}">
                <a16:creationId xmlns:a16="http://schemas.microsoft.com/office/drawing/2014/main" id="{039B34DD-3978-BE2F-BC44-BAF1599E915D}"/>
              </a:ext>
            </a:extLst>
          </p:cNvPr>
          <p:cNvGrpSpPr/>
          <p:nvPr/>
        </p:nvGrpSpPr>
        <p:grpSpPr>
          <a:xfrm>
            <a:off x="652392" y="4488384"/>
            <a:ext cx="10665763" cy="1418004"/>
            <a:chOff x="652390" y="4760159"/>
            <a:chExt cx="10665763" cy="1418004"/>
          </a:xfrm>
        </p:grpSpPr>
        <p:grpSp>
          <p:nvGrpSpPr>
            <p:cNvPr id="49" name="Group 48">
              <a:extLst>
                <a:ext uri="{FF2B5EF4-FFF2-40B4-BE49-F238E27FC236}">
                  <a16:creationId xmlns:a16="http://schemas.microsoft.com/office/drawing/2014/main" id="{A7F87CB3-E037-EAA6-B71A-6A1F364AB846}"/>
                </a:ext>
              </a:extLst>
            </p:cNvPr>
            <p:cNvGrpSpPr/>
            <p:nvPr/>
          </p:nvGrpSpPr>
          <p:grpSpPr>
            <a:xfrm>
              <a:off x="1516625" y="4760159"/>
              <a:ext cx="9801528" cy="1418004"/>
              <a:chOff x="1516625" y="2146673"/>
              <a:chExt cx="9801528" cy="1418004"/>
            </a:xfrm>
          </p:grpSpPr>
          <p:sp>
            <p:nvSpPr>
              <p:cNvPr id="54" name="Text Placeholder 7">
                <a:extLst>
                  <a:ext uri="{FF2B5EF4-FFF2-40B4-BE49-F238E27FC236}">
                    <a16:creationId xmlns:a16="http://schemas.microsoft.com/office/drawing/2014/main" id="{5F3F8BDD-8174-49F7-A3A0-D7CD076DA58E}"/>
                  </a:ext>
                </a:extLst>
              </p:cNvPr>
              <p:cNvSpPr txBox="1">
                <a:spLocks/>
              </p:cNvSpPr>
              <p:nvPr/>
            </p:nvSpPr>
            <p:spPr>
              <a:xfrm>
                <a:off x="1516625" y="2146673"/>
                <a:ext cx="5493773" cy="3111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600" b="1" kern="1200">
                    <a:solidFill>
                      <a:srgbClr val="78A2B6"/>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Hand Out Logins in Year 10</a:t>
                </a:r>
                <a:endParaRPr lang="en-GB" sz="2400" dirty="0"/>
              </a:p>
            </p:txBody>
          </p:sp>
          <p:sp>
            <p:nvSpPr>
              <p:cNvPr id="55" name="Text Placeholder 7">
                <a:extLst>
                  <a:ext uri="{FF2B5EF4-FFF2-40B4-BE49-F238E27FC236}">
                    <a16:creationId xmlns:a16="http://schemas.microsoft.com/office/drawing/2014/main" id="{A98302EE-3B9F-7017-1F38-CEE07701DF26}"/>
                  </a:ext>
                </a:extLst>
              </p:cNvPr>
              <p:cNvSpPr txBox="1">
                <a:spLocks/>
              </p:cNvSpPr>
              <p:nvPr/>
            </p:nvSpPr>
            <p:spPr>
              <a:xfrm>
                <a:off x="1516625" y="2515183"/>
                <a:ext cx="9801528" cy="1049494"/>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400" b="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t>If it may be problematic to issue login details early this year, it is beneficial but not essential.</a:t>
                </a:r>
              </a:p>
            </p:txBody>
          </p:sp>
        </p:grpSp>
        <p:sp>
          <p:nvSpPr>
            <p:cNvPr id="56" name="Freeform: Shape 55">
              <a:extLst>
                <a:ext uri="{FF2B5EF4-FFF2-40B4-BE49-F238E27FC236}">
                  <a16:creationId xmlns:a16="http://schemas.microsoft.com/office/drawing/2014/main" id="{BAAC076F-61D2-A55B-C368-29979513FC72}"/>
                </a:ext>
              </a:extLst>
            </p:cNvPr>
            <p:cNvSpPr/>
            <p:nvPr/>
          </p:nvSpPr>
          <p:spPr>
            <a:xfrm>
              <a:off x="652390" y="4784091"/>
              <a:ext cx="611608" cy="611608"/>
            </a:xfrm>
            <a:custGeom>
              <a:avLst/>
              <a:gdLst/>
              <a:ahLst/>
              <a:cxnLst/>
              <a:rect l="l" t="t" r="r" b="b"/>
              <a:pathLst>
                <a:path w="611608" h="611608">
                  <a:moveTo>
                    <a:pt x="349383" y="117647"/>
                  </a:moveTo>
                  <a:cubicBezTo>
                    <a:pt x="337139" y="117698"/>
                    <a:pt x="322423" y="119550"/>
                    <a:pt x="305234" y="123203"/>
                  </a:cubicBezTo>
                  <a:cubicBezTo>
                    <a:pt x="288046" y="126856"/>
                    <a:pt x="271016" y="132006"/>
                    <a:pt x="254147" y="138654"/>
                  </a:cubicBezTo>
                  <a:cubicBezTo>
                    <a:pt x="237277" y="145302"/>
                    <a:pt x="223199" y="153144"/>
                    <a:pt x="211913" y="162180"/>
                  </a:cubicBezTo>
                  <a:cubicBezTo>
                    <a:pt x="200626" y="171215"/>
                    <a:pt x="194764" y="181141"/>
                    <a:pt x="194325" y="191957"/>
                  </a:cubicBezTo>
                  <a:lnTo>
                    <a:pt x="194325" y="193233"/>
                  </a:lnTo>
                  <a:cubicBezTo>
                    <a:pt x="194338" y="200407"/>
                    <a:pt x="195907" y="205846"/>
                    <a:pt x="199031" y="209549"/>
                  </a:cubicBezTo>
                  <a:cubicBezTo>
                    <a:pt x="202155" y="213253"/>
                    <a:pt x="206755" y="215260"/>
                    <a:pt x="212830" y="215573"/>
                  </a:cubicBezTo>
                  <a:lnTo>
                    <a:pt x="213787" y="215573"/>
                  </a:lnTo>
                  <a:cubicBezTo>
                    <a:pt x="218400" y="215593"/>
                    <a:pt x="224409" y="214596"/>
                    <a:pt x="231813" y="212581"/>
                  </a:cubicBezTo>
                  <a:cubicBezTo>
                    <a:pt x="239218" y="210566"/>
                    <a:pt x="248098" y="207415"/>
                    <a:pt x="258454" y="203127"/>
                  </a:cubicBezTo>
                  <a:cubicBezTo>
                    <a:pt x="274240" y="196451"/>
                    <a:pt x="286457" y="191372"/>
                    <a:pt x="295104" y="187888"/>
                  </a:cubicBezTo>
                  <a:cubicBezTo>
                    <a:pt x="303752" y="184404"/>
                    <a:pt x="308870" y="182356"/>
                    <a:pt x="310459" y="181744"/>
                  </a:cubicBezTo>
                  <a:cubicBezTo>
                    <a:pt x="315417" y="179996"/>
                    <a:pt x="320017" y="178706"/>
                    <a:pt x="324258" y="177875"/>
                  </a:cubicBezTo>
                  <a:cubicBezTo>
                    <a:pt x="328498" y="177044"/>
                    <a:pt x="332300" y="176632"/>
                    <a:pt x="335664" y="176638"/>
                  </a:cubicBezTo>
                  <a:cubicBezTo>
                    <a:pt x="338555" y="176665"/>
                    <a:pt x="341147" y="177011"/>
                    <a:pt x="343440" y="177676"/>
                  </a:cubicBezTo>
                  <a:cubicBezTo>
                    <a:pt x="345733" y="178340"/>
                    <a:pt x="347608" y="179165"/>
                    <a:pt x="349064" y="180149"/>
                  </a:cubicBezTo>
                  <a:cubicBezTo>
                    <a:pt x="350812" y="182529"/>
                    <a:pt x="352101" y="185188"/>
                    <a:pt x="352932" y="188127"/>
                  </a:cubicBezTo>
                  <a:cubicBezTo>
                    <a:pt x="353763" y="191066"/>
                    <a:pt x="354175" y="194364"/>
                    <a:pt x="354168" y="198020"/>
                  </a:cubicBezTo>
                  <a:lnTo>
                    <a:pt x="354168" y="199935"/>
                  </a:lnTo>
                  <a:cubicBezTo>
                    <a:pt x="350991" y="205035"/>
                    <a:pt x="348412" y="209277"/>
                    <a:pt x="346431" y="212661"/>
                  </a:cubicBezTo>
                  <a:cubicBezTo>
                    <a:pt x="344451" y="216045"/>
                    <a:pt x="342988" y="218611"/>
                    <a:pt x="342044" y="220360"/>
                  </a:cubicBezTo>
                  <a:cubicBezTo>
                    <a:pt x="337551" y="226443"/>
                    <a:pt x="331862" y="232228"/>
                    <a:pt x="324975" y="237713"/>
                  </a:cubicBezTo>
                  <a:cubicBezTo>
                    <a:pt x="318089" y="243198"/>
                    <a:pt x="310166" y="248264"/>
                    <a:pt x="301206" y="252912"/>
                  </a:cubicBezTo>
                  <a:cubicBezTo>
                    <a:pt x="282067" y="262679"/>
                    <a:pt x="267454" y="270378"/>
                    <a:pt x="257367" y="276008"/>
                  </a:cubicBezTo>
                  <a:cubicBezTo>
                    <a:pt x="247279" y="281638"/>
                    <a:pt x="240418" y="286594"/>
                    <a:pt x="236782" y="290877"/>
                  </a:cubicBezTo>
                  <a:cubicBezTo>
                    <a:pt x="233147" y="295160"/>
                    <a:pt x="231437" y="300164"/>
                    <a:pt x="231654" y="305888"/>
                  </a:cubicBezTo>
                  <a:cubicBezTo>
                    <a:pt x="231640" y="309366"/>
                    <a:pt x="232704" y="312703"/>
                    <a:pt x="234844" y="315901"/>
                  </a:cubicBezTo>
                  <a:cubicBezTo>
                    <a:pt x="236984" y="319099"/>
                    <a:pt x="240281" y="322357"/>
                    <a:pt x="244735" y="325675"/>
                  </a:cubicBezTo>
                  <a:cubicBezTo>
                    <a:pt x="250305" y="329511"/>
                    <a:pt x="258467" y="333567"/>
                    <a:pt x="269222" y="337842"/>
                  </a:cubicBezTo>
                  <a:cubicBezTo>
                    <a:pt x="279976" y="342117"/>
                    <a:pt x="293403" y="346572"/>
                    <a:pt x="309502" y="351206"/>
                  </a:cubicBezTo>
                  <a:cubicBezTo>
                    <a:pt x="320834" y="354583"/>
                    <a:pt x="331190" y="359317"/>
                    <a:pt x="340569" y="365407"/>
                  </a:cubicBezTo>
                  <a:cubicBezTo>
                    <a:pt x="349948" y="371498"/>
                    <a:pt x="358309" y="378784"/>
                    <a:pt x="365654" y="387268"/>
                  </a:cubicBezTo>
                  <a:cubicBezTo>
                    <a:pt x="368705" y="390978"/>
                    <a:pt x="371058" y="394648"/>
                    <a:pt x="372713" y="398278"/>
                  </a:cubicBezTo>
                  <a:cubicBezTo>
                    <a:pt x="374368" y="401909"/>
                    <a:pt x="375206" y="405259"/>
                    <a:pt x="375226" y="408331"/>
                  </a:cubicBezTo>
                  <a:cubicBezTo>
                    <a:pt x="375219" y="409262"/>
                    <a:pt x="375152" y="410113"/>
                    <a:pt x="375026" y="410884"/>
                  </a:cubicBezTo>
                  <a:cubicBezTo>
                    <a:pt x="374900" y="411655"/>
                    <a:pt x="374754" y="412507"/>
                    <a:pt x="374587" y="413437"/>
                  </a:cubicBezTo>
                  <a:cubicBezTo>
                    <a:pt x="372988" y="418977"/>
                    <a:pt x="369026" y="423642"/>
                    <a:pt x="362700" y="427432"/>
                  </a:cubicBezTo>
                  <a:cubicBezTo>
                    <a:pt x="356374" y="431222"/>
                    <a:pt x="348985" y="434091"/>
                    <a:pt x="340532" y="436037"/>
                  </a:cubicBezTo>
                  <a:cubicBezTo>
                    <a:pt x="332079" y="437983"/>
                    <a:pt x="323863" y="438960"/>
                    <a:pt x="315883" y="438968"/>
                  </a:cubicBezTo>
                  <a:cubicBezTo>
                    <a:pt x="304743" y="439000"/>
                    <a:pt x="291784" y="437235"/>
                    <a:pt x="277006" y="433673"/>
                  </a:cubicBezTo>
                  <a:cubicBezTo>
                    <a:pt x="262227" y="430111"/>
                    <a:pt x="246740" y="424564"/>
                    <a:pt x="230543" y="417031"/>
                  </a:cubicBezTo>
                  <a:cubicBezTo>
                    <a:pt x="214346" y="409497"/>
                    <a:pt x="198551" y="399789"/>
                    <a:pt x="183158" y="387906"/>
                  </a:cubicBezTo>
                  <a:cubicBezTo>
                    <a:pt x="172840" y="379719"/>
                    <a:pt x="164904" y="373577"/>
                    <a:pt x="159348" y="369479"/>
                  </a:cubicBezTo>
                  <a:cubicBezTo>
                    <a:pt x="153792" y="365382"/>
                    <a:pt x="149353" y="362667"/>
                    <a:pt x="146031" y="361335"/>
                  </a:cubicBezTo>
                  <a:cubicBezTo>
                    <a:pt x="142708" y="360004"/>
                    <a:pt x="139238" y="359393"/>
                    <a:pt x="135620" y="359503"/>
                  </a:cubicBezTo>
                  <a:cubicBezTo>
                    <a:pt x="133579" y="359490"/>
                    <a:pt x="131838" y="359756"/>
                    <a:pt x="130396" y="360301"/>
                  </a:cubicBezTo>
                  <a:cubicBezTo>
                    <a:pt x="128953" y="360846"/>
                    <a:pt x="127611" y="361751"/>
                    <a:pt x="126368" y="363014"/>
                  </a:cubicBezTo>
                  <a:cubicBezTo>
                    <a:pt x="122047" y="366976"/>
                    <a:pt x="118564" y="370700"/>
                    <a:pt x="115919" y="374184"/>
                  </a:cubicBezTo>
                  <a:cubicBezTo>
                    <a:pt x="113273" y="377667"/>
                    <a:pt x="111545" y="381072"/>
                    <a:pt x="110734" y="384396"/>
                  </a:cubicBezTo>
                  <a:lnTo>
                    <a:pt x="110415" y="388864"/>
                  </a:lnTo>
                  <a:cubicBezTo>
                    <a:pt x="110435" y="391749"/>
                    <a:pt x="111033" y="395074"/>
                    <a:pt x="112210" y="398837"/>
                  </a:cubicBezTo>
                  <a:cubicBezTo>
                    <a:pt x="113386" y="402600"/>
                    <a:pt x="115021" y="406722"/>
                    <a:pt x="117115" y="411203"/>
                  </a:cubicBezTo>
                  <a:cubicBezTo>
                    <a:pt x="124202" y="424638"/>
                    <a:pt x="134635" y="436727"/>
                    <a:pt x="148417" y="447469"/>
                  </a:cubicBezTo>
                  <a:cubicBezTo>
                    <a:pt x="162198" y="458210"/>
                    <a:pt x="177966" y="467387"/>
                    <a:pt x="195721" y="474998"/>
                  </a:cubicBezTo>
                  <a:cubicBezTo>
                    <a:pt x="213475" y="482609"/>
                    <a:pt x="231856" y="488436"/>
                    <a:pt x="250861" y="492479"/>
                  </a:cubicBezTo>
                  <a:cubicBezTo>
                    <a:pt x="269867" y="496522"/>
                    <a:pt x="288138" y="498561"/>
                    <a:pt x="305673" y="498598"/>
                  </a:cubicBezTo>
                  <a:lnTo>
                    <a:pt x="307906" y="498598"/>
                  </a:lnTo>
                  <a:cubicBezTo>
                    <a:pt x="328654" y="498645"/>
                    <a:pt x="348628" y="495964"/>
                    <a:pt x="367828" y="490554"/>
                  </a:cubicBezTo>
                  <a:cubicBezTo>
                    <a:pt x="387028" y="485145"/>
                    <a:pt x="403481" y="476723"/>
                    <a:pt x="417186" y="465289"/>
                  </a:cubicBezTo>
                  <a:cubicBezTo>
                    <a:pt x="430892" y="453854"/>
                    <a:pt x="439876" y="439124"/>
                    <a:pt x="444140" y="421097"/>
                  </a:cubicBezTo>
                  <a:cubicBezTo>
                    <a:pt x="444765" y="418716"/>
                    <a:pt x="445190" y="416296"/>
                    <a:pt x="445417" y="413836"/>
                  </a:cubicBezTo>
                  <a:cubicBezTo>
                    <a:pt x="445643" y="411376"/>
                    <a:pt x="445750" y="408797"/>
                    <a:pt x="445736" y="406097"/>
                  </a:cubicBezTo>
                  <a:cubicBezTo>
                    <a:pt x="445482" y="391811"/>
                    <a:pt x="440779" y="377265"/>
                    <a:pt x="431627" y="362458"/>
                  </a:cubicBezTo>
                  <a:cubicBezTo>
                    <a:pt x="422475" y="347652"/>
                    <a:pt x="410398" y="334051"/>
                    <a:pt x="395397" y="321656"/>
                  </a:cubicBezTo>
                  <a:cubicBezTo>
                    <a:pt x="380395" y="309261"/>
                    <a:pt x="363994" y="299537"/>
                    <a:pt x="346192" y="292485"/>
                  </a:cubicBezTo>
                  <a:lnTo>
                    <a:pt x="345235" y="288336"/>
                  </a:lnTo>
                  <a:cubicBezTo>
                    <a:pt x="348744" y="284825"/>
                    <a:pt x="355125" y="278762"/>
                    <a:pt x="364378" y="270145"/>
                  </a:cubicBezTo>
                  <a:cubicBezTo>
                    <a:pt x="369469" y="265817"/>
                    <a:pt x="373723" y="262027"/>
                    <a:pt x="377140" y="258776"/>
                  </a:cubicBezTo>
                  <a:cubicBezTo>
                    <a:pt x="380556" y="255525"/>
                    <a:pt x="383215" y="252932"/>
                    <a:pt x="385116" y="250997"/>
                  </a:cubicBezTo>
                  <a:cubicBezTo>
                    <a:pt x="392474" y="243491"/>
                    <a:pt x="398656" y="235685"/>
                    <a:pt x="403661" y="227580"/>
                  </a:cubicBezTo>
                  <a:cubicBezTo>
                    <a:pt x="408666" y="219476"/>
                    <a:pt x="412375" y="211112"/>
                    <a:pt x="414788" y="202488"/>
                  </a:cubicBezTo>
                  <a:cubicBezTo>
                    <a:pt x="416536" y="197056"/>
                    <a:pt x="417825" y="191804"/>
                    <a:pt x="418656" y="186731"/>
                  </a:cubicBezTo>
                  <a:cubicBezTo>
                    <a:pt x="419487" y="181659"/>
                    <a:pt x="419899" y="176807"/>
                    <a:pt x="419892" y="172174"/>
                  </a:cubicBezTo>
                  <a:cubicBezTo>
                    <a:pt x="419899" y="165969"/>
                    <a:pt x="419168" y="160283"/>
                    <a:pt x="417699" y="155114"/>
                  </a:cubicBezTo>
                  <a:cubicBezTo>
                    <a:pt x="416230" y="149946"/>
                    <a:pt x="413983" y="145216"/>
                    <a:pt x="410959" y="140925"/>
                  </a:cubicBezTo>
                  <a:cubicBezTo>
                    <a:pt x="405429" y="133119"/>
                    <a:pt x="397825" y="127286"/>
                    <a:pt x="388147" y="123427"/>
                  </a:cubicBezTo>
                  <a:cubicBezTo>
                    <a:pt x="378469" y="119567"/>
                    <a:pt x="366399" y="117640"/>
                    <a:pt x="351935" y="117647"/>
                  </a:cubicBezTo>
                  <a:close/>
                  <a:moveTo>
                    <a:pt x="305804" y="0"/>
                  </a:moveTo>
                  <a:cubicBezTo>
                    <a:pt x="474695" y="0"/>
                    <a:pt x="611608" y="136913"/>
                    <a:pt x="611608" y="305804"/>
                  </a:cubicBezTo>
                  <a:cubicBezTo>
                    <a:pt x="611608" y="474695"/>
                    <a:pt x="474695" y="611608"/>
                    <a:pt x="305804" y="611608"/>
                  </a:cubicBezTo>
                  <a:cubicBezTo>
                    <a:pt x="136913" y="611608"/>
                    <a:pt x="0" y="474695"/>
                    <a:pt x="0" y="305804"/>
                  </a:cubicBezTo>
                  <a:cubicBezTo>
                    <a:pt x="0" y="136913"/>
                    <a:pt x="136913" y="0"/>
                    <a:pt x="305804" y="0"/>
                  </a:cubicBezTo>
                  <a:close/>
                </a:path>
              </a:pathLst>
            </a:cu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404" dirty="0"/>
            </a:p>
          </p:txBody>
        </p:sp>
      </p:grpSp>
      <p:sp>
        <p:nvSpPr>
          <p:cNvPr id="17" name="Text Placeholder 1">
            <a:extLst>
              <a:ext uri="{FF2B5EF4-FFF2-40B4-BE49-F238E27FC236}">
                <a16:creationId xmlns:a16="http://schemas.microsoft.com/office/drawing/2014/main" id="{89D09032-4347-4C4E-0063-4D48F185D4AA}"/>
              </a:ext>
            </a:extLst>
          </p:cNvPr>
          <p:cNvSpPr>
            <a:spLocks noGrp="1"/>
          </p:cNvSpPr>
          <p:nvPr>
            <p:ph type="body" sz="quarter" idx="10"/>
          </p:nvPr>
        </p:nvSpPr>
        <p:spPr>
          <a:xfrm>
            <a:off x="652393" y="1320668"/>
            <a:ext cx="10859855" cy="410461"/>
          </a:xfrm>
        </p:spPr>
        <p:txBody>
          <a:bodyPr/>
          <a:lstStyle/>
          <a:p>
            <a:r>
              <a:rPr lang="en-GB" sz="3000" dirty="0">
                <a:solidFill>
                  <a:srgbClr val="7800AF"/>
                </a:solidFill>
              </a:rPr>
              <a:t>What We Are </a:t>
            </a:r>
            <a:r>
              <a:rPr lang="en-GB" sz="3000" u="sng" dirty="0">
                <a:solidFill>
                  <a:srgbClr val="7800AF"/>
                </a:solidFill>
              </a:rPr>
              <a:t>NOT</a:t>
            </a:r>
            <a:r>
              <a:rPr lang="en-GB" sz="3000" dirty="0">
                <a:solidFill>
                  <a:srgbClr val="7800AF"/>
                </a:solidFill>
              </a:rPr>
              <a:t> Asking Schools to Do </a:t>
            </a:r>
            <a:br>
              <a:rPr lang="en-GB" sz="3000" dirty="0">
                <a:solidFill>
                  <a:srgbClr val="7800AF"/>
                </a:solidFill>
              </a:rPr>
            </a:br>
            <a:endParaRPr lang="en-GB" sz="3000" dirty="0">
              <a:solidFill>
                <a:srgbClr val="7800AF"/>
              </a:solidFill>
            </a:endParaRPr>
          </a:p>
        </p:txBody>
      </p:sp>
      <p:pic>
        <p:nvPicPr>
          <p:cNvPr id="18" name="Picture 17" descr="A purple text on a black background&#10;&#10;Description automatically generated">
            <a:extLst>
              <a:ext uri="{FF2B5EF4-FFF2-40B4-BE49-F238E27FC236}">
                <a16:creationId xmlns:a16="http://schemas.microsoft.com/office/drawing/2014/main" id="{3B796E8A-49FF-AE4D-431A-5856C3CE00BB}"/>
              </a:ext>
            </a:extLst>
          </p:cNvPr>
          <p:cNvPicPr>
            <a:picLocks noChangeAspect="1"/>
          </p:cNvPicPr>
          <p:nvPr/>
        </p:nvPicPr>
        <p:blipFill rotWithShape="1">
          <a:blip r:embed="rId2">
            <a:extLst>
              <a:ext uri="{28A0092B-C50C-407E-A947-70E740481C1C}">
                <a14:useLocalDpi xmlns:a14="http://schemas.microsoft.com/office/drawing/2010/main" val="0"/>
              </a:ext>
            </a:extLst>
          </a:blip>
          <a:srcRect l="61023" t="12806" r="2579" b="12158"/>
          <a:stretch/>
        </p:blipFill>
        <p:spPr>
          <a:xfrm>
            <a:off x="2558515" y="289472"/>
            <a:ext cx="1080528" cy="867525"/>
          </a:xfrm>
          <a:prstGeom prst="rect">
            <a:avLst/>
          </a:prstGeom>
        </p:spPr>
      </p:pic>
      <p:pic>
        <p:nvPicPr>
          <p:cNvPr id="19" name="Picture 18" descr="A pink and black text&#10;&#10;Description automatically generated">
            <a:extLst>
              <a:ext uri="{FF2B5EF4-FFF2-40B4-BE49-F238E27FC236}">
                <a16:creationId xmlns:a16="http://schemas.microsoft.com/office/drawing/2014/main" id="{943AE943-10C5-4A7F-0CDB-4E73D0E366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79361" y="156433"/>
            <a:ext cx="2688365" cy="1133601"/>
          </a:xfrm>
          <a:prstGeom prst="rect">
            <a:avLst/>
          </a:prstGeom>
        </p:spPr>
      </p:pic>
    </p:spTree>
    <p:extLst>
      <p:ext uri="{BB962C8B-B14F-4D97-AF65-F5344CB8AC3E}">
        <p14:creationId xmlns:p14="http://schemas.microsoft.com/office/powerpoint/2010/main" val="40810730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CA1193-F554-0FFB-80DE-6364868AC475}"/>
            </a:ext>
          </a:extLst>
        </p:cNvPr>
        <p:cNvGrpSpPr/>
        <p:nvPr/>
      </p:nvGrpSpPr>
      <p:grpSpPr>
        <a:xfrm>
          <a:off x="0" y="0"/>
          <a:ext cx="0" cy="0"/>
          <a:chOff x="0" y="0"/>
          <a:chExt cx="0" cy="0"/>
        </a:xfrm>
      </p:grpSpPr>
      <p:grpSp>
        <p:nvGrpSpPr>
          <p:cNvPr id="42" name="Group 41">
            <a:extLst>
              <a:ext uri="{FF2B5EF4-FFF2-40B4-BE49-F238E27FC236}">
                <a16:creationId xmlns:a16="http://schemas.microsoft.com/office/drawing/2014/main" id="{ACEEDD46-ABCC-CAD7-F93C-C8D38E76D156}"/>
              </a:ext>
            </a:extLst>
          </p:cNvPr>
          <p:cNvGrpSpPr/>
          <p:nvPr/>
        </p:nvGrpSpPr>
        <p:grpSpPr>
          <a:xfrm>
            <a:off x="663011" y="3212655"/>
            <a:ext cx="10665763" cy="1057416"/>
            <a:chOff x="652390" y="2146673"/>
            <a:chExt cx="10665763" cy="1057416"/>
          </a:xfrm>
        </p:grpSpPr>
        <p:grpSp>
          <p:nvGrpSpPr>
            <p:cNvPr id="41" name="Group 40">
              <a:extLst>
                <a:ext uri="{FF2B5EF4-FFF2-40B4-BE49-F238E27FC236}">
                  <a16:creationId xmlns:a16="http://schemas.microsoft.com/office/drawing/2014/main" id="{DA27C402-1524-F254-6FF0-10A776DA63C4}"/>
                </a:ext>
              </a:extLst>
            </p:cNvPr>
            <p:cNvGrpSpPr/>
            <p:nvPr/>
          </p:nvGrpSpPr>
          <p:grpSpPr>
            <a:xfrm>
              <a:off x="652390" y="2146673"/>
              <a:ext cx="8888771" cy="663295"/>
              <a:chOff x="652390" y="2146673"/>
              <a:chExt cx="8888771" cy="663295"/>
            </a:xfrm>
          </p:grpSpPr>
          <p:sp>
            <p:nvSpPr>
              <p:cNvPr id="3" name="Text Placeholder 7">
                <a:extLst>
                  <a:ext uri="{FF2B5EF4-FFF2-40B4-BE49-F238E27FC236}">
                    <a16:creationId xmlns:a16="http://schemas.microsoft.com/office/drawing/2014/main" id="{2C0017DF-219E-4A8F-F9BF-26CF0470EC29}"/>
                  </a:ext>
                </a:extLst>
              </p:cNvPr>
              <p:cNvSpPr txBox="1">
                <a:spLocks/>
              </p:cNvSpPr>
              <p:nvPr/>
            </p:nvSpPr>
            <p:spPr>
              <a:xfrm>
                <a:off x="1516624" y="2146673"/>
                <a:ext cx="8024537" cy="3111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600" b="1" kern="1200">
                    <a:solidFill>
                      <a:srgbClr val="78A2B6"/>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More Time to Decide</a:t>
                </a:r>
                <a:endParaRPr lang="en-GB" sz="2400" dirty="0"/>
              </a:p>
            </p:txBody>
          </p:sp>
          <p:sp>
            <p:nvSpPr>
              <p:cNvPr id="5" name="Freeform: Shape 4">
                <a:extLst>
                  <a:ext uri="{FF2B5EF4-FFF2-40B4-BE49-F238E27FC236}">
                    <a16:creationId xmlns:a16="http://schemas.microsoft.com/office/drawing/2014/main" id="{D4CE02B6-D8D3-8DBD-FB58-8C76C8630DA2}"/>
                  </a:ext>
                </a:extLst>
              </p:cNvPr>
              <p:cNvSpPr/>
              <p:nvPr/>
            </p:nvSpPr>
            <p:spPr>
              <a:xfrm>
                <a:off x="652390" y="2198360"/>
                <a:ext cx="611608" cy="611608"/>
              </a:xfrm>
              <a:custGeom>
                <a:avLst/>
                <a:gdLst/>
                <a:ahLst/>
                <a:cxnLst/>
                <a:rect l="l" t="t" r="r" b="b"/>
                <a:pathLst>
                  <a:path w="611608" h="611608">
                    <a:moveTo>
                      <a:pt x="338545" y="89261"/>
                    </a:moveTo>
                    <a:cubicBezTo>
                      <a:pt x="330078" y="89513"/>
                      <a:pt x="322972" y="92476"/>
                      <a:pt x="317226" y="98149"/>
                    </a:cubicBezTo>
                    <a:cubicBezTo>
                      <a:pt x="311480" y="103822"/>
                      <a:pt x="306706" y="110691"/>
                      <a:pt x="302904" y="118757"/>
                    </a:cubicBezTo>
                    <a:cubicBezTo>
                      <a:pt x="299102" y="126822"/>
                      <a:pt x="295883" y="134568"/>
                      <a:pt x="293248" y="141996"/>
                    </a:cubicBezTo>
                    <a:cubicBezTo>
                      <a:pt x="290612" y="149424"/>
                      <a:pt x="288170" y="155020"/>
                      <a:pt x="285923" y="158782"/>
                    </a:cubicBezTo>
                    <a:cubicBezTo>
                      <a:pt x="273677" y="176804"/>
                      <a:pt x="262765" y="190378"/>
                      <a:pt x="253187" y="199506"/>
                    </a:cubicBezTo>
                    <a:cubicBezTo>
                      <a:pt x="243609" y="208633"/>
                      <a:pt x="235167" y="216224"/>
                      <a:pt x="227861" y="222281"/>
                    </a:cubicBezTo>
                    <a:cubicBezTo>
                      <a:pt x="217537" y="230989"/>
                      <a:pt x="209068" y="238301"/>
                      <a:pt x="202454" y="244218"/>
                    </a:cubicBezTo>
                    <a:cubicBezTo>
                      <a:pt x="195839" y="250134"/>
                      <a:pt x="191758" y="256968"/>
                      <a:pt x="190209" y="264719"/>
                    </a:cubicBezTo>
                    <a:cubicBezTo>
                      <a:pt x="189877" y="266780"/>
                      <a:pt x="189584" y="268721"/>
                      <a:pt x="189331" y="270542"/>
                    </a:cubicBezTo>
                    <a:cubicBezTo>
                      <a:pt x="189079" y="272364"/>
                      <a:pt x="188946" y="274146"/>
                      <a:pt x="188933" y="275887"/>
                    </a:cubicBezTo>
                    <a:cubicBezTo>
                      <a:pt x="188952" y="281451"/>
                      <a:pt x="190109" y="285560"/>
                      <a:pt x="192403" y="288212"/>
                    </a:cubicBezTo>
                    <a:cubicBezTo>
                      <a:pt x="194696" y="290864"/>
                      <a:pt x="198007" y="292181"/>
                      <a:pt x="202334" y="292161"/>
                    </a:cubicBezTo>
                    <a:cubicBezTo>
                      <a:pt x="204874" y="292181"/>
                      <a:pt x="207852" y="291742"/>
                      <a:pt x="211269" y="290844"/>
                    </a:cubicBezTo>
                    <a:cubicBezTo>
                      <a:pt x="214686" y="289947"/>
                      <a:pt x="218621" y="288471"/>
                      <a:pt x="223075" y="286417"/>
                    </a:cubicBezTo>
                    <a:lnTo>
                      <a:pt x="268385" y="263124"/>
                    </a:lnTo>
                    <a:lnTo>
                      <a:pt x="273168" y="265676"/>
                    </a:lnTo>
                    <a:cubicBezTo>
                      <a:pt x="272377" y="273826"/>
                      <a:pt x="271726" y="285925"/>
                      <a:pt x="271215" y="301973"/>
                    </a:cubicBezTo>
                    <a:cubicBezTo>
                      <a:pt x="270703" y="318020"/>
                      <a:pt x="270291" y="337936"/>
                      <a:pt x="269979" y="361722"/>
                    </a:cubicBezTo>
                    <a:cubicBezTo>
                      <a:pt x="269969" y="363384"/>
                      <a:pt x="269847" y="366299"/>
                      <a:pt x="269613" y="370467"/>
                    </a:cubicBezTo>
                    <a:cubicBezTo>
                      <a:pt x="269379" y="374635"/>
                      <a:pt x="269091" y="379015"/>
                      <a:pt x="268751" y="383609"/>
                    </a:cubicBezTo>
                    <a:cubicBezTo>
                      <a:pt x="268410" y="388202"/>
                      <a:pt x="268075" y="391968"/>
                      <a:pt x="267747" y="394907"/>
                    </a:cubicBezTo>
                    <a:lnTo>
                      <a:pt x="267109" y="453619"/>
                    </a:lnTo>
                    <a:cubicBezTo>
                      <a:pt x="267109" y="461968"/>
                      <a:pt x="267428" y="469201"/>
                      <a:pt x="268066" y="475317"/>
                    </a:cubicBezTo>
                    <a:cubicBezTo>
                      <a:pt x="269527" y="489636"/>
                      <a:pt x="272424" y="500246"/>
                      <a:pt x="276755" y="507146"/>
                    </a:cubicBezTo>
                    <a:cubicBezTo>
                      <a:pt x="281087" y="514046"/>
                      <a:pt x="286694" y="517476"/>
                      <a:pt x="293576" y="517436"/>
                    </a:cubicBezTo>
                    <a:cubicBezTo>
                      <a:pt x="295948" y="517450"/>
                      <a:pt x="298459" y="517104"/>
                      <a:pt x="301110" y="516399"/>
                    </a:cubicBezTo>
                    <a:cubicBezTo>
                      <a:pt x="303761" y="515695"/>
                      <a:pt x="306670" y="514551"/>
                      <a:pt x="309839" y="512969"/>
                    </a:cubicBezTo>
                    <a:cubicBezTo>
                      <a:pt x="316051" y="509812"/>
                      <a:pt x="320768" y="504081"/>
                      <a:pt x="323990" y="495778"/>
                    </a:cubicBezTo>
                    <a:cubicBezTo>
                      <a:pt x="327212" y="487475"/>
                      <a:pt x="328979" y="476400"/>
                      <a:pt x="329291" y="462553"/>
                    </a:cubicBezTo>
                    <a:lnTo>
                      <a:pt x="329291" y="459043"/>
                    </a:lnTo>
                    <a:cubicBezTo>
                      <a:pt x="329291" y="455075"/>
                      <a:pt x="329211" y="447696"/>
                      <a:pt x="329052" y="436907"/>
                    </a:cubicBezTo>
                    <a:cubicBezTo>
                      <a:pt x="328893" y="426118"/>
                      <a:pt x="328653" y="411799"/>
                      <a:pt x="328335" y="393950"/>
                    </a:cubicBezTo>
                    <a:cubicBezTo>
                      <a:pt x="327325" y="380282"/>
                      <a:pt x="326793" y="371560"/>
                      <a:pt x="326740" y="367784"/>
                    </a:cubicBezTo>
                    <a:cubicBezTo>
                      <a:pt x="327750" y="334865"/>
                      <a:pt x="332429" y="286151"/>
                      <a:pt x="340778" y="221642"/>
                    </a:cubicBezTo>
                    <a:cubicBezTo>
                      <a:pt x="343652" y="199239"/>
                      <a:pt x="346059" y="180689"/>
                      <a:pt x="347999" y="165991"/>
                    </a:cubicBezTo>
                    <a:cubicBezTo>
                      <a:pt x="349939" y="151293"/>
                      <a:pt x="351401" y="138936"/>
                      <a:pt x="352384" y="128918"/>
                    </a:cubicBezTo>
                    <a:cubicBezTo>
                      <a:pt x="353367" y="118900"/>
                      <a:pt x="353859" y="109710"/>
                      <a:pt x="353861" y="101346"/>
                    </a:cubicBezTo>
                    <a:cubicBezTo>
                      <a:pt x="353821" y="100843"/>
                      <a:pt x="352465" y="98829"/>
                      <a:pt x="349793" y="95304"/>
                    </a:cubicBezTo>
                    <a:cubicBezTo>
                      <a:pt x="347120" y="91779"/>
                      <a:pt x="343371" y="89764"/>
                      <a:pt x="338545" y="89261"/>
                    </a:cubicBezTo>
                    <a:close/>
                    <a:moveTo>
                      <a:pt x="305804" y="0"/>
                    </a:moveTo>
                    <a:cubicBezTo>
                      <a:pt x="474695" y="0"/>
                      <a:pt x="611608" y="136913"/>
                      <a:pt x="611608" y="305804"/>
                    </a:cubicBezTo>
                    <a:cubicBezTo>
                      <a:pt x="611608" y="474695"/>
                      <a:pt x="474695" y="611608"/>
                      <a:pt x="305804" y="611608"/>
                    </a:cubicBezTo>
                    <a:cubicBezTo>
                      <a:pt x="136913" y="611608"/>
                      <a:pt x="0" y="474695"/>
                      <a:pt x="0" y="305804"/>
                    </a:cubicBezTo>
                    <a:cubicBezTo>
                      <a:pt x="0" y="136913"/>
                      <a:pt x="136913" y="0"/>
                      <a:pt x="305804" y="0"/>
                    </a:cubicBezTo>
                    <a:close/>
                  </a:path>
                </a:pathLst>
              </a:cu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404"/>
              </a:p>
            </p:txBody>
          </p:sp>
        </p:grpSp>
        <p:sp>
          <p:nvSpPr>
            <p:cNvPr id="12" name="Text Placeholder 7">
              <a:extLst>
                <a:ext uri="{FF2B5EF4-FFF2-40B4-BE49-F238E27FC236}">
                  <a16:creationId xmlns:a16="http://schemas.microsoft.com/office/drawing/2014/main" id="{7663584D-1C42-C6CB-9B10-5C2E16EDF0F0}"/>
                </a:ext>
              </a:extLst>
            </p:cNvPr>
            <p:cNvSpPr txBox="1">
              <a:spLocks/>
            </p:cNvSpPr>
            <p:nvPr/>
          </p:nvSpPr>
          <p:spPr>
            <a:xfrm>
              <a:off x="1516625" y="2515183"/>
              <a:ext cx="9801528" cy="688906"/>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400" b="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t>They will be introduced to the concept of what to do after Year 11 earlier, so will have more time to make better decisions.</a:t>
              </a:r>
            </a:p>
          </p:txBody>
        </p:sp>
      </p:grpSp>
      <p:sp>
        <p:nvSpPr>
          <p:cNvPr id="16" name="Text Placeholder 7">
            <a:extLst>
              <a:ext uri="{FF2B5EF4-FFF2-40B4-BE49-F238E27FC236}">
                <a16:creationId xmlns:a16="http://schemas.microsoft.com/office/drawing/2014/main" id="{786343D6-BDFA-4B02-6644-11B3AB04357A}"/>
              </a:ext>
            </a:extLst>
          </p:cNvPr>
          <p:cNvSpPr txBox="1">
            <a:spLocks/>
          </p:cNvSpPr>
          <p:nvPr/>
        </p:nvSpPr>
        <p:spPr>
          <a:xfrm>
            <a:off x="7267417" y="2515185"/>
            <a:ext cx="4244833" cy="68890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400" b="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grpSp>
        <p:nvGrpSpPr>
          <p:cNvPr id="21" name="Group 20">
            <a:extLst>
              <a:ext uri="{FF2B5EF4-FFF2-40B4-BE49-F238E27FC236}">
                <a16:creationId xmlns:a16="http://schemas.microsoft.com/office/drawing/2014/main" id="{5764FB4C-00AF-7523-17C5-F89DB1CF9C0C}"/>
              </a:ext>
            </a:extLst>
          </p:cNvPr>
          <p:cNvGrpSpPr/>
          <p:nvPr/>
        </p:nvGrpSpPr>
        <p:grpSpPr>
          <a:xfrm>
            <a:off x="652393" y="4479916"/>
            <a:ext cx="10665763" cy="1057416"/>
            <a:chOff x="652390" y="3459439"/>
            <a:chExt cx="10665763" cy="1057416"/>
          </a:xfrm>
        </p:grpSpPr>
        <p:grpSp>
          <p:nvGrpSpPr>
            <p:cNvPr id="32" name="Group 31">
              <a:extLst>
                <a:ext uri="{FF2B5EF4-FFF2-40B4-BE49-F238E27FC236}">
                  <a16:creationId xmlns:a16="http://schemas.microsoft.com/office/drawing/2014/main" id="{21AF04BB-E068-4F9A-8AD7-7882423BEA0D}"/>
                </a:ext>
              </a:extLst>
            </p:cNvPr>
            <p:cNvGrpSpPr/>
            <p:nvPr/>
          </p:nvGrpSpPr>
          <p:grpSpPr>
            <a:xfrm>
              <a:off x="1516625" y="3459439"/>
              <a:ext cx="9801528" cy="1057416"/>
              <a:chOff x="1516625" y="2146673"/>
              <a:chExt cx="9801528" cy="1057416"/>
            </a:xfrm>
          </p:grpSpPr>
          <p:sp>
            <p:nvSpPr>
              <p:cNvPr id="35" name="Text Placeholder 7">
                <a:extLst>
                  <a:ext uri="{FF2B5EF4-FFF2-40B4-BE49-F238E27FC236}">
                    <a16:creationId xmlns:a16="http://schemas.microsoft.com/office/drawing/2014/main" id="{4D11A4F9-1445-A88F-58FF-96A890061033}"/>
                  </a:ext>
                </a:extLst>
              </p:cNvPr>
              <p:cNvSpPr txBox="1">
                <a:spLocks/>
              </p:cNvSpPr>
              <p:nvPr/>
            </p:nvSpPr>
            <p:spPr>
              <a:xfrm>
                <a:off x="1516625" y="2146673"/>
                <a:ext cx="9225353" cy="3111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600" b="1" kern="1200">
                    <a:solidFill>
                      <a:srgbClr val="78A2B6"/>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Dedicate Time for Each Part of the Application Process</a:t>
                </a:r>
                <a:endParaRPr lang="en-GB" sz="2400" dirty="0"/>
              </a:p>
            </p:txBody>
          </p:sp>
          <p:sp>
            <p:nvSpPr>
              <p:cNvPr id="34" name="Text Placeholder 7">
                <a:extLst>
                  <a:ext uri="{FF2B5EF4-FFF2-40B4-BE49-F238E27FC236}">
                    <a16:creationId xmlns:a16="http://schemas.microsoft.com/office/drawing/2014/main" id="{BB6CFEC4-6620-7034-EA6F-0507E34A4D09}"/>
                  </a:ext>
                </a:extLst>
              </p:cNvPr>
              <p:cNvSpPr txBox="1">
                <a:spLocks/>
              </p:cNvSpPr>
              <p:nvPr/>
            </p:nvSpPr>
            <p:spPr>
              <a:xfrm>
                <a:off x="1516625" y="2515183"/>
                <a:ext cx="9801528" cy="688906"/>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400" b="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t>The process of logging on/setting up their profiles and considering their post 16 options will be separated, so learners can have dedicated time to explore ‘what to do next’.</a:t>
                </a:r>
              </a:p>
            </p:txBody>
          </p:sp>
        </p:grpSp>
        <p:sp>
          <p:nvSpPr>
            <p:cNvPr id="38" name="Freeform: Shape 37">
              <a:extLst>
                <a:ext uri="{FF2B5EF4-FFF2-40B4-BE49-F238E27FC236}">
                  <a16:creationId xmlns:a16="http://schemas.microsoft.com/office/drawing/2014/main" id="{DE15066B-C532-EC5E-9428-A937D5010297}"/>
                </a:ext>
              </a:extLst>
            </p:cNvPr>
            <p:cNvSpPr/>
            <p:nvPr/>
          </p:nvSpPr>
          <p:spPr>
            <a:xfrm>
              <a:off x="652390" y="3509892"/>
              <a:ext cx="611608" cy="611608"/>
            </a:xfrm>
            <a:custGeom>
              <a:avLst/>
              <a:gdLst/>
              <a:ahLst/>
              <a:cxnLst/>
              <a:rect l="l" t="t" r="r" b="b"/>
              <a:pathLst>
                <a:path w="611608" h="611608">
                  <a:moveTo>
                    <a:pt x="335531" y="106479"/>
                  </a:moveTo>
                  <a:cubicBezTo>
                    <a:pt x="311059" y="106681"/>
                    <a:pt x="287189" y="112123"/>
                    <a:pt x="263922" y="122803"/>
                  </a:cubicBezTo>
                  <a:cubicBezTo>
                    <a:pt x="240655" y="133483"/>
                    <a:pt x="220614" y="148188"/>
                    <a:pt x="203799" y="166916"/>
                  </a:cubicBezTo>
                  <a:cubicBezTo>
                    <a:pt x="186984" y="185645"/>
                    <a:pt x="176018" y="207182"/>
                    <a:pt x="170902" y="231530"/>
                  </a:cubicBezTo>
                  <a:cubicBezTo>
                    <a:pt x="170596" y="232181"/>
                    <a:pt x="170410" y="232953"/>
                    <a:pt x="170343" y="233843"/>
                  </a:cubicBezTo>
                  <a:cubicBezTo>
                    <a:pt x="170277" y="234734"/>
                    <a:pt x="170250" y="235665"/>
                    <a:pt x="170264" y="236636"/>
                  </a:cubicBezTo>
                  <a:cubicBezTo>
                    <a:pt x="170244" y="241376"/>
                    <a:pt x="171879" y="245538"/>
                    <a:pt x="175169" y="249122"/>
                  </a:cubicBezTo>
                  <a:cubicBezTo>
                    <a:pt x="178459" y="252706"/>
                    <a:pt x="183524" y="255033"/>
                    <a:pt x="190364" y="256103"/>
                  </a:cubicBezTo>
                  <a:lnTo>
                    <a:pt x="194830" y="256103"/>
                  </a:lnTo>
                  <a:cubicBezTo>
                    <a:pt x="200281" y="256183"/>
                    <a:pt x="205651" y="255146"/>
                    <a:pt x="210942" y="252992"/>
                  </a:cubicBezTo>
                  <a:cubicBezTo>
                    <a:pt x="216233" y="250837"/>
                    <a:pt x="220328" y="247088"/>
                    <a:pt x="223226" y="241742"/>
                  </a:cubicBezTo>
                  <a:cubicBezTo>
                    <a:pt x="233136" y="223990"/>
                    <a:pt x="243864" y="209469"/>
                    <a:pt x="255410" y="198180"/>
                  </a:cubicBezTo>
                  <a:cubicBezTo>
                    <a:pt x="266955" y="186891"/>
                    <a:pt x="279199" y="179072"/>
                    <a:pt x="292140" y="174723"/>
                  </a:cubicBezTo>
                  <a:cubicBezTo>
                    <a:pt x="297099" y="173128"/>
                    <a:pt x="301858" y="171931"/>
                    <a:pt x="306418" y="171134"/>
                  </a:cubicBezTo>
                  <a:cubicBezTo>
                    <a:pt x="310977" y="170336"/>
                    <a:pt x="315258" y="169937"/>
                    <a:pt x="319259" y="169937"/>
                  </a:cubicBezTo>
                  <a:cubicBezTo>
                    <a:pt x="331436" y="170243"/>
                    <a:pt x="340742" y="173541"/>
                    <a:pt x="347176" y="179830"/>
                  </a:cubicBezTo>
                  <a:cubicBezTo>
                    <a:pt x="353610" y="186120"/>
                    <a:pt x="356854" y="193566"/>
                    <a:pt x="356907" y="202169"/>
                  </a:cubicBezTo>
                  <a:lnTo>
                    <a:pt x="356907" y="203446"/>
                  </a:lnTo>
                  <a:cubicBezTo>
                    <a:pt x="356728" y="208239"/>
                    <a:pt x="355571" y="213173"/>
                    <a:pt x="353437" y="218246"/>
                  </a:cubicBezTo>
                  <a:cubicBezTo>
                    <a:pt x="351304" y="223319"/>
                    <a:pt x="348313" y="228491"/>
                    <a:pt x="344464" y="233764"/>
                  </a:cubicBezTo>
                  <a:cubicBezTo>
                    <a:pt x="323546" y="262971"/>
                    <a:pt x="297664" y="291999"/>
                    <a:pt x="266816" y="320848"/>
                  </a:cubicBezTo>
                  <a:cubicBezTo>
                    <a:pt x="235968" y="349697"/>
                    <a:pt x="200274" y="378326"/>
                    <a:pt x="159735" y="406736"/>
                  </a:cubicBezTo>
                  <a:cubicBezTo>
                    <a:pt x="149858" y="413571"/>
                    <a:pt x="142493" y="420405"/>
                    <a:pt x="137641" y="427239"/>
                  </a:cubicBezTo>
                  <a:cubicBezTo>
                    <a:pt x="132789" y="434073"/>
                    <a:pt x="130369" y="441065"/>
                    <a:pt x="130383" y="448215"/>
                  </a:cubicBezTo>
                  <a:cubicBezTo>
                    <a:pt x="130389" y="449823"/>
                    <a:pt x="130535" y="451470"/>
                    <a:pt x="130821" y="453157"/>
                  </a:cubicBezTo>
                  <a:cubicBezTo>
                    <a:pt x="131107" y="454845"/>
                    <a:pt x="131493" y="456492"/>
                    <a:pt x="131978" y="458100"/>
                  </a:cubicBezTo>
                  <a:cubicBezTo>
                    <a:pt x="134637" y="466836"/>
                    <a:pt x="140007" y="473758"/>
                    <a:pt x="148090" y="478867"/>
                  </a:cubicBezTo>
                  <a:cubicBezTo>
                    <a:pt x="156172" y="483976"/>
                    <a:pt x="167286" y="487470"/>
                    <a:pt x="181430" y="489350"/>
                  </a:cubicBezTo>
                  <a:cubicBezTo>
                    <a:pt x="228649" y="495462"/>
                    <a:pt x="273316" y="498544"/>
                    <a:pt x="315431" y="498598"/>
                  </a:cubicBezTo>
                  <a:cubicBezTo>
                    <a:pt x="327375" y="498598"/>
                    <a:pt x="339060" y="498358"/>
                    <a:pt x="350486" y="497880"/>
                  </a:cubicBezTo>
                  <a:cubicBezTo>
                    <a:pt x="361912" y="497402"/>
                    <a:pt x="373198" y="496684"/>
                    <a:pt x="384345" y="495728"/>
                  </a:cubicBezTo>
                  <a:cubicBezTo>
                    <a:pt x="399197" y="494639"/>
                    <a:pt x="412282" y="493592"/>
                    <a:pt x="423600" y="492586"/>
                  </a:cubicBezTo>
                  <a:cubicBezTo>
                    <a:pt x="434918" y="491580"/>
                    <a:pt x="444057" y="489494"/>
                    <a:pt x="451015" y="486327"/>
                  </a:cubicBezTo>
                  <a:cubicBezTo>
                    <a:pt x="457973" y="483160"/>
                    <a:pt x="462337" y="477790"/>
                    <a:pt x="464107" y="470217"/>
                  </a:cubicBezTo>
                  <a:cubicBezTo>
                    <a:pt x="465650" y="464106"/>
                    <a:pt x="466395" y="458472"/>
                    <a:pt x="466342" y="453317"/>
                  </a:cubicBezTo>
                  <a:cubicBezTo>
                    <a:pt x="466341" y="449544"/>
                    <a:pt x="466022" y="446567"/>
                    <a:pt x="465384" y="444388"/>
                  </a:cubicBezTo>
                  <a:cubicBezTo>
                    <a:pt x="463828" y="439823"/>
                    <a:pt x="461276" y="436593"/>
                    <a:pt x="457726" y="434699"/>
                  </a:cubicBezTo>
                  <a:cubicBezTo>
                    <a:pt x="454177" y="432805"/>
                    <a:pt x="449391" y="431888"/>
                    <a:pt x="443369" y="431947"/>
                  </a:cubicBezTo>
                  <a:cubicBezTo>
                    <a:pt x="441621" y="431322"/>
                    <a:pt x="439534" y="430897"/>
                    <a:pt x="437108" y="430671"/>
                  </a:cubicBezTo>
                  <a:cubicBezTo>
                    <a:pt x="434682" y="430445"/>
                    <a:pt x="431877" y="430338"/>
                    <a:pt x="428693" y="430352"/>
                  </a:cubicBezTo>
                  <a:cubicBezTo>
                    <a:pt x="424997" y="430338"/>
                    <a:pt x="420743" y="430524"/>
                    <a:pt x="415931" y="430910"/>
                  </a:cubicBezTo>
                  <a:cubicBezTo>
                    <a:pt x="411119" y="431296"/>
                    <a:pt x="405908" y="431961"/>
                    <a:pt x="400298" y="432905"/>
                  </a:cubicBezTo>
                  <a:cubicBezTo>
                    <a:pt x="383494" y="435770"/>
                    <a:pt x="370839" y="437379"/>
                    <a:pt x="362331" y="437731"/>
                  </a:cubicBezTo>
                  <a:cubicBezTo>
                    <a:pt x="353823" y="438084"/>
                    <a:pt x="347867" y="438177"/>
                    <a:pt x="344464" y="438011"/>
                  </a:cubicBezTo>
                  <a:lnTo>
                    <a:pt x="342869" y="438011"/>
                  </a:lnTo>
                  <a:cubicBezTo>
                    <a:pt x="329628" y="437512"/>
                    <a:pt x="314314" y="436994"/>
                    <a:pt x="296926" y="436455"/>
                  </a:cubicBezTo>
                  <a:cubicBezTo>
                    <a:pt x="279538" y="435917"/>
                    <a:pt x="260076" y="434520"/>
                    <a:pt x="238540" y="432266"/>
                  </a:cubicBezTo>
                  <a:lnTo>
                    <a:pt x="236307" y="428118"/>
                  </a:lnTo>
                  <a:cubicBezTo>
                    <a:pt x="239342" y="424381"/>
                    <a:pt x="245786" y="418061"/>
                    <a:pt x="255639" y="409159"/>
                  </a:cubicBezTo>
                  <a:cubicBezTo>
                    <a:pt x="265492" y="400256"/>
                    <a:pt x="277773" y="389492"/>
                    <a:pt x="292483" y="376867"/>
                  </a:cubicBezTo>
                  <a:cubicBezTo>
                    <a:pt x="307193" y="364241"/>
                    <a:pt x="323350" y="350475"/>
                    <a:pt x="340955" y="335568"/>
                  </a:cubicBezTo>
                  <a:cubicBezTo>
                    <a:pt x="360736" y="318667"/>
                    <a:pt x="377167" y="301966"/>
                    <a:pt x="390248" y="285464"/>
                  </a:cubicBezTo>
                  <a:cubicBezTo>
                    <a:pt x="403329" y="268962"/>
                    <a:pt x="413060" y="252579"/>
                    <a:pt x="419441" y="236317"/>
                  </a:cubicBezTo>
                  <a:cubicBezTo>
                    <a:pt x="422312" y="228804"/>
                    <a:pt x="424466" y="221410"/>
                    <a:pt x="425901" y="214137"/>
                  </a:cubicBezTo>
                  <a:cubicBezTo>
                    <a:pt x="427337" y="206863"/>
                    <a:pt x="428055" y="199789"/>
                    <a:pt x="428055" y="192914"/>
                  </a:cubicBezTo>
                  <a:cubicBezTo>
                    <a:pt x="428055" y="177224"/>
                    <a:pt x="424226" y="162337"/>
                    <a:pt x="416569" y="148253"/>
                  </a:cubicBezTo>
                  <a:cubicBezTo>
                    <a:pt x="408792" y="134096"/>
                    <a:pt x="398583" y="123586"/>
                    <a:pt x="385940" y="116723"/>
                  </a:cubicBezTo>
                  <a:cubicBezTo>
                    <a:pt x="373298" y="109860"/>
                    <a:pt x="357984" y="106446"/>
                    <a:pt x="339997" y="106479"/>
                  </a:cubicBezTo>
                  <a:close/>
                  <a:moveTo>
                    <a:pt x="305804" y="0"/>
                  </a:moveTo>
                  <a:cubicBezTo>
                    <a:pt x="474695" y="0"/>
                    <a:pt x="611608" y="136913"/>
                    <a:pt x="611608" y="305804"/>
                  </a:cubicBezTo>
                  <a:cubicBezTo>
                    <a:pt x="611608" y="474695"/>
                    <a:pt x="474695" y="611608"/>
                    <a:pt x="305804" y="611608"/>
                  </a:cubicBezTo>
                  <a:cubicBezTo>
                    <a:pt x="136913" y="611608"/>
                    <a:pt x="0" y="474695"/>
                    <a:pt x="0" y="305804"/>
                  </a:cubicBezTo>
                  <a:cubicBezTo>
                    <a:pt x="0" y="136913"/>
                    <a:pt x="136913" y="0"/>
                    <a:pt x="305804" y="0"/>
                  </a:cubicBezTo>
                  <a:close/>
                </a:path>
              </a:pathLst>
            </a:cu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404" dirty="0"/>
            </a:p>
          </p:txBody>
        </p:sp>
      </p:grpSp>
      <p:sp>
        <p:nvSpPr>
          <p:cNvPr id="17" name="Text Placeholder 1">
            <a:extLst>
              <a:ext uri="{FF2B5EF4-FFF2-40B4-BE49-F238E27FC236}">
                <a16:creationId xmlns:a16="http://schemas.microsoft.com/office/drawing/2014/main" id="{7F35343F-1DB2-8C5A-170B-6938F7D18092}"/>
              </a:ext>
            </a:extLst>
          </p:cNvPr>
          <p:cNvSpPr>
            <a:spLocks noGrp="1"/>
          </p:cNvSpPr>
          <p:nvPr>
            <p:ph type="body" sz="quarter" idx="10"/>
          </p:nvPr>
        </p:nvSpPr>
        <p:spPr>
          <a:xfrm>
            <a:off x="652393" y="1320668"/>
            <a:ext cx="10859855" cy="410461"/>
          </a:xfrm>
        </p:spPr>
        <p:txBody>
          <a:bodyPr/>
          <a:lstStyle/>
          <a:p>
            <a:r>
              <a:rPr lang="en-GB" sz="3000" dirty="0">
                <a:solidFill>
                  <a:srgbClr val="7800AF"/>
                </a:solidFill>
              </a:rPr>
              <a:t>Why Are We Doing This?</a:t>
            </a:r>
            <a:br>
              <a:rPr lang="en-GB" sz="3000" dirty="0">
                <a:solidFill>
                  <a:srgbClr val="7800AF"/>
                </a:solidFill>
              </a:rPr>
            </a:br>
            <a:endParaRPr lang="en-GB" sz="3000" dirty="0">
              <a:solidFill>
                <a:srgbClr val="7800AF"/>
              </a:solidFill>
            </a:endParaRPr>
          </a:p>
        </p:txBody>
      </p:sp>
      <p:sp>
        <p:nvSpPr>
          <p:cNvPr id="2" name="Text Placeholder 1">
            <a:extLst>
              <a:ext uri="{FF2B5EF4-FFF2-40B4-BE49-F238E27FC236}">
                <a16:creationId xmlns:a16="http://schemas.microsoft.com/office/drawing/2014/main" id="{35B6A65F-3ED8-FC10-D7AF-92F5661CC27C}"/>
              </a:ext>
            </a:extLst>
          </p:cNvPr>
          <p:cNvSpPr txBox="1">
            <a:spLocks/>
          </p:cNvSpPr>
          <p:nvPr/>
        </p:nvSpPr>
        <p:spPr>
          <a:xfrm>
            <a:off x="666072" y="2047351"/>
            <a:ext cx="10859855" cy="410461"/>
          </a:xfrm>
          <a:prstGeom prst="rect">
            <a:avLst/>
          </a:prstGeom>
        </p:spPr>
        <p:txBody>
          <a:bodyPr/>
          <a:lstStyle>
            <a:lvl1pPr marL="0" indent="0" algn="ctr" defTabSz="914354"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457178" indent="0" algn="l" defTabSz="914354"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354" indent="0" algn="l" defTabSz="914354"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532" indent="0" algn="l" defTabSz="914354"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709" indent="0" algn="l" defTabSz="914354"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3000" dirty="0">
                <a:solidFill>
                  <a:srgbClr val="FF0096"/>
                </a:solidFill>
              </a:rPr>
              <a:t>To allow learners to better prepared for the decision making around post 16 transition.</a:t>
            </a:r>
          </a:p>
        </p:txBody>
      </p:sp>
      <p:pic>
        <p:nvPicPr>
          <p:cNvPr id="4" name="Picture 3" descr="A purple text on a black background&#10;&#10;Description automatically generated">
            <a:extLst>
              <a:ext uri="{FF2B5EF4-FFF2-40B4-BE49-F238E27FC236}">
                <a16:creationId xmlns:a16="http://schemas.microsoft.com/office/drawing/2014/main" id="{BE1156F5-988A-BFB4-B6B0-24C841F5B283}"/>
              </a:ext>
            </a:extLst>
          </p:cNvPr>
          <p:cNvPicPr>
            <a:picLocks noChangeAspect="1"/>
          </p:cNvPicPr>
          <p:nvPr/>
        </p:nvPicPr>
        <p:blipFill rotWithShape="1">
          <a:blip r:embed="rId2">
            <a:extLst>
              <a:ext uri="{28A0092B-C50C-407E-A947-70E740481C1C}">
                <a14:useLocalDpi xmlns:a14="http://schemas.microsoft.com/office/drawing/2010/main" val="0"/>
              </a:ext>
            </a:extLst>
          </a:blip>
          <a:srcRect l="61023" t="12806" r="2579" b="12158"/>
          <a:stretch/>
        </p:blipFill>
        <p:spPr>
          <a:xfrm>
            <a:off x="2558515" y="289472"/>
            <a:ext cx="1080528" cy="867525"/>
          </a:xfrm>
          <a:prstGeom prst="rect">
            <a:avLst/>
          </a:prstGeom>
        </p:spPr>
      </p:pic>
      <p:pic>
        <p:nvPicPr>
          <p:cNvPr id="6" name="Picture 5" descr="A pink and black text&#10;&#10;Description automatically generated">
            <a:extLst>
              <a:ext uri="{FF2B5EF4-FFF2-40B4-BE49-F238E27FC236}">
                <a16:creationId xmlns:a16="http://schemas.microsoft.com/office/drawing/2014/main" id="{DDA3B52F-F018-EB99-2798-0CBE176015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79361" y="156433"/>
            <a:ext cx="2688365" cy="1133601"/>
          </a:xfrm>
          <a:prstGeom prst="rect">
            <a:avLst/>
          </a:prstGeom>
        </p:spPr>
      </p:pic>
    </p:spTree>
    <p:extLst>
      <p:ext uri="{BB962C8B-B14F-4D97-AF65-F5344CB8AC3E}">
        <p14:creationId xmlns:p14="http://schemas.microsoft.com/office/powerpoint/2010/main" val="37579795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13DDB0-13F8-BA48-D4A5-EF66C64AF8FF}"/>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7130AB6-3E31-E5AE-48F2-F362974BAC8E}"/>
              </a:ext>
            </a:extLst>
          </p:cNvPr>
          <p:cNvSpPr>
            <a:spLocks noGrp="1"/>
          </p:cNvSpPr>
          <p:nvPr>
            <p:ph sz="half" idx="1"/>
          </p:nvPr>
        </p:nvSpPr>
        <p:spPr>
          <a:xfrm>
            <a:off x="658740" y="1924297"/>
            <a:ext cx="6620949" cy="4654056"/>
          </a:xfrm>
        </p:spPr>
        <p:txBody>
          <a:bodyPr/>
          <a:lstStyle/>
          <a:p>
            <a:pPr marL="0" indent="0">
              <a:buNone/>
            </a:pPr>
            <a:r>
              <a:rPr lang="en-GB" sz="2200" dirty="0"/>
              <a:t>“The big win for us was we used the KentChoices process as part of a series of ‘Future Ready’ sessions with our Y10 cohort last summer. Each group as part of their PSHE did a focus session on work experience (which was coming in July), next steps and then of course what KentChoices was and logins/account completion. </a:t>
            </a:r>
          </a:p>
          <a:p>
            <a:pPr marL="0" indent="0">
              <a:buNone/>
            </a:pPr>
            <a:r>
              <a:rPr lang="en-GB" sz="2200" dirty="0"/>
              <a:t>It meant we had a real head start come the autumn with students already having a good awareness of what the application process will look like. There wasn't really an exact science to it, just a few sessions which ignited the post-16 conversation at the tail end of Y10.”</a:t>
            </a:r>
          </a:p>
          <a:p>
            <a:pPr marL="0" indent="0">
              <a:buNone/>
            </a:pPr>
            <a:r>
              <a:rPr lang="en-GB" sz="2200" b="1" dirty="0"/>
              <a:t>Nigel Knight, </a:t>
            </a:r>
            <a:r>
              <a:rPr lang="en-GB" sz="2200" b="1" dirty="0" err="1"/>
              <a:t>Hartsdown</a:t>
            </a:r>
            <a:r>
              <a:rPr lang="en-GB" sz="2200" b="1"/>
              <a:t> Academy</a:t>
            </a:r>
            <a:endParaRPr lang="en-GB" sz="2200" b="1" dirty="0"/>
          </a:p>
          <a:p>
            <a:pPr marL="0" indent="0">
              <a:buNone/>
            </a:pPr>
            <a:endParaRPr lang="en-GB" sz="2000" dirty="0"/>
          </a:p>
        </p:txBody>
      </p:sp>
      <p:sp>
        <p:nvSpPr>
          <p:cNvPr id="3" name="Title 2">
            <a:extLst>
              <a:ext uri="{FF2B5EF4-FFF2-40B4-BE49-F238E27FC236}">
                <a16:creationId xmlns:a16="http://schemas.microsoft.com/office/drawing/2014/main" id="{16FED2A2-B5CE-2A8C-F876-180CBC2CBAD9}"/>
              </a:ext>
            </a:extLst>
          </p:cNvPr>
          <p:cNvSpPr>
            <a:spLocks noGrp="1"/>
          </p:cNvSpPr>
          <p:nvPr>
            <p:ph type="title"/>
          </p:nvPr>
        </p:nvSpPr>
        <p:spPr>
          <a:xfrm>
            <a:off x="658740" y="1329483"/>
            <a:ext cx="6383413" cy="752476"/>
          </a:xfrm>
        </p:spPr>
        <p:txBody>
          <a:bodyPr/>
          <a:lstStyle/>
          <a:p>
            <a:r>
              <a:rPr lang="en-GB" sz="3000" dirty="0">
                <a:solidFill>
                  <a:srgbClr val="7800AF"/>
                </a:solidFill>
              </a:rPr>
              <a:t>Case Study</a:t>
            </a:r>
          </a:p>
        </p:txBody>
      </p:sp>
      <p:pic>
        <p:nvPicPr>
          <p:cNvPr id="4" name="Picture 3" descr="A purple text on a black background&#10;&#10;Description automatically generated">
            <a:extLst>
              <a:ext uri="{FF2B5EF4-FFF2-40B4-BE49-F238E27FC236}">
                <a16:creationId xmlns:a16="http://schemas.microsoft.com/office/drawing/2014/main" id="{91C7019C-3C39-40EE-10E6-B2DFC8C123D0}"/>
              </a:ext>
            </a:extLst>
          </p:cNvPr>
          <p:cNvPicPr>
            <a:picLocks noChangeAspect="1"/>
          </p:cNvPicPr>
          <p:nvPr/>
        </p:nvPicPr>
        <p:blipFill rotWithShape="1">
          <a:blip r:embed="rId2">
            <a:extLst>
              <a:ext uri="{28A0092B-C50C-407E-A947-70E740481C1C}">
                <a14:useLocalDpi xmlns:a14="http://schemas.microsoft.com/office/drawing/2010/main" val="0"/>
              </a:ext>
            </a:extLst>
          </a:blip>
          <a:srcRect l="61023" t="12806" r="2579" b="12158"/>
          <a:stretch/>
        </p:blipFill>
        <p:spPr>
          <a:xfrm>
            <a:off x="2558515" y="289472"/>
            <a:ext cx="1080528" cy="867525"/>
          </a:xfrm>
          <a:prstGeom prst="rect">
            <a:avLst/>
          </a:prstGeom>
        </p:spPr>
      </p:pic>
      <p:pic>
        <p:nvPicPr>
          <p:cNvPr id="5" name="Picture 4" descr="A pink and black text&#10;&#10;Description automatically generated">
            <a:extLst>
              <a:ext uri="{FF2B5EF4-FFF2-40B4-BE49-F238E27FC236}">
                <a16:creationId xmlns:a16="http://schemas.microsoft.com/office/drawing/2014/main" id="{A18DA921-4FAE-6D22-CDCD-C87C4642E25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043" y="301587"/>
            <a:ext cx="2360541" cy="995367"/>
          </a:xfrm>
          <a:prstGeom prst="rect">
            <a:avLst/>
          </a:prstGeom>
        </p:spPr>
      </p:pic>
      <p:pic>
        <p:nvPicPr>
          <p:cNvPr id="12" name="Picture 11" descr="A blue and yellow shield with a lion and red triangle&#10;&#10;Description automatically generated">
            <a:extLst>
              <a:ext uri="{FF2B5EF4-FFF2-40B4-BE49-F238E27FC236}">
                <a16:creationId xmlns:a16="http://schemas.microsoft.com/office/drawing/2014/main" id="{FA086A77-594F-12D7-5A2E-157518E47D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42153" y="1983584"/>
            <a:ext cx="4839121" cy="4056625"/>
          </a:xfrm>
          <a:prstGeom prst="rect">
            <a:avLst/>
          </a:prstGeom>
        </p:spPr>
      </p:pic>
    </p:spTree>
    <p:extLst>
      <p:ext uri="{BB962C8B-B14F-4D97-AF65-F5344CB8AC3E}">
        <p14:creationId xmlns:p14="http://schemas.microsoft.com/office/powerpoint/2010/main" val="32143774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F8988A-96BF-5EDC-C5B9-9E3DB173A64B}"/>
            </a:ext>
          </a:extLst>
        </p:cNvPr>
        <p:cNvGrpSpPr/>
        <p:nvPr/>
      </p:nvGrpSpPr>
      <p:grpSpPr>
        <a:xfrm>
          <a:off x="0" y="0"/>
          <a:ext cx="0" cy="0"/>
          <a:chOff x="0" y="0"/>
          <a:chExt cx="0" cy="0"/>
        </a:xfrm>
      </p:grpSpPr>
      <p:grpSp>
        <p:nvGrpSpPr>
          <p:cNvPr id="42" name="Group 41">
            <a:extLst>
              <a:ext uri="{FF2B5EF4-FFF2-40B4-BE49-F238E27FC236}">
                <a16:creationId xmlns:a16="http://schemas.microsoft.com/office/drawing/2014/main" id="{F4126A28-A052-2E09-7CAD-F4E13BB7AD9A}"/>
              </a:ext>
            </a:extLst>
          </p:cNvPr>
          <p:cNvGrpSpPr/>
          <p:nvPr/>
        </p:nvGrpSpPr>
        <p:grpSpPr>
          <a:xfrm>
            <a:off x="663011" y="3212655"/>
            <a:ext cx="10665762" cy="1090733"/>
            <a:chOff x="652390" y="2146673"/>
            <a:chExt cx="10665762" cy="1090733"/>
          </a:xfrm>
        </p:grpSpPr>
        <p:grpSp>
          <p:nvGrpSpPr>
            <p:cNvPr id="41" name="Group 40">
              <a:extLst>
                <a:ext uri="{FF2B5EF4-FFF2-40B4-BE49-F238E27FC236}">
                  <a16:creationId xmlns:a16="http://schemas.microsoft.com/office/drawing/2014/main" id="{723F3995-84E1-1073-BE51-95223319ED7D}"/>
                </a:ext>
              </a:extLst>
            </p:cNvPr>
            <p:cNvGrpSpPr/>
            <p:nvPr/>
          </p:nvGrpSpPr>
          <p:grpSpPr>
            <a:xfrm>
              <a:off x="652390" y="2146673"/>
              <a:ext cx="8888771" cy="663295"/>
              <a:chOff x="652390" y="2146673"/>
              <a:chExt cx="8888771" cy="663295"/>
            </a:xfrm>
          </p:grpSpPr>
          <p:sp>
            <p:nvSpPr>
              <p:cNvPr id="3" name="Text Placeholder 7">
                <a:extLst>
                  <a:ext uri="{FF2B5EF4-FFF2-40B4-BE49-F238E27FC236}">
                    <a16:creationId xmlns:a16="http://schemas.microsoft.com/office/drawing/2014/main" id="{711742FF-8B65-7189-0DA3-066C8E9034A4}"/>
                  </a:ext>
                </a:extLst>
              </p:cNvPr>
              <p:cNvSpPr txBox="1">
                <a:spLocks/>
              </p:cNvSpPr>
              <p:nvPr/>
            </p:nvSpPr>
            <p:spPr>
              <a:xfrm>
                <a:off x="1516624" y="2146673"/>
                <a:ext cx="8024537" cy="3111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600" b="1" kern="1200">
                    <a:solidFill>
                      <a:srgbClr val="78A2B6"/>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Save Time</a:t>
                </a:r>
                <a:endParaRPr lang="en-GB" sz="2400" dirty="0"/>
              </a:p>
            </p:txBody>
          </p:sp>
          <p:sp>
            <p:nvSpPr>
              <p:cNvPr id="5" name="Freeform: Shape 4">
                <a:extLst>
                  <a:ext uri="{FF2B5EF4-FFF2-40B4-BE49-F238E27FC236}">
                    <a16:creationId xmlns:a16="http://schemas.microsoft.com/office/drawing/2014/main" id="{514D0C0A-79BA-1D0B-8522-3AB3F7E7F9AC}"/>
                  </a:ext>
                </a:extLst>
              </p:cNvPr>
              <p:cNvSpPr/>
              <p:nvPr/>
            </p:nvSpPr>
            <p:spPr>
              <a:xfrm>
                <a:off x="652390" y="2198360"/>
                <a:ext cx="611608" cy="611608"/>
              </a:xfrm>
              <a:custGeom>
                <a:avLst/>
                <a:gdLst/>
                <a:ahLst/>
                <a:cxnLst/>
                <a:rect l="l" t="t" r="r" b="b"/>
                <a:pathLst>
                  <a:path w="611608" h="611608">
                    <a:moveTo>
                      <a:pt x="338545" y="89261"/>
                    </a:moveTo>
                    <a:cubicBezTo>
                      <a:pt x="330078" y="89513"/>
                      <a:pt x="322972" y="92476"/>
                      <a:pt x="317226" y="98149"/>
                    </a:cubicBezTo>
                    <a:cubicBezTo>
                      <a:pt x="311480" y="103822"/>
                      <a:pt x="306706" y="110691"/>
                      <a:pt x="302904" y="118757"/>
                    </a:cubicBezTo>
                    <a:cubicBezTo>
                      <a:pt x="299102" y="126822"/>
                      <a:pt x="295883" y="134568"/>
                      <a:pt x="293248" y="141996"/>
                    </a:cubicBezTo>
                    <a:cubicBezTo>
                      <a:pt x="290612" y="149424"/>
                      <a:pt x="288170" y="155020"/>
                      <a:pt x="285923" y="158782"/>
                    </a:cubicBezTo>
                    <a:cubicBezTo>
                      <a:pt x="273677" y="176804"/>
                      <a:pt x="262765" y="190378"/>
                      <a:pt x="253187" y="199506"/>
                    </a:cubicBezTo>
                    <a:cubicBezTo>
                      <a:pt x="243609" y="208633"/>
                      <a:pt x="235167" y="216224"/>
                      <a:pt x="227861" y="222281"/>
                    </a:cubicBezTo>
                    <a:cubicBezTo>
                      <a:pt x="217537" y="230989"/>
                      <a:pt x="209068" y="238301"/>
                      <a:pt x="202454" y="244218"/>
                    </a:cubicBezTo>
                    <a:cubicBezTo>
                      <a:pt x="195839" y="250134"/>
                      <a:pt x="191758" y="256968"/>
                      <a:pt x="190209" y="264719"/>
                    </a:cubicBezTo>
                    <a:cubicBezTo>
                      <a:pt x="189877" y="266780"/>
                      <a:pt x="189584" y="268721"/>
                      <a:pt x="189331" y="270542"/>
                    </a:cubicBezTo>
                    <a:cubicBezTo>
                      <a:pt x="189079" y="272364"/>
                      <a:pt x="188946" y="274146"/>
                      <a:pt x="188933" y="275887"/>
                    </a:cubicBezTo>
                    <a:cubicBezTo>
                      <a:pt x="188952" y="281451"/>
                      <a:pt x="190109" y="285560"/>
                      <a:pt x="192403" y="288212"/>
                    </a:cubicBezTo>
                    <a:cubicBezTo>
                      <a:pt x="194696" y="290864"/>
                      <a:pt x="198007" y="292181"/>
                      <a:pt x="202334" y="292161"/>
                    </a:cubicBezTo>
                    <a:cubicBezTo>
                      <a:pt x="204874" y="292181"/>
                      <a:pt x="207852" y="291742"/>
                      <a:pt x="211269" y="290844"/>
                    </a:cubicBezTo>
                    <a:cubicBezTo>
                      <a:pt x="214686" y="289947"/>
                      <a:pt x="218621" y="288471"/>
                      <a:pt x="223075" y="286417"/>
                    </a:cubicBezTo>
                    <a:lnTo>
                      <a:pt x="268385" y="263124"/>
                    </a:lnTo>
                    <a:lnTo>
                      <a:pt x="273168" y="265676"/>
                    </a:lnTo>
                    <a:cubicBezTo>
                      <a:pt x="272377" y="273826"/>
                      <a:pt x="271726" y="285925"/>
                      <a:pt x="271215" y="301973"/>
                    </a:cubicBezTo>
                    <a:cubicBezTo>
                      <a:pt x="270703" y="318020"/>
                      <a:pt x="270291" y="337936"/>
                      <a:pt x="269979" y="361722"/>
                    </a:cubicBezTo>
                    <a:cubicBezTo>
                      <a:pt x="269969" y="363384"/>
                      <a:pt x="269847" y="366299"/>
                      <a:pt x="269613" y="370467"/>
                    </a:cubicBezTo>
                    <a:cubicBezTo>
                      <a:pt x="269379" y="374635"/>
                      <a:pt x="269091" y="379015"/>
                      <a:pt x="268751" y="383609"/>
                    </a:cubicBezTo>
                    <a:cubicBezTo>
                      <a:pt x="268410" y="388202"/>
                      <a:pt x="268075" y="391968"/>
                      <a:pt x="267747" y="394907"/>
                    </a:cubicBezTo>
                    <a:lnTo>
                      <a:pt x="267109" y="453619"/>
                    </a:lnTo>
                    <a:cubicBezTo>
                      <a:pt x="267109" y="461968"/>
                      <a:pt x="267428" y="469201"/>
                      <a:pt x="268066" y="475317"/>
                    </a:cubicBezTo>
                    <a:cubicBezTo>
                      <a:pt x="269527" y="489636"/>
                      <a:pt x="272424" y="500246"/>
                      <a:pt x="276755" y="507146"/>
                    </a:cubicBezTo>
                    <a:cubicBezTo>
                      <a:pt x="281087" y="514046"/>
                      <a:pt x="286694" y="517476"/>
                      <a:pt x="293576" y="517436"/>
                    </a:cubicBezTo>
                    <a:cubicBezTo>
                      <a:pt x="295948" y="517450"/>
                      <a:pt x="298459" y="517104"/>
                      <a:pt x="301110" y="516399"/>
                    </a:cubicBezTo>
                    <a:cubicBezTo>
                      <a:pt x="303761" y="515695"/>
                      <a:pt x="306670" y="514551"/>
                      <a:pt x="309839" y="512969"/>
                    </a:cubicBezTo>
                    <a:cubicBezTo>
                      <a:pt x="316051" y="509812"/>
                      <a:pt x="320768" y="504081"/>
                      <a:pt x="323990" y="495778"/>
                    </a:cubicBezTo>
                    <a:cubicBezTo>
                      <a:pt x="327212" y="487475"/>
                      <a:pt x="328979" y="476400"/>
                      <a:pt x="329291" y="462553"/>
                    </a:cubicBezTo>
                    <a:lnTo>
                      <a:pt x="329291" y="459043"/>
                    </a:lnTo>
                    <a:cubicBezTo>
                      <a:pt x="329291" y="455075"/>
                      <a:pt x="329211" y="447696"/>
                      <a:pt x="329052" y="436907"/>
                    </a:cubicBezTo>
                    <a:cubicBezTo>
                      <a:pt x="328893" y="426118"/>
                      <a:pt x="328653" y="411799"/>
                      <a:pt x="328335" y="393950"/>
                    </a:cubicBezTo>
                    <a:cubicBezTo>
                      <a:pt x="327325" y="380282"/>
                      <a:pt x="326793" y="371560"/>
                      <a:pt x="326740" y="367784"/>
                    </a:cubicBezTo>
                    <a:cubicBezTo>
                      <a:pt x="327750" y="334865"/>
                      <a:pt x="332429" y="286151"/>
                      <a:pt x="340778" y="221642"/>
                    </a:cubicBezTo>
                    <a:cubicBezTo>
                      <a:pt x="343652" y="199239"/>
                      <a:pt x="346059" y="180689"/>
                      <a:pt x="347999" y="165991"/>
                    </a:cubicBezTo>
                    <a:cubicBezTo>
                      <a:pt x="349939" y="151293"/>
                      <a:pt x="351401" y="138936"/>
                      <a:pt x="352384" y="128918"/>
                    </a:cubicBezTo>
                    <a:cubicBezTo>
                      <a:pt x="353367" y="118900"/>
                      <a:pt x="353859" y="109710"/>
                      <a:pt x="353861" y="101346"/>
                    </a:cubicBezTo>
                    <a:cubicBezTo>
                      <a:pt x="353821" y="100843"/>
                      <a:pt x="352465" y="98829"/>
                      <a:pt x="349793" y="95304"/>
                    </a:cubicBezTo>
                    <a:cubicBezTo>
                      <a:pt x="347120" y="91779"/>
                      <a:pt x="343371" y="89764"/>
                      <a:pt x="338545" y="89261"/>
                    </a:cubicBezTo>
                    <a:close/>
                    <a:moveTo>
                      <a:pt x="305804" y="0"/>
                    </a:moveTo>
                    <a:cubicBezTo>
                      <a:pt x="474695" y="0"/>
                      <a:pt x="611608" y="136913"/>
                      <a:pt x="611608" y="305804"/>
                    </a:cubicBezTo>
                    <a:cubicBezTo>
                      <a:pt x="611608" y="474695"/>
                      <a:pt x="474695" y="611608"/>
                      <a:pt x="305804" y="611608"/>
                    </a:cubicBezTo>
                    <a:cubicBezTo>
                      <a:pt x="136913" y="611608"/>
                      <a:pt x="0" y="474695"/>
                      <a:pt x="0" y="305804"/>
                    </a:cubicBezTo>
                    <a:cubicBezTo>
                      <a:pt x="0" y="136913"/>
                      <a:pt x="136913" y="0"/>
                      <a:pt x="305804" y="0"/>
                    </a:cubicBezTo>
                    <a:close/>
                  </a:path>
                </a:pathLst>
              </a:custGeom>
              <a:solidFill>
                <a:srgbClr val="7C00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404"/>
              </a:p>
            </p:txBody>
          </p:sp>
        </p:grpSp>
        <p:sp>
          <p:nvSpPr>
            <p:cNvPr id="12" name="Text Placeholder 7">
              <a:extLst>
                <a:ext uri="{FF2B5EF4-FFF2-40B4-BE49-F238E27FC236}">
                  <a16:creationId xmlns:a16="http://schemas.microsoft.com/office/drawing/2014/main" id="{4E4130BB-FE00-BE7B-5457-C9FE9AA5405F}"/>
                </a:ext>
              </a:extLst>
            </p:cNvPr>
            <p:cNvSpPr txBox="1">
              <a:spLocks/>
            </p:cNvSpPr>
            <p:nvPr/>
          </p:nvSpPr>
          <p:spPr>
            <a:xfrm>
              <a:off x="1516624" y="2548500"/>
              <a:ext cx="9801528" cy="688906"/>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400" b="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Arial" panose="020B0604020202020204" pitchFamily="34" charset="0"/>
                <a:buChar char="•"/>
              </a:pPr>
              <a:r>
                <a:rPr lang="en-GB" sz="2400" dirty="0"/>
                <a:t>Schools will not have to get learners to log on or check their cohort, it will already be done.</a:t>
              </a:r>
            </a:p>
            <a:p>
              <a:pPr marL="342900" indent="-342900">
                <a:buFont typeface="Arial" panose="020B0604020202020204" pitchFamily="34" charset="0"/>
                <a:buChar char="•"/>
              </a:pPr>
              <a:r>
                <a:rPr lang="en-GB" sz="2400" dirty="0"/>
                <a:t>Time can be spent focusing on updating the 2025/26 offer on KentChoices and setting it up to receive applications. </a:t>
              </a:r>
            </a:p>
            <a:p>
              <a:pPr marL="342900" indent="-342900">
                <a:buFont typeface="Arial" panose="020B0604020202020204" pitchFamily="34" charset="0"/>
                <a:buChar char="•"/>
              </a:pPr>
              <a:r>
                <a:rPr lang="en-GB" sz="2400" dirty="0"/>
                <a:t>More opportunity for training on time saving functionality.</a:t>
              </a:r>
            </a:p>
          </p:txBody>
        </p:sp>
      </p:grpSp>
      <p:sp>
        <p:nvSpPr>
          <p:cNvPr id="16" name="Text Placeholder 7">
            <a:extLst>
              <a:ext uri="{FF2B5EF4-FFF2-40B4-BE49-F238E27FC236}">
                <a16:creationId xmlns:a16="http://schemas.microsoft.com/office/drawing/2014/main" id="{81378F2C-1D61-A45B-2C01-E058FCF1EA24}"/>
              </a:ext>
            </a:extLst>
          </p:cNvPr>
          <p:cNvSpPr txBox="1">
            <a:spLocks/>
          </p:cNvSpPr>
          <p:nvPr/>
        </p:nvSpPr>
        <p:spPr>
          <a:xfrm>
            <a:off x="7267417" y="2515185"/>
            <a:ext cx="4244833" cy="68890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400" b="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sp>
        <p:nvSpPr>
          <p:cNvPr id="17" name="Text Placeholder 1">
            <a:extLst>
              <a:ext uri="{FF2B5EF4-FFF2-40B4-BE49-F238E27FC236}">
                <a16:creationId xmlns:a16="http://schemas.microsoft.com/office/drawing/2014/main" id="{47314BF2-D4E4-7C3E-48D2-5AC6C82A2E72}"/>
              </a:ext>
            </a:extLst>
          </p:cNvPr>
          <p:cNvSpPr>
            <a:spLocks noGrp="1"/>
          </p:cNvSpPr>
          <p:nvPr>
            <p:ph type="body" sz="quarter" idx="10"/>
          </p:nvPr>
        </p:nvSpPr>
        <p:spPr>
          <a:xfrm>
            <a:off x="652393" y="1320668"/>
            <a:ext cx="10859855" cy="410461"/>
          </a:xfrm>
        </p:spPr>
        <p:txBody>
          <a:bodyPr/>
          <a:lstStyle/>
          <a:p>
            <a:r>
              <a:rPr lang="en-GB" sz="3000" dirty="0">
                <a:solidFill>
                  <a:srgbClr val="7800AF"/>
                </a:solidFill>
              </a:rPr>
              <a:t>Why Are We Doing This?</a:t>
            </a:r>
            <a:br>
              <a:rPr lang="en-GB" sz="3000" dirty="0">
                <a:solidFill>
                  <a:srgbClr val="7800AF"/>
                </a:solidFill>
              </a:rPr>
            </a:br>
            <a:endParaRPr lang="en-GB" sz="3000" dirty="0">
              <a:solidFill>
                <a:srgbClr val="7800AF"/>
              </a:solidFill>
            </a:endParaRPr>
          </a:p>
        </p:txBody>
      </p:sp>
      <p:sp>
        <p:nvSpPr>
          <p:cNvPr id="2" name="Text Placeholder 1">
            <a:extLst>
              <a:ext uri="{FF2B5EF4-FFF2-40B4-BE49-F238E27FC236}">
                <a16:creationId xmlns:a16="http://schemas.microsoft.com/office/drawing/2014/main" id="{C4E9A4B0-7CFA-2526-2AF1-DD5002DD6B93}"/>
              </a:ext>
            </a:extLst>
          </p:cNvPr>
          <p:cNvSpPr txBox="1">
            <a:spLocks/>
          </p:cNvSpPr>
          <p:nvPr/>
        </p:nvSpPr>
        <p:spPr>
          <a:xfrm>
            <a:off x="666072" y="2047351"/>
            <a:ext cx="10859855" cy="410461"/>
          </a:xfrm>
          <a:prstGeom prst="rect">
            <a:avLst/>
          </a:prstGeom>
        </p:spPr>
        <p:txBody>
          <a:bodyPr/>
          <a:lstStyle>
            <a:lvl1pPr marL="0" indent="0" algn="ctr" defTabSz="914354"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457178" indent="0" algn="l" defTabSz="914354"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2pPr>
            <a:lvl3pPr marL="914354" indent="0" algn="l" defTabSz="914354"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532" indent="0" algn="l" defTabSz="914354"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709" indent="0" algn="l" defTabSz="914354"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3000" dirty="0">
                <a:solidFill>
                  <a:srgbClr val="FF0096"/>
                </a:solidFill>
              </a:rPr>
              <a:t>To ease the pressure on schools during the October/November pinch point.</a:t>
            </a:r>
          </a:p>
        </p:txBody>
      </p:sp>
      <p:pic>
        <p:nvPicPr>
          <p:cNvPr id="4" name="Picture 3" descr="A purple text on a black background&#10;&#10;Description automatically generated">
            <a:extLst>
              <a:ext uri="{FF2B5EF4-FFF2-40B4-BE49-F238E27FC236}">
                <a16:creationId xmlns:a16="http://schemas.microsoft.com/office/drawing/2014/main" id="{D55F16F4-89CD-1B21-4BB9-3E1ED83B9B11}"/>
              </a:ext>
            </a:extLst>
          </p:cNvPr>
          <p:cNvPicPr>
            <a:picLocks noChangeAspect="1"/>
          </p:cNvPicPr>
          <p:nvPr/>
        </p:nvPicPr>
        <p:blipFill rotWithShape="1">
          <a:blip r:embed="rId2">
            <a:extLst>
              <a:ext uri="{28A0092B-C50C-407E-A947-70E740481C1C}">
                <a14:useLocalDpi xmlns:a14="http://schemas.microsoft.com/office/drawing/2010/main" val="0"/>
              </a:ext>
            </a:extLst>
          </a:blip>
          <a:srcRect l="61023" t="12806" r="2579" b="12158"/>
          <a:stretch/>
        </p:blipFill>
        <p:spPr>
          <a:xfrm>
            <a:off x="2558515" y="289472"/>
            <a:ext cx="1080528" cy="867525"/>
          </a:xfrm>
          <a:prstGeom prst="rect">
            <a:avLst/>
          </a:prstGeom>
        </p:spPr>
      </p:pic>
      <p:pic>
        <p:nvPicPr>
          <p:cNvPr id="6" name="Picture 5" descr="A pink and black text&#10;&#10;Description automatically generated">
            <a:extLst>
              <a:ext uri="{FF2B5EF4-FFF2-40B4-BE49-F238E27FC236}">
                <a16:creationId xmlns:a16="http://schemas.microsoft.com/office/drawing/2014/main" id="{7CDEF1E4-D04F-BB31-2D8C-D11B0F0BAA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79361" y="156433"/>
            <a:ext cx="2688365" cy="1133601"/>
          </a:xfrm>
          <a:prstGeom prst="rect">
            <a:avLst/>
          </a:prstGeom>
        </p:spPr>
      </p:pic>
    </p:spTree>
    <p:extLst>
      <p:ext uri="{BB962C8B-B14F-4D97-AF65-F5344CB8AC3E}">
        <p14:creationId xmlns:p14="http://schemas.microsoft.com/office/powerpoint/2010/main" val="33110070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5CAAB37-073B-EA92-BC08-495A42C25380}"/>
              </a:ext>
            </a:extLst>
          </p:cNvPr>
          <p:cNvSpPr>
            <a:spLocks noGrp="1"/>
          </p:cNvSpPr>
          <p:nvPr>
            <p:ph type="body" sz="quarter" idx="10"/>
          </p:nvPr>
        </p:nvSpPr>
        <p:spPr>
          <a:xfrm>
            <a:off x="666068" y="1589104"/>
            <a:ext cx="10859855" cy="4787170"/>
          </a:xfrm>
        </p:spPr>
        <p:txBody>
          <a:bodyPr/>
          <a:lstStyle/>
          <a:p>
            <a:r>
              <a:rPr lang="en-GB" sz="1800" b="0" dirty="0"/>
              <a:t>“As Careers Advisers we all live busy lives and the beginning of Term 1 I find is always very hectic.  Over the past couple of years, we made the decision to ask for the students username and passwords to be accessible earlier.  We found by receiving these in Term 6 when things do tend to quieten down it gave us time to print out the username and password lists to be able to check for school leavers and school starters and get them added or removed as necessary.  </a:t>
            </a:r>
          </a:p>
          <a:p>
            <a:r>
              <a:rPr lang="en-GB" sz="1800" b="0" dirty="0"/>
              <a:t>This meant that during Term 6 we could use a character ed lesson for students to unlock their accounts without having the normal problems of some students not having their usernames and passwords. We get students to take a photograph of their slips during the lesson so they have a copy in case they lose their slip. We then hold an assembly just giving the basic information on how to complete their profiles, which we then send to parents asking them to help their child complete this during the summer holidays.  </a:t>
            </a:r>
          </a:p>
          <a:p>
            <a:r>
              <a:rPr lang="en-GB" sz="1800" b="0" dirty="0"/>
              <a:t>We find that pressure is off at the beginning of term 1 and gives us more time to cover important things like searching for courses, writing personal statements and completing applications.  We find that breaking this down over the two terms means that we have better engagement from students as they don't get bored so quickly.”</a:t>
            </a:r>
          </a:p>
          <a:p>
            <a:r>
              <a:rPr lang="en-GB" sz="1800" dirty="0"/>
              <a:t>Amanda Seymour, The Sittingbourne School</a:t>
            </a:r>
          </a:p>
          <a:p>
            <a:endParaRPr lang="en-GB" sz="1800" dirty="0"/>
          </a:p>
          <a:p>
            <a:endParaRPr lang="en-GB" dirty="0"/>
          </a:p>
        </p:txBody>
      </p:sp>
      <p:sp>
        <p:nvSpPr>
          <p:cNvPr id="3" name="Title 2">
            <a:extLst>
              <a:ext uri="{FF2B5EF4-FFF2-40B4-BE49-F238E27FC236}">
                <a16:creationId xmlns:a16="http://schemas.microsoft.com/office/drawing/2014/main" id="{CDD8599F-768D-E662-A245-398907889E0F}"/>
              </a:ext>
            </a:extLst>
          </p:cNvPr>
          <p:cNvSpPr txBox="1">
            <a:spLocks/>
          </p:cNvSpPr>
          <p:nvPr/>
        </p:nvSpPr>
        <p:spPr>
          <a:xfrm>
            <a:off x="4800753" y="1054276"/>
            <a:ext cx="2590487" cy="534828"/>
          </a:xfrm>
          <a:prstGeom prst="rect">
            <a:avLst/>
          </a:prstGeom>
        </p:spPr>
        <p:txBody>
          <a:bodyPr/>
          <a:lstStyle>
            <a:lvl1pPr algn="l" defTabSz="914354" rtl="0" eaLnBrk="1" latinLnBrk="0" hangingPunct="1">
              <a:lnSpc>
                <a:spcPct val="90000"/>
              </a:lnSpc>
              <a:spcBef>
                <a:spcPct val="0"/>
              </a:spcBef>
              <a:buNone/>
              <a:defRPr sz="2800" b="1" kern="1200">
                <a:solidFill>
                  <a:schemeClr val="tx1"/>
                </a:solidFill>
                <a:latin typeface="+mj-lt"/>
                <a:ea typeface="+mj-ea"/>
                <a:cs typeface="+mj-cs"/>
              </a:defRPr>
            </a:lvl1pPr>
          </a:lstStyle>
          <a:p>
            <a:r>
              <a:rPr lang="en-GB" sz="3000" dirty="0">
                <a:solidFill>
                  <a:srgbClr val="7800AF"/>
                </a:solidFill>
              </a:rPr>
              <a:t>Case Study</a:t>
            </a:r>
          </a:p>
        </p:txBody>
      </p:sp>
      <p:pic>
        <p:nvPicPr>
          <p:cNvPr id="4" name="Picture 3" descr="A purple text on a black background&#10;&#10;Description automatically generated">
            <a:extLst>
              <a:ext uri="{FF2B5EF4-FFF2-40B4-BE49-F238E27FC236}">
                <a16:creationId xmlns:a16="http://schemas.microsoft.com/office/drawing/2014/main" id="{4E384F92-5CAA-C28F-B68D-3E23EA85BA00}"/>
              </a:ext>
            </a:extLst>
          </p:cNvPr>
          <p:cNvPicPr>
            <a:picLocks noChangeAspect="1"/>
          </p:cNvPicPr>
          <p:nvPr/>
        </p:nvPicPr>
        <p:blipFill rotWithShape="1">
          <a:blip r:embed="rId2">
            <a:extLst>
              <a:ext uri="{28A0092B-C50C-407E-A947-70E740481C1C}">
                <a14:useLocalDpi xmlns:a14="http://schemas.microsoft.com/office/drawing/2010/main" val="0"/>
              </a:ext>
            </a:extLst>
          </a:blip>
          <a:srcRect l="61023" t="12806" r="2579" b="12158"/>
          <a:stretch/>
        </p:blipFill>
        <p:spPr>
          <a:xfrm>
            <a:off x="2558515" y="289472"/>
            <a:ext cx="1080528" cy="867525"/>
          </a:xfrm>
          <a:prstGeom prst="rect">
            <a:avLst/>
          </a:prstGeom>
        </p:spPr>
      </p:pic>
      <p:pic>
        <p:nvPicPr>
          <p:cNvPr id="5" name="Picture 4" descr="A pink and black text&#10;&#10;Description automatically generated">
            <a:extLst>
              <a:ext uri="{FF2B5EF4-FFF2-40B4-BE49-F238E27FC236}">
                <a16:creationId xmlns:a16="http://schemas.microsoft.com/office/drawing/2014/main" id="{86E42F85-DC56-ED7E-2E38-6C0941D2D0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79361" y="156433"/>
            <a:ext cx="2688365" cy="1133601"/>
          </a:xfrm>
          <a:prstGeom prst="rect">
            <a:avLst/>
          </a:prstGeom>
        </p:spPr>
      </p:pic>
    </p:spTree>
    <p:extLst>
      <p:ext uri="{BB962C8B-B14F-4D97-AF65-F5344CB8AC3E}">
        <p14:creationId xmlns:p14="http://schemas.microsoft.com/office/powerpoint/2010/main" val="14012189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7E8D68A-D8EF-1F26-65AC-BA825C5AC540}"/>
              </a:ext>
            </a:extLst>
          </p:cNvPr>
          <p:cNvSpPr>
            <a:spLocks noGrp="1"/>
          </p:cNvSpPr>
          <p:nvPr>
            <p:ph sz="half" idx="1"/>
          </p:nvPr>
        </p:nvSpPr>
        <p:spPr/>
        <p:txBody>
          <a:bodyPr/>
          <a:lstStyle/>
          <a:p>
            <a:r>
              <a:rPr lang="en-GB" sz="2400" dirty="0"/>
              <a:t>To align the KentChoices timeline with other Kent applications processes e.g. phased transfer </a:t>
            </a:r>
          </a:p>
          <a:p>
            <a:r>
              <a:rPr lang="en-GB" sz="2400" dirty="0"/>
              <a:t>To spread good practice across the county.</a:t>
            </a:r>
          </a:p>
          <a:p>
            <a:endParaRPr lang="en-GB" sz="2200" dirty="0"/>
          </a:p>
        </p:txBody>
      </p:sp>
      <p:sp>
        <p:nvSpPr>
          <p:cNvPr id="3" name="Title 2">
            <a:extLst>
              <a:ext uri="{FF2B5EF4-FFF2-40B4-BE49-F238E27FC236}">
                <a16:creationId xmlns:a16="http://schemas.microsoft.com/office/drawing/2014/main" id="{312595B7-09EB-881E-6549-C32869777D25}"/>
              </a:ext>
            </a:extLst>
          </p:cNvPr>
          <p:cNvSpPr>
            <a:spLocks noGrp="1"/>
          </p:cNvSpPr>
          <p:nvPr>
            <p:ph type="title"/>
          </p:nvPr>
        </p:nvSpPr>
        <p:spPr/>
        <p:txBody>
          <a:bodyPr/>
          <a:lstStyle/>
          <a:p>
            <a:r>
              <a:rPr lang="en-GB" dirty="0">
                <a:solidFill>
                  <a:srgbClr val="7800AF"/>
                </a:solidFill>
              </a:rPr>
              <a:t>Why Are We Doing This?</a:t>
            </a:r>
          </a:p>
        </p:txBody>
      </p:sp>
      <p:pic>
        <p:nvPicPr>
          <p:cNvPr id="9" name="Picture Placeholder 8" descr="A group of people holding up paper with question marks&#10;&#10;Description automatically generated">
            <a:extLst>
              <a:ext uri="{FF2B5EF4-FFF2-40B4-BE49-F238E27FC236}">
                <a16:creationId xmlns:a16="http://schemas.microsoft.com/office/drawing/2014/main" id="{D589255E-4DD6-4ED0-A36A-536EBAA7DCF0}"/>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9645" r="9645"/>
          <a:stretch>
            <a:fillRect/>
          </a:stretch>
        </p:blipFill>
        <p:spPr/>
      </p:pic>
      <p:pic>
        <p:nvPicPr>
          <p:cNvPr id="5" name="Picture 4" descr="A purple text on a black background&#10;&#10;Description automatically generated">
            <a:extLst>
              <a:ext uri="{FF2B5EF4-FFF2-40B4-BE49-F238E27FC236}">
                <a16:creationId xmlns:a16="http://schemas.microsoft.com/office/drawing/2014/main" id="{CF3B7328-9795-E365-C9F6-C359F8C7615F}"/>
              </a:ext>
            </a:extLst>
          </p:cNvPr>
          <p:cNvPicPr>
            <a:picLocks noChangeAspect="1"/>
          </p:cNvPicPr>
          <p:nvPr/>
        </p:nvPicPr>
        <p:blipFill rotWithShape="1">
          <a:blip r:embed="rId3">
            <a:extLst>
              <a:ext uri="{28A0092B-C50C-407E-A947-70E740481C1C}">
                <a14:useLocalDpi xmlns:a14="http://schemas.microsoft.com/office/drawing/2010/main" val="0"/>
              </a:ext>
            </a:extLst>
          </a:blip>
          <a:srcRect l="61023" t="12806" r="2579" b="12158"/>
          <a:stretch/>
        </p:blipFill>
        <p:spPr>
          <a:xfrm>
            <a:off x="2558515" y="289472"/>
            <a:ext cx="1080528" cy="867525"/>
          </a:xfrm>
          <a:prstGeom prst="rect">
            <a:avLst/>
          </a:prstGeom>
        </p:spPr>
      </p:pic>
      <p:pic>
        <p:nvPicPr>
          <p:cNvPr id="7" name="Picture 6" descr="A pink and black text&#10;&#10;Description automatically generated">
            <a:extLst>
              <a:ext uri="{FF2B5EF4-FFF2-40B4-BE49-F238E27FC236}">
                <a16:creationId xmlns:a16="http://schemas.microsoft.com/office/drawing/2014/main" id="{02B885BD-3771-6BEB-9CD6-57C98CCF52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39043" y="301587"/>
            <a:ext cx="2360541" cy="995367"/>
          </a:xfrm>
          <a:prstGeom prst="rect">
            <a:avLst/>
          </a:prstGeom>
        </p:spPr>
      </p:pic>
    </p:spTree>
    <p:extLst>
      <p:ext uri="{BB962C8B-B14F-4D97-AF65-F5344CB8AC3E}">
        <p14:creationId xmlns:p14="http://schemas.microsoft.com/office/powerpoint/2010/main" val="31155195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253E55-6846-35EC-A30D-B777F06C5A7B}"/>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61FC3378-F502-FBB1-0D02-885C93755D9B}"/>
              </a:ext>
            </a:extLst>
          </p:cNvPr>
          <p:cNvSpPr>
            <a:spLocks noGrp="1"/>
          </p:cNvSpPr>
          <p:nvPr>
            <p:ph type="body" sz="quarter" idx="10"/>
          </p:nvPr>
        </p:nvSpPr>
        <p:spPr>
          <a:xfrm>
            <a:off x="666068" y="1589104"/>
            <a:ext cx="10859855" cy="4787170"/>
          </a:xfrm>
        </p:spPr>
        <p:txBody>
          <a:bodyPr/>
          <a:lstStyle/>
          <a:p>
            <a:r>
              <a:rPr lang="en-GB" sz="2200" b="0" dirty="0"/>
              <a:t>“We run a Kent Choices workshop at the end of Year 10, where the website is introduced to the students. We give them their usernames and passwords, and as part of the workshop we get them to create their profile.</a:t>
            </a:r>
          </a:p>
          <a:p>
            <a:r>
              <a:rPr lang="en-GB" sz="2200" b="0" dirty="0"/>
              <a:t>The benefits are that there is less pressure on curriculum time at this time of the year, we would have a lot of opposition from staff if we asked to take students out of lessons in October/November of Year 11.</a:t>
            </a:r>
          </a:p>
          <a:p>
            <a:r>
              <a:rPr lang="en-GB" sz="2200" b="0" dirty="0"/>
              <a:t>This is the first time that most students are being asked to complete an 'application' and it provides the opportunity to explain how digital applications work, the importance of including all the mandatory information and why some information is optional. We also insist on students being 'professional', in other words using correct grammar and not using 'text speak', e.g. the use of capital letters!”</a:t>
            </a:r>
          </a:p>
          <a:p>
            <a:r>
              <a:rPr lang="en-GB" sz="2200" dirty="0"/>
              <a:t>Alyson Shaw – Careers/WEX Co-Ordinator, Marsh Academy</a:t>
            </a:r>
            <a:endParaRPr lang="en-GB" sz="1800" dirty="0"/>
          </a:p>
          <a:p>
            <a:endParaRPr lang="en-GB" dirty="0"/>
          </a:p>
        </p:txBody>
      </p:sp>
      <p:sp>
        <p:nvSpPr>
          <p:cNvPr id="3" name="Title 2">
            <a:extLst>
              <a:ext uri="{FF2B5EF4-FFF2-40B4-BE49-F238E27FC236}">
                <a16:creationId xmlns:a16="http://schemas.microsoft.com/office/drawing/2014/main" id="{415CFBBF-68FE-1E0A-F871-85A986E69916}"/>
              </a:ext>
            </a:extLst>
          </p:cNvPr>
          <p:cNvSpPr txBox="1">
            <a:spLocks/>
          </p:cNvSpPr>
          <p:nvPr/>
        </p:nvSpPr>
        <p:spPr>
          <a:xfrm>
            <a:off x="4800753" y="1054276"/>
            <a:ext cx="2590487" cy="534828"/>
          </a:xfrm>
          <a:prstGeom prst="rect">
            <a:avLst/>
          </a:prstGeom>
        </p:spPr>
        <p:txBody>
          <a:bodyPr/>
          <a:lstStyle>
            <a:lvl1pPr algn="l" defTabSz="914354" rtl="0" eaLnBrk="1" latinLnBrk="0" hangingPunct="1">
              <a:lnSpc>
                <a:spcPct val="90000"/>
              </a:lnSpc>
              <a:spcBef>
                <a:spcPct val="0"/>
              </a:spcBef>
              <a:buNone/>
              <a:defRPr sz="2800" b="1" kern="1200">
                <a:solidFill>
                  <a:schemeClr val="tx1"/>
                </a:solidFill>
                <a:latin typeface="+mj-lt"/>
                <a:ea typeface="+mj-ea"/>
                <a:cs typeface="+mj-cs"/>
              </a:defRPr>
            </a:lvl1pPr>
          </a:lstStyle>
          <a:p>
            <a:r>
              <a:rPr lang="en-GB" sz="3000" dirty="0">
                <a:solidFill>
                  <a:srgbClr val="7800AF"/>
                </a:solidFill>
              </a:rPr>
              <a:t>Case Study</a:t>
            </a:r>
          </a:p>
        </p:txBody>
      </p:sp>
      <p:pic>
        <p:nvPicPr>
          <p:cNvPr id="4" name="Picture 3" descr="A purple text on a black background&#10;&#10;Description automatically generated">
            <a:extLst>
              <a:ext uri="{FF2B5EF4-FFF2-40B4-BE49-F238E27FC236}">
                <a16:creationId xmlns:a16="http://schemas.microsoft.com/office/drawing/2014/main" id="{01D97B55-6673-9560-EA5E-54A6349CDC96}"/>
              </a:ext>
            </a:extLst>
          </p:cNvPr>
          <p:cNvPicPr>
            <a:picLocks noChangeAspect="1"/>
          </p:cNvPicPr>
          <p:nvPr/>
        </p:nvPicPr>
        <p:blipFill rotWithShape="1">
          <a:blip r:embed="rId2">
            <a:extLst>
              <a:ext uri="{28A0092B-C50C-407E-A947-70E740481C1C}">
                <a14:useLocalDpi xmlns:a14="http://schemas.microsoft.com/office/drawing/2010/main" val="0"/>
              </a:ext>
            </a:extLst>
          </a:blip>
          <a:srcRect l="61023" t="12806" r="2579" b="12158"/>
          <a:stretch/>
        </p:blipFill>
        <p:spPr>
          <a:xfrm>
            <a:off x="2558515" y="289472"/>
            <a:ext cx="1080528" cy="867525"/>
          </a:xfrm>
          <a:prstGeom prst="rect">
            <a:avLst/>
          </a:prstGeom>
        </p:spPr>
      </p:pic>
      <p:pic>
        <p:nvPicPr>
          <p:cNvPr id="5" name="Picture 4" descr="A pink and black text&#10;&#10;Description automatically generated">
            <a:extLst>
              <a:ext uri="{FF2B5EF4-FFF2-40B4-BE49-F238E27FC236}">
                <a16:creationId xmlns:a16="http://schemas.microsoft.com/office/drawing/2014/main" id="{F82D0357-316D-9A1F-9E9C-1C6545C5A7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37318" y="156433"/>
            <a:ext cx="2688365" cy="1133601"/>
          </a:xfrm>
          <a:prstGeom prst="rect">
            <a:avLst/>
          </a:prstGeom>
        </p:spPr>
      </p:pic>
    </p:spTree>
    <p:extLst>
      <p:ext uri="{BB962C8B-B14F-4D97-AF65-F5344CB8AC3E}">
        <p14:creationId xmlns:p14="http://schemas.microsoft.com/office/powerpoint/2010/main" val="24887619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A318C7D-8FF3-7FF6-F313-41E2267B1696}"/>
              </a:ext>
            </a:extLst>
          </p:cNvPr>
          <p:cNvSpPr>
            <a:spLocks noGrp="1"/>
          </p:cNvSpPr>
          <p:nvPr>
            <p:ph sz="half" idx="1"/>
          </p:nvPr>
        </p:nvSpPr>
        <p:spPr>
          <a:xfrm>
            <a:off x="658740" y="2010937"/>
            <a:ext cx="6383415" cy="3767652"/>
          </a:xfrm>
        </p:spPr>
        <p:txBody>
          <a:bodyPr/>
          <a:lstStyle/>
          <a:p>
            <a:pPr marL="0" indent="0">
              <a:buNone/>
            </a:pPr>
            <a:r>
              <a:rPr lang="en-GB" sz="2200" b="1" dirty="0"/>
              <a:t>The East Kent College group now use the same software as KentChoices, the benefits for schools are:</a:t>
            </a:r>
          </a:p>
          <a:p>
            <a:r>
              <a:rPr lang="en-GB" sz="2200" dirty="0"/>
              <a:t>It is a much simpler process to apply to college and for schools to explain to learners</a:t>
            </a:r>
          </a:p>
          <a:p>
            <a:r>
              <a:rPr lang="en-GB" sz="2200" dirty="0"/>
              <a:t>If learners use their KentChoices accounts schools can see all their application data; simplifying September Guarantee/onward destination tracking</a:t>
            </a:r>
          </a:p>
          <a:p>
            <a:r>
              <a:rPr lang="en-GB" sz="2200" dirty="0"/>
              <a:t>NB  If learners don’t use their KentChoices account and create a college account, schools will not be able to track their applications.</a:t>
            </a:r>
          </a:p>
          <a:p>
            <a:endParaRPr lang="en-GB" dirty="0"/>
          </a:p>
        </p:txBody>
      </p:sp>
      <p:sp>
        <p:nvSpPr>
          <p:cNvPr id="3" name="Title 2">
            <a:extLst>
              <a:ext uri="{FF2B5EF4-FFF2-40B4-BE49-F238E27FC236}">
                <a16:creationId xmlns:a16="http://schemas.microsoft.com/office/drawing/2014/main" id="{5D8CB4BD-0365-10F1-0151-F7C880DA04A5}"/>
              </a:ext>
            </a:extLst>
          </p:cNvPr>
          <p:cNvSpPr>
            <a:spLocks noGrp="1"/>
          </p:cNvSpPr>
          <p:nvPr>
            <p:ph type="title"/>
          </p:nvPr>
        </p:nvSpPr>
        <p:spPr/>
        <p:txBody>
          <a:bodyPr/>
          <a:lstStyle/>
          <a:p>
            <a:r>
              <a:rPr lang="en-GB" dirty="0">
                <a:solidFill>
                  <a:srgbClr val="7800AF"/>
                </a:solidFill>
              </a:rPr>
              <a:t>East Kent College Group Areas</a:t>
            </a:r>
          </a:p>
        </p:txBody>
      </p:sp>
      <p:pic>
        <p:nvPicPr>
          <p:cNvPr id="5" name="Picture 4" descr="A purple text on a black background&#10;&#10;Description automatically generated">
            <a:extLst>
              <a:ext uri="{FF2B5EF4-FFF2-40B4-BE49-F238E27FC236}">
                <a16:creationId xmlns:a16="http://schemas.microsoft.com/office/drawing/2014/main" id="{332C6CAE-6048-5020-C658-FDF78669C5D9}"/>
              </a:ext>
            </a:extLst>
          </p:cNvPr>
          <p:cNvPicPr>
            <a:picLocks noChangeAspect="1"/>
          </p:cNvPicPr>
          <p:nvPr/>
        </p:nvPicPr>
        <p:blipFill rotWithShape="1">
          <a:blip r:embed="rId2">
            <a:extLst>
              <a:ext uri="{28A0092B-C50C-407E-A947-70E740481C1C}">
                <a14:useLocalDpi xmlns:a14="http://schemas.microsoft.com/office/drawing/2010/main" val="0"/>
              </a:ext>
            </a:extLst>
          </a:blip>
          <a:srcRect l="61023" t="12806" r="2579" b="12158"/>
          <a:stretch/>
        </p:blipFill>
        <p:spPr>
          <a:xfrm>
            <a:off x="2558515" y="289472"/>
            <a:ext cx="1080528" cy="867525"/>
          </a:xfrm>
          <a:prstGeom prst="rect">
            <a:avLst/>
          </a:prstGeom>
        </p:spPr>
      </p:pic>
      <p:pic>
        <p:nvPicPr>
          <p:cNvPr id="6" name="Picture 5" descr="A pink and black text&#10;&#10;Description automatically generated">
            <a:extLst>
              <a:ext uri="{FF2B5EF4-FFF2-40B4-BE49-F238E27FC236}">
                <a16:creationId xmlns:a16="http://schemas.microsoft.com/office/drawing/2014/main" id="{25B94E17-133F-E5DD-25A9-193D2D3F65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043" y="301587"/>
            <a:ext cx="2360541" cy="995367"/>
          </a:xfrm>
          <a:prstGeom prst="rect">
            <a:avLst/>
          </a:prstGeom>
        </p:spPr>
      </p:pic>
      <p:pic>
        <p:nvPicPr>
          <p:cNvPr id="1026" name="Picture 2" descr="Careers - EKC Group">
            <a:extLst>
              <a:ext uri="{FF2B5EF4-FFF2-40B4-BE49-F238E27FC236}">
                <a16:creationId xmlns:a16="http://schemas.microsoft.com/office/drawing/2014/main" id="{4D09B27E-E023-3D88-62F1-750F516A2F2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51623" y="2010937"/>
            <a:ext cx="4791852" cy="32049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70240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descr="A drawing of a person riding a horse&#10;&#10;Description automatically generated">
            <a:extLst>
              <a:ext uri="{FF2B5EF4-FFF2-40B4-BE49-F238E27FC236}">
                <a16:creationId xmlns:a16="http://schemas.microsoft.com/office/drawing/2014/main" id="{65147479-3795-544C-DECA-F31698BD08DF}"/>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6284" b="6284"/>
          <a:stretch>
            <a:fillRect/>
          </a:stretch>
        </p:blipFill>
        <p:spPr>
          <a:xfrm>
            <a:off x="-842963" y="0"/>
            <a:ext cx="7843838" cy="6858000"/>
          </a:xfrm>
        </p:spPr>
      </p:pic>
      <p:sp>
        <p:nvSpPr>
          <p:cNvPr id="4" name="Text Placeholder 3">
            <a:extLst>
              <a:ext uri="{FF2B5EF4-FFF2-40B4-BE49-F238E27FC236}">
                <a16:creationId xmlns:a16="http://schemas.microsoft.com/office/drawing/2014/main" id="{5F785B7C-4FBE-4A90-A3AF-A2DF4454CD02}"/>
              </a:ext>
            </a:extLst>
          </p:cNvPr>
          <p:cNvSpPr>
            <a:spLocks noGrp="1"/>
          </p:cNvSpPr>
          <p:nvPr>
            <p:ph type="body" sz="quarter" idx="12"/>
          </p:nvPr>
        </p:nvSpPr>
        <p:spPr>
          <a:xfrm>
            <a:off x="7533681" y="5350577"/>
            <a:ext cx="3370028" cy="867930"/>
          </a:xfrm>
        </p:spPr>
        <p:txBody>
          <a:bodyPr/>
          <a:lstStyle/>
          <a:p>
            <a:r>
              <a:rPr lang="en-GB" b="1" dirty="0">
                <a:solidFill>
                  <a:srgbClr val="7800AF"/>
                </a:solidFill>
              </a:rPr>
              <a:t>Vivienne Sadler</a:t>
            </a:r>
            <a:r>
              <a:rPr lang="en-US" b="1" dirty="0"/>
              <a:t>,</a:t>
            </a:r>
            <a:br>
              <a:rPr lang="en-US" b="1" dirty="0"/>
            </a:br>
            <a:r>
              <a:rPr lang="en-GB" sz="1600" b="1" dirty="0"/>
              <a:t>St. George's Church of England School</a:t>
            </a:r>
          </a:p>
        </p:txBody>
      </p:sp>
      <p:pic>
        <p:nvPicPr>
          <p:cNvPr id="5" name="Picture 4">
            <a:extLst>
              <a:ext uri="{FF2B5EF4-FFF2-40B4-BE49-F238E27FC236}">
                <a16:creationId xmlns:a16="http://schemas.microsoft.com/office/drawing/2014/main" id="{53FC4E66-2F95-46F6-A232-BC1BA7CFBF98}"/>
              </a:ext>
            </a:extLst>
          </p:cNvPr>
          <p:cNvPicPr>
            <a:picLocks noChangeAspect="1"/>
          </p:cNvPicPr>
          <p:nvPr/>
        </p:nvPicPr>
        <p:blipFill rotWithShape="1">
          <a:blip r:embed="rId3">
            <a:extLst>
              <a:ext uri="{28A0092B-C50C-407E-A947-70E740481C1C}">
                <a14:useLocalDpi xmlns:a14="http://schemas.microsoft.com/office/drawing/2010/main" val="0"/>
              </a:ext>
            </a:extLst>
          </a:blip>
          <a:srcRect l="40080" t="20809" r="41484" b="63408"/>
          <a:stretch/>
        </p:blipFill>
        <p:spPr>
          <a:xfrm>
            <a:off x="10903709" y="4400772"/>
            <a:ext cx="767645" cy="842905"/>
          </a:xfrm>
          <a:prstGeom prst="rect">
            <a:avLst/>
          </a:prstGeom>
        </p:spPr>
      </p:pic>
      <p:pic>
        <p:nvPicPr>
          <p:cNvPr id="6" name="Picture 5">
            <a:extLst>
              <a:ext uri="{FF2B5EF4-FFF2-40B4-BE49-F238E27FC236}">
                <a16:creationId xmlns:a16="http://schemas.microsoft.com/office/drawing/2014/main" id="{0B581624-8FC2-9864-ADF2-C802A8384AD1}"/>
              </a:ext>
            </a:extLst>
          </p:cNvPr>
          <p:cNvPicPr>
            <a:picLocks noChangeAspect="1"/>
          </p:cNvPicPr>
          <p:nvPr/>
        </p:nvPicPr>
        <p:blipFill rotWithShape="1">
          <a:blip r:embed="rId3">
            <a:extLst>
              <a:ext uri="{28A0092B-C50C-407E-A947-70E740481C1C}">
                <a14:useLocalDpi xmlns:a14="http://schemas.microsoft.com/office/drawing/2010/main" val="0"/>
              </a:ext>
            </a:extLst>
          </a:blip>
          <a:srcRect l="40080" t="20809" r="41484" b="63408"/>
          <a:stretch/>
        </p:blipFill>
        <p:spPr>
          <a:xfrm flipH="1" flipV="1">
            <a:off x="7533681" y="426849"/>
            <a:ext cx="767645" cy="842905"/>
          </a:xfrm>
          <a:prstGeom prst="rect">
            <a:avLst/>
          </a:prstGeom>
        </p:spPr>
      </p:pic>
      <p:sp>
        <p:nvSpPr>
          <p:cNvPr id="7" name="Oval 6">
            <a:extLst>
              <a:ext uri="{FF2B5EF4-FFF2-40B4-BE49-F238E27FC236}">
                <a16:creationId xmlns:a16="http://schemas.microsoft.com/office/drawing/2014/main" id="{DF41D30A-BB48-6777-346C-3C8998AF24D9}"/>
              </a:ext>
            </a:extLst>
          </p:cNvPr>
          <p:cNvSpPr/>
          <p:nvPr/>
        </p:nvSpPr>
        <p:spPr>
          <a:xfrm>
            <a:off x="8185212" y="639493"/>
            <a:ext cx="1136341" cy="975769"/>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 Placeholder 2">
            <a:extLst>
              <a:ext uri="{FF2B5EF4-FFF2-40B4-BE49-F238E27FC236}">
                <a16:creationId xmlns:a16="http://schemas.microsoft.com/office/drawing/2014/main" id="{B36E0D1A-3DEC-4953-AF08-A3FB9D3B2B07}"/>
              </a:ext>
            </a:extLst>
          </p:cNvPr>
          <p:cNvSpPr>
            <a:spLocks noGrp="1"/>
          </p:cNvSpPr>
          <p:nvPr>
            <p:ph type="body" sz="quarter" idx="11"/>
          </p:nvPr>
        </p:nvSpPr>
        <p:spPr>
          <a:xfrm>
            <a:off x="7533681" y="1062019"/>
            <a:ext cx="4137674" cy="4181658"/>
          </a:xfrm>
        </p:spPr>
        <p:txBody>
          <a:bodyPr/>
          <a:lstStyle/>
          <a:p>
            <a:r>
              <a:rPr lang="en-GB" sz="2200" dirty="0"/>
              <a:t>We have been doing this for years now and find it really helpful…. All in all, we find this has been very successful.  The only problem we have with some students is the ones who apply directly to the college but this has been much improved this year due to the colleges wanting them to apply through KentChoices.</a:t>
            </a:r>
          </a:p>
        </p:txBody>
      </p:sp>
    </p:spTree>
    <p:extLst>
      <p:ext uri="{BB962C8B-B14F-4D97-AF65-F5344CB8AC3E}">
        <p14:creationId xmlns:p14="http://schemas.microsoft.com/office/powerpoint/2010/main" val="28582566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5BA9C-E19B-4629-A760-A05C55A09700}"/>
              </a:ext>
            </a:extLst>
          </p:cNvPr>
          <p:cNvSpPr>
            <a:spLocks noGrp="1"/>
          </p:cNvSpPr>
          <p:nvPr>
            <p:ph type="title"/>
          </p:nvPr>
        </p:nvSpPr>
        <p:spPr>
          <a:xfrm>
            <a:off x="658736" y="1304447"/>
            <a:ext cx="10874527" cy="752476"/>
          </a:xfrm>
        </p:spPr>
        <p:txBody>
          <a:bodyPr>
            <a:normAutofit fontScale="90000"/>
          </a:bodyPr>
          <a:lstStyle/>
          <a:p>
            <a:r>
              <a:rPr lang="en-GB" sz="3000" dirty="0">
                <a:solidFill>
                  <a:srgbClr val="7800AF"/>
                </a:solidFill>
              </a:rPr>
              <a:t>What if Learners Forget Their Usernames and Password or Move School?</a:t>
            </a:r>
          </a:p>
        </p:txBody>
      </p:sp>
      <p:sp>
        <p:nvSpPr>
          <p:cNvPr id="3" name="Text Placeholder 2">
            <a:extLst>
              <a:ext uri="{FF2B5EF4-FFF2-40B4-BE49-F238E27FC236}">
                <a16:creationId xmlns:a16="http://schemas.microsoft.com/office/drawing/2014/main" id="{5871952C-EB3E-4FEB-B2C5-D7F8A97CE449}"/>
              </a:ext>
            </a:extLst>
          </p:cNvPr>
          <p:cNvSpPr>
            <a:spLocks noGrp="1"/>
          </p:cNvSpPr>
          <p:nvPr>
            <p:ph type="body" sz="quarter" idx="10"/>
          </p:nvPr>
        </p:nvSpPr>
        <p:spPr>
          <a:xfrm>
            <a:off x="430765" y="3588183"/>
            <a:ext cx="2681971" cy="316580"/>
          </a:xfrm>
        </p:spPr>
        <p:txBody>
          <a:bodyPr/>
          <a:lstStyle/>
          <a:p>
            <a:r>
              <a:rPr lang="en-US" dirty="0"/>
              <a:t>Password Reset</a:t>
            </a:r>
            <a:endParaRPr lang="en-GB" dirty="0">
              <a:solidFill>
                <a:srgbClr val="7800AF"/>
              </a:solidFill>
            </a:endParaRPr>
          </a:p>
        </p:txBody>
      </p:sp>
      <p:sp>
        <p:nvSpPr>
          <p:cNvPr id="4" name="Text Placeholder 3">
            <a:extLst>
              <a:ext uri="{FF2B5EF4-FFF2-40B4-BE49-F238E27FC236}">
                <a16:creationId xmlns:a16="http://schemas.microsoft.com/office/drawing/2014/main" id="{3BC08E9E-85F6-4D19-AD1E-FE21AE3EE520}"/>
              </a:ext>
            </a:extLst>
          </p:cNvPr>
          <p:cNvSpPr>
            <a:spLocks noGrp="1"/>
          </p:cNvSpPr>
          <p:nvPr>
            <p:ph type="body" sz="quarter" idx="11"/>
          </p:nvPr>
        </p:nvSpPr>
        <p:spPr>
          <a:xfrm>
            <a:off x="523853" y="4026867"/>
            <a:ext cx="2588883" cy="2419124"/>
          </a:xfrm>
        </p:spPr>
        <p:txBody>
          <a:bodyPr/>
          <a:lstStyle/>
          <a:p>
            <a:r>
              <a:rPr lang="en-GB" sz="2400" dirty="0"/>
              <a:t>The forgotten functionality will be improved over the summer, reminders will be sent direct by text or email.</a:t>
            </a:r>
          </a:p>
        </p:txBody>
      </p:sp>
      <p:sp>
        <p:nvSpPr>
          <p:cNvPr id="5" name="Text Placeholder 4">
            <a:extLst>
              <a:ext uri="{FF2B5EF4-FFF2-40B4-BE49-F238E27FC236}">
                <a16:creationId xmlns:a16="http://schemas.microsoft.com/office/drawing/2014/main" id="{C7C27D65-FB8A-4D80-8E0B-3EB8194B7769}"/>
              </a:ext>
            </a:extLst>
          </p:cNvPr>
          <p:cNvSpPr>
            <a:spLocks noGrp="1"/>
          </p:cNvSpPr>
          <p:nvPr>
            <p:ph type="body" sz="quarter" idx="12"/>
          </p:nvPr>
        </p:nvSpPr>
        <p:spPr>
          <a:xfrm>
            <a:off x="3302219" y="3588183"/>
            <a:ext cx="2412573" cy="316580"/>
          </a:xfrm>
        </p:spPr>
        <p:txBody>
          <a:bodyPr/>
          <a:lstStyle/>
          <a:p>
            <a:r>
              <a:rPr lang="en-US" dirty="0"/>
              <a:t>Contact Info</a:t>
            </a:r>
            <a:endParaRPr lang="en-GB" dirty="0">
              <a:solidFill>
                <a:srgbClr val="7800AF"/>
              </a:solidFill>
            </a:endParaRPr>
          </a:p>
        </p:txBody>
      </p:sp>
      <p:sp>
        <p:nvSpPr>
          <p:cNvPr id="6" name="Text Placeholder 5">
            <a:extLst>
              <a:ext uri="{FF2B5EF4-FFF2-40B4-BE49-F238E27FC236}">
                <a16:creationId xmlns:a16="http://schemas.microsoft.com/office/drawing/2014/main" id="{4665C81A-4AD5-44D2-A1FD-B63E219AF25D}"/>
              </a:ext>
            </a:extLst>
          </p:cNvPr>
          <p:cNvSpPr>
            <a:spLocks noGrp="1"/>
          </p:cNvSpPr>
          <p:nvPr>
            <p:ph type="body" sz="quarter" idx="13"/>
          </p:nvPr>
        </p:nvSpPr>
        <p:spPr>
          <a:xfrm>
            <a:off x="3302220" y="4026867"/>
            <a:ext cx="2588883" cy="2086725"/>
          </a:xfrm>
        </p:spPr>
        <p:txBody>
          <a:bodyPr/>
          <a:lstStyle/>
          <a:p>
            <a:r>
              <a:rPr lang="en-GB" sz="2400" dirty="0"/>
              <a:t>Learners will need to be reminded to include email and phone numbers in their profiles.</a:t>
            </a:r>
            <a:endParaRPr lang="en-US" sz="2400" dirty="0"/>
          </a:p>
        </p:txBody>
      </p:sp>
      <p:sp>
        <p:nvSpPr>
          <p:cNvPr id="7" name="Text Placeholder 6">
            <a:extLst>
              <a:ext uri="{FF2B5EF4-FFF2-40B4-BE49-F238E27FC236}">
                <a16:creationId xmlns:a16="http://schemas.microsoft.com/office/drawing/2014/main" id="{065A174C-887E-4F51-A481-ECCD9425B4BD}"/>
              </a:ext>
            </a:extLst>
          </p:cNvPr>
          <p:cNvSpPr>
            <a:spLocks noGrp="1"/>
          </p:cNvSpPr>
          <p:nvPr>
            <p:ph type="body" sz="quarter" idx="14"/>
          </p:nvPr>
        </p:nvSpPr>
        <p:spPr>
          <a:xfrm>
            <a:off x="6001046" y="3588183"/>
            <a:ext cx="2412573" cy="316580"/>
          </a:xfrm>
        </p:spPr>
        <p:txBody>
          <a:bodyPr/>
          <a:lstStyle/>
          <a:p>
            <a:r>
              <a:rPr lang="en-US" dirty="0">
                <a:solidFill>
                  <a:srgbClr val="7800AF"/>
                </a:solidFill>
              </a:rPr>
              <a:t>Whitelist</a:t>
            </a:r>
            <a:endParaRPr lang="en-GB" dirty="0">
              <a:solidFill>
                <a:srgbClr val="7800AF"/>
              </a:solidFill>
            </a:endParaRPr>
          </a:p>
        </p:txBody>
      </p:sp>
      <p:sp>
        <p:nvSpPr>
          <p:cNvPr id="8" name="Text Placeholder 7">
            <a:extLst>
              <a:ext uri="{FF2B5EF4-FFF2-40B4-BE49-F238E27FC236}">
                <a16:creationId xmlns:a16="http://schemas.microsoft.com/office/drawing/2014/main" id="{E474CAC4-53EB-4A5F-8E6F-FE8E973477C2}"/>
              </a:ext>
            </a:extLst>
          </p:cNvPr>
          <p:cNvSpPr>
            <a:spLocks noGrp="1"/>
          </p:cNvSpPr>
          <p:nvPr>
            <p:ph type="body" sz="quarter" idx="15"/>
          </p:nvPr>
        </p:nvSpPr>
        <p:spPr>
          <a:xfrm>
            <a:off x="5920720" y="4021732"/>
            <a:ext cx="2588884" cy="2086725"/>
          </a:xfrm>
        </p:spPr>
        <p:txBody>
          <a:bodyPr/>
          <a:lstStyle/>
          <a:p>
            <a:r>
              <a:rPr lang="en-GB" sz="2400" dirty="0"/>
              <a:t>Schools may need to whitelist </a:t>
            </a:r>
            <a:r>
              <a:rPr lang="en-GB" sz="2400" dirty="0">
                <a:hlinkClick r:id="rId2"/>
              </a:rPr>
              <a:t>noreply@eprospectus.co.uk</a:t>
            </a:r>
            <a:r>
              <a:rPr lang="en-GB" sz="2400" dirty="0"/>
              <a:t> to receive email notifications.  </a:t>
            </a:r>
          </a:p>
        </p:txBody>
      </p:sp>
      <p:sp>
        <p:nvSpPr>
          <p:cNvPr id="9" name="Text Placeholder 8">
            <a:extLst>
              <a:ext uri="{FF2B5EF4-FFF2-40B4-BE49-F238E27FC236}">
                <a16:creationId xmlns:a16="http://schemas.microsoft.com/office/drawing/2014/main" id="{8DCD52E9-5BA9-4C1C-A66C-66A850DBFC12}"/>
              </a:ext>
            </a:extLst>
          </p:cNvPr>
          <p:cNvSpPr>
            <a:spLocks noGrp="1"/>
          </p:cNvSpPr>
          <p:nvPr>
            <p:ph type="body" sz="quarter" idx="16"/>
          </p:nvPr>
        </p:nvSpPr>
        <p:spPr>
          <a:xfrm>
            <a:off x="8569762" y="3595219"/>
            <a:ext cx="3363620" cy="316580"/>
          </a:xfrm>
        </p:spPr>
        <p:txBody>
          <a:bodyPr/>
          <a:lstStyle/>
          <a:p>
            <a:r>
              <a:rPr lang="en-US" dirty="0">
                <a:solidFill>
                  <a:srgbClr val="7800AF"/>
                </a:solidFill>
              </a:rPr>
              <a:t>Changes of School</a:t>
            </a:r>
            <a:endParaRPr lang="en-GB" dirty="0">
              <a:solidFill>
                <a:srgbClr val="7800AF"/>
              </a:solidFill>
            </a:endParaRPr>
          </a:p>
        </p:txBody>
      </p:sp>
      <p:sp>
        <p:nvSpPr>
          <p:cNvPr id="10" name="Text Placeholder 9">
            <a:extLst>
              <a:ext uri="{FF2B5EF4-FFF2-40B4-BE49-F238E27FC236}">
                <a16:creationId xmlns:a16="http://schemas.microsoft.com/office/drawing/2014/main" id="{AC6DF32A-C871-47F3-9E63-2AA1215BA4F3}"/>
              </a:ext>
            </a:extLst>
          </p:cNvPr>
          <p:cNvSpPr>
            <a:spLocks noGrp="1"/>
          </p:cNvSpPr>
          <p:nvPr>
            <p:ph type="body" sz="quarter" idx="17"/>
          </p:nvPr>
        </p:nvSpPr>
        <p:spPr>
          <a:xfrm>
            <a:off x="8547103" y="4009402"/>
            <a:ext cx="3644897" cy="2760853"/>
          </a:xfrm>
        </p:spPr>
        <p:txBody>
          <a:bodyPr/>
          <a:lstStyle/>
          <a:p>
            <a:r>
              <a:rPr lang="en-GB" sz="2400" dirty="0"/>
              <a:t>Logins are created using the January school census – so if a learner moves school over the summer, the same problem will remain if they are handed out in Year 10 or Year 11.</a:t>
            </a:r>
          </a:p>
        </p:txBody>
      </p:sp>
      <p:grpSp>
        <p:nvGrpSpPr>
          <p:cNvPr id="11" name="Group 10">
            <a:extLst>
              <a:ext uri="{FF2B5EF4-FFF2-40B4-BE49-F238E27FC236}">
                <a16:creationId xmlns:a16="http://schemas.microsoft.com/office/drawing/2014/main" id="{98E05DDB-BBC0-47B9-BDB8-84E39FDDF3C6}"/>
              </a:ext>
            </a:extLst>
          </p:cNvPr>
          <p:cNvGrpSpPr/>
          <p:nvPr/>
        </p:nvGrpSpPr>
        <p:grpSpPr>
          <a:xfrm>
            <a:off x="1890342" y="2388788"/>
            <a:ext cx="943727" cy="891899"/>
            <a:chOff x="1890337" y="2754645"/>
            <a:chExt cx="943726" cy="891899"/>
          </a:xfrm>
          <a:solidFill>
            <a:schemeClr val="bg1"/>
          </a:solidFill>
        </p:grpSpPr>
        <p:sp>
          <p:nvSpPr>
            <p:cNvPr id="12" name="Freeform 66">
              <a:extLst>
                <a:ext uri="{FF2B5EF4-FFF2-40B4-BE49-F238E27FC236}">
                  <a16:creationId xmlns:a16="http://schemas.microsoft.com/office/drawing/2014/main" id="{07B1BD45-4BE0-4BC6-8D14-600FDC062751}"/>
                </a:ext>
              </a:extLst>
            </p:cNvPr>
            <p:cNvSpPr>
              <a:spLocks/>
            </p:cNvSpPr>
            <p:nvPr userDrawn="1"/>
          </p:nvSpPr>
          <p:spPr bwMode="auto">
            <a:xfrm>
              <a:off x="1890337" y="2754645"/>
              <a:ext cx="68700" cy="891899"/>
            </a:xfrm>
            <a:custGeom>
              <a:avLst/>
              <a:gdLst>
                <a:gd name="T0" fmla="*/ 8 w 17"/>
                <a:gd name="T1" fmla="*/ 222 h 222"/>
                <a:gd name="T2" fmla="*/ 0 w 17"/>
                <a:gd name="T3" fmla="*/ 213 h 222"/>
                <a:gd name="T4" fmla="*/ 0 w 17"/>
                <a:gd name="T5" fmla="*/ 8 h 222"/>
                <a:gd name="T6" fmla="*/ 8 w 17"/>
                <a:gd name="T7" fmla="*/ 0 h 222"/>
                <a:gd name="T8" fmla="*/ 17 w 17"/>
                <a:gd name="T9" fmla="*/ 8 h 222"/>
                <a:gd name="T10" fmla="*/ 17 w 17"/>
                <a:gd name="T11" fmla="*/ 213 h 222"/>
                <a:gd name="T12" fmla="*/ 8 w 17"/>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17" h="222">
                  <a:moveTo>
                    <a:pt x="8" y="222"/>
                  </a:moveTo>
                  <a:cubicBezTo>
                    <a:pt x="4" y="222"/>
                    <a:pt x="0" y="218"/>
                    <a:pt x="0" y="213"/>
                  </a:cubicBezTo>
                  <a:cubicBezTo>
                    <a:pt x="0" y="8"/>
                    <a:pt x="0" y="8"/>
                    <a:pt x="0" y="8"/>
                  </a:cubicBezTo>
                  <a:cubicBezTo>
                    <a:pt x="0" y="4"/>
                    <a:pt x="4" y="0"/>
                    <a:pt x="8" y="0"/>
                  </a:cubicBezTo>
                  <a:cubicBezTo>
                    <a:pt x="13" y="0"/>
                    <a:pt x="17" y="4"/>
                    <a:pt x="17" y="8"/>
                  </a:cubicBezTo>
                  <a:cubicBezTo>
                    <a:pt x="17" y="213"/>
                    <a:pt x="17" y="213"/>
                    <a:pt x="17" y="213"/>
                  </a:cubicBezTo>
                  <a:cubicBezTo>
                    <a:pt x="17" y="218"/>
                    <a:pt x="13" y="222"/>
                    <a:pt x="8" y="22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404">
                <a:solidFill>
                  <a:srgbClr val="7030A0"/>
                </a:solidFill>
              </a:endParaRPr>
            </a:p>
          </p:txBody>
        </p:sp>
        <p:sp>
          <p:nvSpPr>
            <p:cNvPr id="13" name="Freeform 67">
              <a:extLst>
                <a:ext uri="{FF2B5EF4-FFF2-40B4-BE49-F238E27FC236}">
                  <a16:creationId xmlns:a16="http://schemas.microsoft.com/office/drawing/2014/main" id="{7D21D0EF-A7A2-481F-A6CC-1E513D436E3E}"/>
                </a:ext>
              </a:extLst>
            </p:cNvPr>
            <p:cNvSpPr>
              <a:spLocks noEditPoints="1"/>
            </p:cNvSpPr>
            <p:nvPr userDrawn="1"/>
          </p:nvSpPr>
          <p:spPr bwMode="auto">
            <a:xfrm>
              <a:off x="2014480" y="2802856"/>
              <a:ext cx="819583" cy="683387"/>
            </a:xfrm>
            <a:custGeom>
              <a:avLst/>
              <a:gdLst>
                <a:gd name="T0" fmla="*/ 46 w 204"/>
                <a:gd name="T1" fmla="*/ 17 h 170"/>
                <a:gd name="T2" fmla="*/ 95 w 204"/>
                <a:gd name="T3" fmla="*/ 32 h 170"/>
                <a:gd name="T4" fmla="*/ 158 w 204"/>
                <a:gd name="T5" fmla="*/ 49 h 170"/>
                <a:gd name="T6" fmla="*/ 180 w 204"/>
                <a:gd name="T7" fmla="*/ 46 h 170"/>
                <a:gd name="T8" fmla="*/ 187 w 204"/>
                <a:gd name="T9" fmla="*/ 52 h 170"/>
                <a:gd name="T10" fmla="*/ 187 w 204"/>
                <a:gd name="T11" fmla="*/ 142 h 170"/>
                <a:gd name="T12" fmla="*/ 184 w 204"/>
                <a:gd name="T13" fmla="*/ 147 h 170"/>
                <a:gd name="T14" fmla="*/ 158 w 204"/>
                <a:gd name="T15" fmla="*/ 153 h 170"/>
                <a:gd name="T16" fmla="*/ 109 w 204"/>
                <a:gd name="T17" fmla="*/ 139 h 170"/>
                <a:gd name="T18" fmla="*/ 46 w 204"/>
                <a:gd name="T19" fmla="*/ 122 h 170"/>
                <a:gd name="T20" fmla="*/ 24 w 204"/>
                <a:gd name="T21" fmla="*/ 124 h 170"/>
                <a:gd name="T22" fmla="*/ 17 w 204"/>
                <a:gd name="T23" fmla="*/ 119 h 170"/>
                <a:gd name="T24" fmla="*/ 17 w 204"/>
                <a:gd name="T25" fmla="*/ 29 h 170"/>
                <a:gd name="T26" fmla="*/ 20 w 204"/>
                <a:gd name="T27" fmla="*/ 24 h 170"/>
                <a:gd name="T28" fmla="*/ 46 w 204"/>
                <a:gd name="T29" fmla="*/ 17 h 170"/>
                <a:gd name="T30" fmla="*/ 46 w 204"/>
                <a:gd name="T31" fmla="*/ 0 h 170"/>
                <a:gd name="T32" fmla="*/ 2 w 204"/>
                <a:gd name="T33" fmla="*/ 15 h 170"/>
                <a:gd name="T34" fmla="*/ 0 w 204"/>
                <a:gd name="T35" fmla="*/ 19 h 170"/>
                <a:gd name="T36" fmla="*/ 0 w 204"/>
                <a:gd name="T37" fmla="*/ 145 h 170"/>
                <a:gd name="T38" fmla="*/ 8 w 204"/>
                <a:gd name="T39" fmla="*/ 149 h 170"/>
                <a:gd name="T40" fmla="*/ 46 w 204"/>
                <a:gd name="T41" fmla="*/ 139 h 170"/>
                <a:gd name="T42" fmla="*/ 158 w 204"/>
                <a:gd name="T43" fmla="*/ 170 h 170"/>
                <a:gd name="T44" fmla="*/ 202 w 204"/>
                <a:gd name="T45" fmla="*/ 156 h 170"/>
                <a:gd name="T46" fmla="*/ 204 w 204"/>
                <a:gd name="T47" fmla="*/ 152 h 170"/>
                <a:gd name="T48" fmla="*/ 204 w 204"/>
                <a:gd name="T49" fmla="*/ 26 h 170"/>
                <a:gd name="T50" fmla="*/ 196 w 204"/>
                <a:gd name="T51" fmla="*/ 21 h 170"/>
                <a:gd name="T52" fmla="*/ 158 w 204"/>
                <a:gd name="T53" fmla="*/ 32 h 170"/>
                <a:gd name="T54" fmla="*/ 46 w 204"/>
                <a:gd name="T55"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4" h="170">
                  <a:moveTo>
                    <a:pt x="46" y="17"/>
                  </a:moveTo>
                  <a:cubicBezTo>
                    <a:pt x="62" y="17"/>
                    <a:pt x="78" y="24"/>
                    <a:pt x="95" y="32"/>
                  </a:cubicBezTo>
                  <a:cubicBezTo>
                    <a:pt x="115" y="40"/>
                    <a:pt x="135" y="49"/>
                    <a:pt x="158" y="49"/>
                  </a:cubicBezTo>
                  <a:cubicBezTo>
                    <a:pt x="165" y="49"/>
                    <a:pt x="173" y="48"/>
                    <a:pt x="180" y="46"/>
                  </a:cubicBezTo>
                  <a:cubicBezTo>
                    <a:pt x="183" y="45"/>
                    <a:pt x="187" y="48"/>
                    <a:pt x="187" y="52"/>
                  </a:cubicBezTo>
                  <a:cubicBezTo>
                    <a:pt x="187" y="142"/>
                    <a:pt x="187" y="142"/>
                    <a:pt x="187" y="142"/>
                  </a:cubicBezTo>
                  <a:cubicBezTo>
                    <a:pt x="187" y="144"/>
                    <a:pt x="186" y="146"/>
                    <a:pt x="184" y="147"/>
                  </a:cubicBezTo>
                  <a:cubicBezTo>
                    <a:pt x="175" y="151"/>
                    <a:pt x="167" y="153"/>
                    <a:pt x="158" y="153"/>
                  </a:cubicBezTo>
                  <a:cubicBezTo>
                    <a:pt x="142" y="153"/>
                    <a:pt x="126" y="146"/>
                    <a:pt x="109" y="139"/>
                  </a:cubicBezTo>
                  <a:cubicBezTo>
                    <a:pt x="89" y="130"/>
                    <a:pt x="69" y="122"/>
                    <a:pt x="46" y="122"/>
                  </a:cubicBezTo>
                  <a:cubicBezTo>
                    <a:pt x="39" y="122"/>
                    <a:pt x="31" y="123"/>
                    <a:pt x="24" y="124"/>
                  </a:cubicBezTo>
                  <a:cubicBezTo>
                    <a:pt x="21" y="125"/>
                    <a:pt x="17" y="123"/>
                    <a:pt x="17" y="119"/>
                  </a:cubicBezTo>
                  <a:cubicBezTo>
                    <a:pt x="17" y="29"/>
                    <a:pt x="17" y="29"/>
                    <a:pt x="17" y="29"/>
                  </a:cubicBezTo>
                  <a:cubicBezTo>
                    <a:pt x="17" y="27"/>
                    <a:pt x="18" y="25"/>
                    <a:pt x="20" y="24"/>
                  </a:cubicBezTo>
                  <a:cubicBezTo>
                    <a:pt x="29" y="20"/>
                    <a:pt x="37" y="17"/>
                    <a:pt x="46" y="17"/>
                  </a:cubicBezTo>
                  <a:moveTo>
                    <a:pt x="46" y="0"/>
                  </a:moveTo>
                  <a:cubicBezTo>
                    <a:pt x="32" y="0"/>
                    <a:pt x="18" y="4"/>
                    <a:pt x="2" y="15"/>
                  </a:cubicBezTo>
                  <a:cubicBezTo>
                    <a:pt x="1" y="16"/>
                    <a:pt x="0" y="17"/>
                    <a:pt x="0" y="19"/>
                  </a:cubicBezTo>
                  <a:cubicBezTo>
                    <a:pt x="0" y="61"/>
                    <a:pt x="0" y="103"/>
                    <a:pt x="0" y="145"/>
                  </a:cubicBezTo>
                  <a:cubicBezTo>
                    <a:pt x="0" y="149"/>
                    <a:pt x="5" y="151"/>
                    <a:pt x="8" y="149"/>
                  </a:cubicBezTo>
                  <a:cubicBezTo>
                    <a:pt x="22" y="142"/>
                    <a:pt x="34" y="139"/>
                    <a:pt x="46" y="139"/>
                  </a:cubicBezTo>
                  <a:cubicBezTo>
                    <a:pt x="85" y="139"/>
                    <a:pt x="119" y="170"/>
                    <a:pt x="158" y="170"/>
                  </a:cubicBezTo>
                  <a:cubicBezTo>
                    <a:pt x="172" y="170"/>
                    <a:pt x="186" y="167"/>
                    <a:pt x="202" y="156"/>
                  </a:cubicBezTo>
                  <a:cubicBezTo>
                    <a:pt x="203" y="155"/>
                    <a:pt x="204" y="154"/>
                    <a:pt x="204" y="152"/>
                  </a:cubicBezTo>
                  <a:cubicBezTo>
                    <a:pt x="204" y="26"/>
                    <a:pt x="204" y="26"/>
                    <a:pt x="204" y="26"/>
                  </a:cubicBezTo>
                  <a:cubicBezTo>
                    <a:pt x="204" y="22"/>
                    <a:pt x="199" y="19"/>
                    <a:pt x="196" y="21"/>
                  </a:cubicBezTo>
                  <a:cubicBezTo>
                    <a:pt x="182" y="29"/>
                    <a:pt x="170" y="32"/>
                    <a:pt x="158" y="32"/>
                  </a:cubicBezTo>
                  <a:cubicBezTo>
                    <a:pt x="119" y="32"/>
                    <a:pt x="85" y="0"/>
                    <a:pt x="4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404">
                <a:solidFill>
                  <a:srgbClr val="7030A0"/>
                </a:solidFill>
              </a:endParaRPr>
            </a:p>
          </p:txBody>
        </p:sp>
      </p:grpSp>
      <p:grpSp>
        <p:nvGrpSpPr>
          <p:cNvPr id="14" name="Group 13">
            <a:extLst>
              <a:ext uri="{FF2B5EF4-FFF2-40B4-BE49-F238E27FC236}">
                <a16:creationId xmlns:a16="http://schemas.microsoft.com/office/drawing/2014/main" id="{051CA142-7B15-4949-84FC-D4975F827C9A}"/>
              </a:ext>
            </a:extLst>
          </p:cNvPr>
          <p:cNvGrpSpPr/>
          <p:nvPr/>
        </p:nvGrpSpPr>
        <p:grpSpPr>
          <a:xfrm>
            <a:off x="-3758150" y="2875395"/>
            <a:ext cx="919621" cy="908773"/>
            <a:chOff x="4448333" y="2726788"/>
            <a:chExt cx="919621" cy="908773"/>
          </a:xfrm>
          <a:solidFill>
            <a:schemeClr val="bg1"/>
          </a:solidFill>
        </p:grpSpPr>
        <p:sp>
          <p:nvSpPr>
            <p:cNvPr id="15" name="Freeform 60">
              <a:extLst>
                <a:ext uri="{FF2B5EF4-FFF2-40B4-BE49-F238E27FC236}">
                  <a16:creationId xmlns:a16="http://schemas.microsoft.com/office/drawing/2014/main" id="{4BB42E95-018F-457D-A692-6E3C53BBB4E5}"/>
                </a:ext>
              </a:extLst>
            </p:cNvPr>
            <p:cNvSpPr>
              <a:spLocks noEditPoints="1"/>
            </p:cNvSpPr>
            <p:nvPr/>
          </p:nvSpPr>
          <p:spPr bwMode="auto">
            <a:xfrm>
              <a:off x="4448333" y="2726788"/>
              <a:ext cx="919621" cy="908773"/>
            </a:xfrm>
            <a:custGeom>
              <a:avLst/>
              <a:gdLst>
                <a:gd name="T0" fmla="*/ 199 w 229"/>
                <a:gd name="T1" fmla="*/ 21 h 226"/>
                <a:gd name="T2" fmla="*/ 148 w 229"/>
                <a:gd name="T3" fmla="*/ 0 h 226"/>
                <a:gd name="T4" fmla="*/ 102 w 229"/>
                <a:gd name="T5" fmla="*/ 17 h 226"/>
                <a:gd name="T6" fmla="*/ 89 w 229"/>
                <a:gd name="T7" fmla="*/ 117 h 226"/>
                <a:gd name="T8" fmla="*/ 90 w 229"/>
                <a:gd name="T9" fmla="*/ 118 h 226"/>
                <a:gd name="T10" fmla="*/ 88 w 229"/>
                <a:gd name="T11" fmla="*/ 121 h 226"/>
                <a:gd name="T12" fmla="*/ 87 w 229"/>
                <a:gd name="T13" fmla="*/ 122 h 226"/>
                <a:gd name="T14" fmla="*/ 6 w 229"/>
                <a:gd name="T15" fmla="*/ 204 h 226"/>
                <a:gd name="T16" fmla="*/ 3 w 229"/>
                <a:gd name="T17" fmla="*/ 207 h 226"/>
                <a:gd name="T18" fmla="*/ 3 w 229"/>
                <a:gd name="T19" fmla="*/ 220 h 226"/>
                <a:gd name="T20" fmla="*/ 14 w 229"/>
                <a:gd name="T21" fmla="*/ 225 h 226"/>
                <a:gd name="T22" fmla="*/ 22 w 229"/>
                <a:gd name="T23" fmla="*/ 220 h 226"/>
                <a:gd name="T24" fmla="*/ 89 w 229"/>
                <a:gd name="T25" fmla="*/ 152 h 226"/>
                <a:gd name="T26" fmla="*/ 103 w 229"/>
                <a:gd name="T27" fmla="*/ 138 h 226"/>
                <a:gd name="T28" fmla="*/ 105 w 229"/>
                <a:gd name="T29" fmla="*/ 136 h 226"/>
                <a:gd name="T30" fmla="*/ 107 w 229"/>
                <a:gd name="T31" fmla="*/ 134 h 226"/>
                <a:gd name="T32" fmla="*/ 109 w 229"/>
                <a:gd name="T33" fmla="*/ 135 h 226"/>
                <a:gd name="T34" fmla="*/ 209 w 229"/>
                <a:gd name="T35" fmla="*/ 115 h 226"/>
                <a:gd name="T36" fmla="*/ 199 w 229"/>
                <a:gd name="T37" fmla="*/ 21 h 226"/>
                <a:gd name="T38" fmla="*/ 149 w 229"/>
                <a:gd name="T39" fmla="*/ 124 h 226"/>
                <a:gd name="T40" fmla="*/ 149 w 229"/>
                <a:gd name="T41" fmla="*/ 124 h 226"/>
                <a:gd name="T42" fmla="*/ 98 w 229"/>
                <a:gd name="T43" fmla="*/ 74 h 226"/>
                <a:gd name="T44" fmla="*/ 113 w 229"/>
                <a:gd name="T45" fmla="*/ 38 h 226"/>
                <a:gd name="T46" fmla="*/ 149 w 229"/>
                <a:gd name="T47" fmla="*/ 23 h 226"/>
                <a:gd name="T48" fmla="*/ 149 w 229"/>
                <a:gd name="T49" fmla="*/ 23 h 226"/>
                <a:gd name="T50" fmla="*/ 184 w 229"/>
                <a:gd name="T51" fmla="*/ 38 h 226"/>
                <a:gd name="T52" fmla="*/ 199 w 229"/>
                <a:gd name="T53" fmla="*/ 73 h 226"/>
                <a:gd name="T54" fmla="*/ 149 w 229"/>
                <a:gd name="T55" fmla="*/ 124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9" h="226">
                  <a:moveTo>
                    <a:pt x="199" y="21"/>
                  </a:moveTo>
                  <a:cubicBezTo>
                    <a:pt x="185" y="7"/>
                    <a:pt x="167" y="0"/>
                    <a:pt x="148" y="0"/>
                  </a:cubicBezTo>
                  <a:cubicBezTo>
                    <a:pt x="132" y="0"/>
                    <a:pt x="115" y="6"/>
                    <a:pt x="102" y="17"/>
                  </a:cubicBezTo>
                  <a:cubicBezTo>
                    <a:pt x="72" y="42"/>
                    <a:pt x="66" y="84"/>
                    <a:pt x="89" y="117"/>
                  </a:cubicBezTo>
                  <a:cubicBezTo>
                    <a:pt x="90" y="118"/>
                    <a:pt x="90" y="118"/>
                    <a:pt x="90" y="118"/>
                  </a:cubicBezTo>
                  <a:cubicBezTo>
                    <a:pt x="88" y="121"/>
                    <a:pt x="88" y="121"/>
                    <a:pt x="88" y="121"/>
                  </a:cubicBezTo>
                  <a:cubicBezTo>
                    <a:pt x="88" y="121"/>
                    <a:pt x="87" y="122"/>
                    <a:pt x="87" y="122"/>
                  </a:cubicBezTo>
                  <a:cubicBezTo>
                    <a:pt x="6" y="204"/>
                    <a:pt x="6" y="204"/>
                    <a:pt x="6" y="204"/>
                  </a:cubicBezTo>
                  <a:cubicBezTo>
                    <a:pt x="5" y="205"/>
                    <a:pt x="4" y="206"/>
                    <a:pt x="3" y="207"/>
                  </a:cubicBezTo>
                  <a:cubicBezTo>
                    <a:pt x="0" y="211"/>
                    <a:pt x="0" y="216"/>
                    <a:pt x="3" y="220"/>
                  </a:cubicBezTo>
                  <a:cubicBezTo>
                    <a:pt x="5" y="223"/>
                    <a:pt x="9" y="226"/>
                    <a:pt x="14" y="225"/>
                  </a:cubicBezTo>
                  <a:cubicBezTo>
                    <a:pt x="17" y="224"/>
                    <a:pt x="19" y="223"/>
                    <a:pt x="22" y="220"/>
                  </a:cubicBezTo>
                  <a:cubicBezTo>
                    <a:pt x="44" y="198"/>
                    <a:pt x="67" y="175"/>
                    <a:pt x="89" y="152"/>
                  </a:cubicBezTo>
                  <a:cubicBezTo>
                    <a:pt x="103" y="138"/>
                    <a:pt x="103" y="138"/>
                    <a:pt x="103" y="138"/>
                  </a:cubicBezTo>
                  <a:cubicBezTo>
                    <a:pt x="104" y="137"/>
                    <a:pt x="104" y="137"/>
                    <a:pt x="105" y="136"/>
                  </a:cubicBezTo>
                  <a:cubicBezTo>
                    <a:pt x="107" y="134"/>
                    <a:pt x="107" y="134"/>
                    <a:pt x="107" y="134"/>
                  </a:cubicBezTo>
                  <a:cubicBezTo>
                    <a:pt x="109" y="135"/>
                    <a:pt x="109" y="135"/>
                    <a:pt x="109" y="135"/>
                  </a:cubicBezTo>
                  <a:cubicBezTo>
                    <a:pt x="147" y="159"/>
                    <a:pt x="190" y="144"/>
                    <a:pt x="209" y="115"/>
                  </a:cubicBezTo>
                  <a:cubicBezTo>
                    <a:pt x="229" y="85"/>
                    <a:pt x="225" y="45"/>
                    <a:pt x="199" y="21"/>
                  </a:cubicBezTo>
                  <a:close/>
                  <a:moveTo>
                    <a:pt x="149" y="124"/>
                  </a:moveTo>
                  <a:cubicBezTo>
                    <a:pt x="149" y="124"/>
                    <a:pt x="149" y="124"/>
                    <a:pt x="149" y="124"/>
                  </a:cubicBezTo>
                  <a:cubicBezTo>
                    <a:pt x="121" y="124"/>
                    <a:pt x="98" y="102"/>
                    <a:pt x="98" y="74"/>
                  </a:cubicBezTo>
                  <a:cubicBezTo>
                    <a:pt x="98" y="60"/>
                    <a:pt x="103" y="47"/>
                    <a:pt x="113" y="38"/>
                  </a:cubicBezTo>
                  <a:cubicBezTo>
                    <a:pt x="122" y="28"/>
                    <a:pt x="135" y="23"/>
                    <a:pt x="149" y="23"/>
                  </a:cubicBezTo>
                  <a:cubicBezTo>
                    <a:pt x="149" y="23"/>
                    <a:pt x="149" y="23"/>
                    <a:pt x="149" y="23"/>
                  </a:cubicBezTo>
                  <a:cubicBezTo>
                    <a:pt x="162" y="23"/>
                    <a:pt x="175" y="28"/>
                    <a:pt x="184" y="38"/>
                  </a:cubicBezTo>
                  <a:cubicBezTo>
                    <a:pt x="194" y="47"/>
                    <a:pt x="199" y="60"/>
                    <a:pt x="199" y="73"/>
                  </a:cubicBezTo>
                  <a:cubicBezTo>
                    <a:pt x="199" y="101"/>
                    <a:pt x="176" y="124"/>
                    <a:pt x="149" y="12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404">
                <a:solidFill>
                  <a:srgbClr val="7030A0"/>
                </a:solidFill>
              </a:endParaRPr>
            </a:p>
          </p:txBody>
        </p:sp>
        <p:sp>
          <p:nvSpPr>
            <p:cNvPr id="16" name="Freeform 61">
              <a:extLst>
                <a:ext uri="{FF2B5EF4-FFF2-40B4-BE49-F238E27FC236}">
                  <a16:creationId xmlns:a16="http://schemas.microsoft.com/office/drawing/2014/main" id="{B4D2905A-B7F5-4F32-8F39-A5408C7632EC}"/>
                </a:ext>
              </a:extLst>
            </p:cNvPr>
            <p:cNvSpPr>
              <a:spLocks/>
            </p:cNvSpPr>
            <p:nvPr/>
          </p:nvSpPr>
          <p:spPr bwMode="auto">
            <a:xfrm>
              <a:off x="4894283" y="2871420"/>
              <a:ext cx="165122" cy="165122"/>
            </a:xfrm>
            <a:custGeom>
              <a:avLst/>
              <a:gdLst>
                <a:gd name="T0" fmla="*/ 38 w 41"/>
                <a:gd name="T1" fmla="*/ 0 h 41"/>
                <a:gd name="T2" fmla="*/ 36 w 41"/>
                <a:gd name="T3" fmla="*/ 0 h 41"/>
                <a:gd name="T4" fmla="*/ 35 w 41"/>
                <a:gd name="T5" fmla="*/ 0 h 41"/>
                <a:gd name="T6" fmla="*/ 34 w 41"/>
                <a:gd name="T7" fmla="*/ 0 h 41"/>
                <a:gd name="T8" fmla="*/ 34 w 41"/>
                <a:gd name="T9" fmla="*/ 0 h 41"/>
                <a:gd name="T10" fmla="*/ 30 w 41"/>
                <a:gd name="T11" fmla="*/ 1 h 41"/>
                <a:gd name="T12" fmla="*/ 0 w 41"/>
                <a:gd name="T13" fmla="*/ 30 h 41"/>
                <a:gd name="T14" fmla="*/ 0 w 41"/>
                <a:gd name="T15" fmla="*/ 39 h 41"/>
                <a:gd name="T16" fmla="*/ 3 w 41"/>
                <a:gd name="T17" fmla="*/ 41 h 41"/>
                <a:gd name="T18" fmla="*/ 6 w 41"/>
                <a:gd name="T19" fmla="*/ 38 h 41"/>
                <a:gd name="T20" fmla="*/ 6 w 41"/>
                <a:gd name="T21" fmla="*/ 36 h 41"/>
                <a:gd name="T22" fmla="*/ 6 w 41"/>
                <a:gd name="T23" fmla="*/ 36 h 41"/>
                <a:gd name="T24" fmla="*/ 33 w 41"/>
                <a:gd name="T25" fmla="*/ 7 h 41"/>
                <a:gd name="T26" fmla="*/ 35 w 41"/>
                <a:gd name="T27" fmla="*/ 7 h 41"/>
                <a:gd name="T28" fmla="*/ 39 w 41"/>
                <a:gd name="T29" fmla="*/ 6 h 41"/>
                <a:gd name="T30" fmla="*/ 41 w 41"/>
                <a:gd name="T31" fmla="*/ 3 h 41"/>
                <a:gd name="T32" fmla="*/ 38 w 41"/>
                <a:gd name="T33"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 h="41">
                  <a:moveTo>
                    <a:pt x="38" y="0"/>
                  </a:moveTo>
                  <a:cubicBezTo>
                    <a:pt x="38" y="0"/>
                    <a:pt x="37" y="0"/>
                    <a:pt x="36" y="0"/>
                  </a:cubicBezTo>
                  <a:cubicBezTo>
                    <a:pt x="36" y="0"/>
                    <a:pt x="36" y="0"/>
                    <a:pt x="35" y="0"/>
                  </a:cubicBezTo>
                  <a:cubicBezTo>
                    <a:pt x="34" y="0"/>
                    <a:pt x="34" y="0"/>
                    <a:pt x="34" y="0"/>
                  </a:cubicBezTo>
                  <a:cubicBezTo>
                    <a:pt x="34" y="0"/>
                    <a:pt x="34" y="0"/>
                    <a:pt x="34" y="0"/>
                  </a:cubicBezTo>
                  <a:cubicBezTo>
                    <a:pt x="32" y="0"/>
                    <a:pt x="31" y="0"/>
                    <a:pt x="30" y="1"/>
                  </a:cubicBezTo>
                  <a:cubicBezTo>
                    <a:pt x="14" y="5"/>
                    <a:pt x="4" y="14"/>
                    <a:pt x="0" y="30"/>
                  </a:cubicBezTo>
                  <a:cubicBezTo>
                    <a:pt x="0" y="33"/>
                    <a:pt x="0" y="36"/>
                    <a:pt x="0" y="39"/>
                  </a:cubicBezTo>
                  <a:cubicBezTo>
                    <a:pt x="0" y="40"/>
                    <a:pt x="2" y="41"/>
                    <a:pt x="3" y="41"/>
                  </a:cubicBezTo>
                  <a:cubicBezTo>
                    <a:pt x="5" y="41"/>
                    <a:pt x="6" y="40"/>
                    <a:pt x="6" y="38"/>
                  </a:cubicBezTo>
                  <a:cubicBezTo>
                    <a:pt x="6" y="38"/>
                    <a:pt x="6" y="37"/>
                    <a:pt x="6" y="36"/>
                  </a:cubicBezTo>
                  <a:cubicBezTo>
                    <a:pt x="6" y="36"/>
                    <a:pt x="6" y="36"/>
                    <a:pt x="6" y="36"/>
                  </a:cubicBezTo>
                  <a:cubicBezTo>
                    <a:pt x="7" y="19"/>
                    <a:pt x="20" y="8"/>
                    <a:pt x="33" y="7"/>
                  </a:cubicBezTo>
                  <a:cubicBezTo>
                    <a:pt x="33" y="7"/>
                    <a:pt x="34" y="7"/>
                    <a:pt x="35" y="7"/>
                  </a:cubicBezTo>
                  <a:cubicBezTo>
                    <a:pt x="36" y="6"/>
                    <a:pt x="37" y="6"/>
                    <a:pt x="39" y="6"/>
                  </a:cubicBezTo>
                  <a:cubicBezTo>
                    <a:pt x="40" y="6"/>
                    <a:pt x="41" y="4"/>
                    <a:pt x="41" y="3"/>
                  </a:cubicBezTo>
                  <a:cubicBezTo>
                    <a:pt x="41" y="1"/>
                    <a:pt x="40" y="0"/>
                    <a:pt x="3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404" dirty="0">
                <a:solidFill>
                  <a:srgbClr val="7030A0"/>
                </a:solidFill>
              </a:endParaRPr>
            </a:p>
          </p:txBody>
        </p:sp>
      </p:grpSp>
      <p:sp>
        <p:nvSpPr>
          <p:cNvPr id="17" name="Freeform 6">
            <a:extLst>
              <a:ext uri="{FF2B5EF4-FFF2-40B4-BE49-F238E27FC236}">
                <a16:creationId xmlns:a16="http://schemas.microsoft.com/office/drawing/2014/main" id="{D9DEAE1F-2F0C-4ECA-B48E-76A8DC5ABB2C}"/>
              </a:ext>
            </a:extLst>
          </p:cNvPr>
          <p:cNvSpPr>
            <a:spLocks noEditPoints="1"/>
          </p:cNvSpPr>
          <p:nvPr/>
        </p:nvSpPr>
        <p:spPr bwMode="auto">
          <a:xfrm>
            <a:off x="-3708689" y="4226415"/>
            <a:ext cx="823199" cy="819583"/>
          </a:xfrm>
          <a:custGeom>
            <a:avLst/>
            <a:gdLst>
              <a:gd name="T0" fmla="*/ 198 w 205"/>
              <a:gd name="T1" fmla="*/ 15 h 204"/>
              <a:gd name="T2" fmla="*/ 189 w 205"/>
              <a:gd name="T3" fmla="*/ 6 h 204"/>
              <a:gd name="T4" fmla="*/ 173 w 205"/>
              <a:gd name="T5" fmla="*/ 0 h 204"/>
              <a:gd name="T6" fmla="*/ 158 w 205"/>
              <a:gd name="T7" fmla="*/ 6 h 204"/>
              <a:gd name="T8" fmla="*/ 146 w 205"/>
              <a:gd name="T9" fmla="*/ 18 h 204"/>
              <a:gd name="T10" fmla="*/ 27 w 205"/>
              <a:gd name="T11" fmla="*/ 137 h 204"/>
              <a:gd name="T12" fmla="*/ 27 w 205"/>
              <a:gd name="T13" fmla="*/ 137 h 204"/>
              <a:gd name="T14" fmla="*/ 27 w 205"/>
              <a:gd name="T15" fmla="*/ 137 h 204"/>
              <a:gd name="T16" fmla="*/ 26 w 205"/>
              <a:gd name="T17" fmla="*/ 138 h 204"/>
              <a:gd name="T18" fmla="*/ 26 w 205"/>
              <a:gd name="T19" fmla="*/ 138 h 204"/>
              <a:gd name="T20" fmla="*/ 26 w 205"/>
              <a:gd name="T21" fmla="*/ 139 h 204"/>
              <a:gd name="T22" fmla="*/ 25 w 205"/>
              <a:gd name="T23" fmla="*/ 139 h 204"/>
              <a:gd name="T24" fmla="*/ 1 w 205"/>
              <a:gd name="T25" fmla="*/ 195 h 204"/>
              <a:gd name="T26" fmla="*/ 3 w 205"/>
              <a:gd name="T27" fmla="*/ 202 h 204"/>
              <a:gd name="T28" fmla="*/ 7 w 205"/>
              <a:gd name="T29" fmla="*/ 204 h 204"/>
              <a:gd name="T30" fmla="*/ 10 w 205"/>
              <a:gd name="T31" fmla="*/ 203 h 204"/>
              <a:gd name="T32" fmla="*/ 65 w 205"/>
              <a:gd name="T33" fmla="*/ 179 h 204"/>
              <a:gd name="T34" fmla="*/ 66 w 205"/>
              <a:gd name="T35" fmla="*/ 179 h 204"/>
              <a:gd name="T36" fmla="*/ 66 w 205"/>
              <a:gd name="T37" fmla="*/ 178 h 204"/>
              <a:gd name="T38" fmla="*/ 67 w 205"/>
              <a:gd name="T39" fmla="*/ 178 h 204"/>
              <a:gd name="T40" fmla="*/ 67 w 205"/>
              <a:gd name="T41" fmla="*/ 178 h 204"/>
              <a:gd name="T42" fmla="*/ 186 w 205"/>
              <a:gd name="T43" fmla="*/ 59 h 204"/>
              <a:gd name="T44" fmla="*/ 198 w 205"/>
              <a:gd name="T45" fmla="*/ 47 h 204"/>
              <a:gd name="T46" fmla="*/ 205 w 205"/>
              <a:gd name="T47" fmla="*/ 31 h 204"/>
              <a:gd name="T48" fmla="*/ 198 w 205"/>
              <a:gd name="T49" fmla="*/ 15 h 204"/>
              <a:gd name="T50" fmla="*/ 33 w 205"/>
              <a:gd name="T51" fmla="*/ 153 h 204"/>
              <a:gd name="T52" fmla="*/ 52 w 205"/>
              <a:gd name="T53" fmla="*/ 171 h 204"/>
              <a:gd name="T54" fmla="*/ 20 w 205"/>
              <a:gd name="T55" fmla="*/ 185 h 204"/>
              <a:gd name="T56" fmla="*/ 33 w 205"/>
              <a:gd name="T57" fmla="*/ 153 h 204"/>
              <a:gd name="T58" fmla="*/ 63 w 205"/>
              <a:gd name="T59" fmla="*/ 164 h 204"/>
              <a:gd name="T60" fmla="*/ 40 w 205"/>
              <a:gd name="T61" fmla="*/ 142 h 204"/>
              <a:gd name="T62" fmla="*/ 150 w 205"/>
              <a:gd name="T63" fmla="*/ 32 h 204"/>
              <a:gd name="T64" fmla="*/ 173 w 205"/>
              <a:gd name="T65" fmla="*/ 54 h 204"/>
              <a:gd name="T66" fmla="*/ 63 w 205"/>
              <a:gd name="T67" fmla="*/ 164 h 204"/>
              <a:gd name="T68" fmla="*/ 189 w 205"/>
              <a:gd name="T69" fmla="*/ 38 h 204"/>
              <a:gd name="T70" fmla="*/ 182 w 205"/>
              <a:gd name="T71" fmla="*/ 45 h 204"/>
              <a:gd name="T72" fmla="*/ 160 w 205"/>
              <a:gd name="T73" fmla="*/ 23 h 204"/>
              <a:gd name="T74" fmla="*/ 167 w 205"/>
              <a:gd name="T75" fmla="*/ 15 h 204"/>
              <a:gd name="T76" fmla="*/ 173 w 205"/>
              <a:gd name="T77" fmla="*/ 13 h 204"/>
              <a:gd name="T78" fmla="*/ 180 w 205"/>
              <a:gd name="T79" fmla="*/ 15 h 204"/>
              <a:gd name="T80" fmla="*/ 189 w 205"/>
              <a:gd name="T81" fmla="*/ 24 h 204"/>
              <a:gd name="T82" fmla="*/ 192 w 205"/>
              <a:gd name="T83" fmla="*/ 31 h 204"/>
              <a:gd name="T84" fmla="*/ 189 w 205"/>
              <a:gd name="T85" fmla="*/ 38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5" h="204">
                <a:moveTo>
                  <a:pt x="198" y="15"/>
                </a:moveTo>
                <a:cubicBezTo>
                  <a:pt x="189" y="6"/>
                  <a:pt x="189" y="6"/>
                  <a:pt x="189" y="6"/>
                </a:cubicBezTo>
                <a:cubicBezTo>
                  <a:pt x="185" y="2"/>
                  <a:pt x="179" y="0"/>
                  <a:pt x="173" y="0"/>
                </a:cubicBezTo>
                <a:cubicBezTo>
                  <a:pt x="168" y="0"/>
                  <a:pt x="162" y="2"/>
                  <a:pt x="158" y="6"/>
                </a:cubicBezTo>
                <a:cubicBezTo>
                  <a:pt x="146" y="18"/>
                  <a:pt x="146" y="18"/>
                  <a:pt x="146" y="18"/>
                </a:cubicBezTo>
                <a:cubicBezTo>
                  <a:pt x="27" y="137"/>
                  <a:pt x="27" y="137"/>
                  <a:pt x="27" y="137"/>
                </a:cubicBezTo>
                <a:cubicBezTo>
                  <a:pt x="27" y="137"/>
                  <a:pt x="27" y="137"/>
                  <a:pt x="27" y="137"/>
                </a:cubicBezTo>
                <a:cubicBezTo>
                  <a:pt x="27" y="137"/>
                  <a:pt x="27" y="137"/>
                  <a:pt x="27" y="137"/>
                </a:cubicBezTo>
                <a:cubicBezTo>
                  <a:pt x="27" y="137"/>
                  <a:pt x="27" y="137"/>
                  <a:pt x="26" y="138"/>
                </a:cubicBezTo>
                <a:cubicBezTo>
                  <a:pt x="26" y="138"/>
                  <a:pt x="26" y="138"/>
                  <a:pt x="26" y="138"/>
                </a:cubicBezTo>
                <a:cubicBezTo>
                  <a:pt x="26" y="138"/>
                  <a:pt x="26" y="139"/>
                  <a:pt x="26" y="139"/>
                </a:cubicBezTo>
                <a:cubicBezTo>
                  <a:pt x="26" y="139"/>
                  <a:pt x="26" y="139"/>
                  <a:pt x="25" y="139"/>
                </a:cubicBezTo>
                <a:cubicBezTo>
                  <a:pt x="1" y="195"/>
                  <a:pt x="1" y="195"/>
                  <a:pt x="1" y="195"/>
                </a:cubicBezTo>
                <a:cubicBezTo>
                  <a:pt x="0" y="197"/>
                  <a:pt x="1" y="200"/>
                  <a:pt x="3" y="202"/>
                </a:cubicBezTo>
                <a:cubicBezTo>
                  <a:pt x="4" y="203"/>
                  <a:pt x="5" y="204"/>
                  <a:pt x="7" y="204"/>
                </a:cubicBezTo>
                <a:cubicBezTo>
                  <a:pt x="8" y="204"/>
                  <a:pt x="9" y="204"/>
                  <a:pt x="10" y="203"/>
                </a:cubicBezTo>
                <a:cubicBezTo>
                  <a:pt x="65" y="179"/>
                  <a:pt x="65" y="179"/>
                  <a:pt x="65" y="179"/>
                </a:cubicBezTo>
                <a:cubicBezTo>
                  <a:pt x="65" y="179"/>
                  <a:pt x="66" y="179"/>
                  <a:pt x="66" y="179"/>
                </a:cubicBezTo>
                <a:cubicBezTo>
                  <a:pt x="66" y="179"/>
                  <a:pt x="66" y="179"/>
                  <a:pt x="66" y="178"/>
                </a:cubicBezTo>
                <a:cubicBezTo>
                  <a:pt x="67" y="178"/>
                  <a:pt x="67" y="178"/>
                  <a:pt x="67" y="178"/>
                </a:cubicBezTo>
                <a:cubicBezTo>
                  <a:pt x="67" y="178"/>
                  <a:pt x="67" y="178"/>
                  <a:pt x="67" y="178"/>
                </a:cubicBezTo>
                <a:cubicBezTo>
                  <a:pt x="186" y="59"/>
                  <a:pt x="186" y="59"/>
                  <a:pt x="186" y="59"/>
                </a:cubicBezTo>
                <a:cubicBezTo>
                  <a:pt x="198" y="47"/>
                  <a:pt x="198" y="47"/>
                  <a:pt x="198" y="47"/>
                </a:cubicBezTo>
                <a:cubicBezTo>
                  <a:pt x="202" y="43"/>
                  <a:pt x="205" y="37"/>
                  <a:pt x="205" y="31"/>
                </a:cubicBezTo>
                <a:cubicBezTo>
                  <a:pt x="205" y="25"/>
                  <a:pt x="202" y="19"/>
                  <a:pt x="198" y="15"/>
                </a:cubicBezTo>
                <a:close/>
                <a:moveTo>
                  <a:pt x="33" y="153"/>
                </a:moveTo>
                <a:cubicBezTo>
                  <a:pt x="52" y="171"/>
                  <a:pt x="52" y="171"/>
                  <a:pt x="52" y="171"/>
                </a:cubicBezTo>
                <a:cubicBezTo>
                  <a:pt x="20" y="185"/>
                  <a:pt x="20" y="185"/>
                  <a:pt x="20" y="185"/>
                </a:cubicBezTo>
                <a:lnTo>
                  <a:pt x="33" y="153"/>
                </a:lnTo>
                <a:close/>
                <a:moveTo>
                  <a:pt x="63" y="164"/>
                </a:moveTo>
                <a:cubicBezTo>
                  <a:pt x="40" y="142"/>
                  <a:pt x="40" y="142"/>
                  <a:pt x="40" y="142"/>
                </a:cubicBezTo>
                <a:cubicBezTo>
                  <a:pt x="150" y="32"/>
                  <a:pt x="150" y="32"/>
                  <a:pt x="150" y="32"/>
                </a:cubicBezTo>
                <a:cubicBezTo>
                  <a:pt x="173" y="54"/>
                  <a:pt x="173" y="54"/>
                  <a:pt x="173" y="54"/>
                </a:cubicBezTo>
                <a:lnTo>
                  <a:pt x="63" y="164"/>
                </a:lnTo>
                <a:close/>
                <a:moveTo>
                  <a:pt x="189" y="38"/>
                </a:moveTo>
                <a:cubicBezTo>
                  <a:pt x="182" y="45"/>
                  <a:pt x="182" y="45"/>
                  <a:pt x="182" y="45"/>
                </a:cubicBezTo>
                <a:cubicBezTo>
                  <a:pt x="160" y="23"/>
                  <a:pt x="160" y="23"/>
                  <a:pt x="160" y="23"/>
                </a:cubicBezTo>
                <a:cubicBezTo>
                  <a:pt x="167" y="15"/>
                  <a:pt x="167" y="15"/>
                  <a:pt x="167" y="15"/>
                </a:cubicBezTo>
                <a:cubicBezTo>
                  <a:pt x="169" y="14"/>
                  <a:pt x="171" y="13"/>
                  <a:pt x="173" y="13"/>
                </a:cubicBezTo>
                <a:cubicBezTo>
                  <a:pt x="176" y="13"/>
                  <a:pt x="178" y="14"/>
                  <a:pt x="180" y="15"/>
                </a:cubicBezTo>
                <a:cubicBezTo>
                  <a:pt x="189" y="24"/>
                  <a:pt x="189" y="24"/>
                  <a:pt x="189" y="24"/>
                </a:cubicBezTo>
                <a:cubicBezTo>
                  <a:pt x="191" y="26"/>
                  <a:pt x="192" y="29"/>
                  <a:pt x="192" y="31"/>
                </a:cubicBezTo>
                <a:cubicBezTo>
                  <a:pt x="192" y="34"/>
                  <a:pt x="191" y="36"/>
                  <a:pt x="189" y="3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404">
              <a:solidFill>
                <a:srgbClr val="7030A0"/>
              </a:solidFill>
            </a:endParaRPr>
          </a:p>
        </p:txBody>
      </p:sp>
      <p:grpSp>
        <p:nvGrpSpPr>
          <p:cNvPr id="18" name="Group 17">
            <a:extLst>
              <a:ext uri="{FF2B5EF4-FFF2-40B4-BE49-F238E27FC236}">
                <a16:creationId xmlns:a16="http://schemas.microsoft.com/office/drawing/2014/main" id="{7F3F12E8-AD0A-48D6-8CBD-AF64E37C818C}"/>
              </a:ext>
            </a:extLst>
          </p:cNvPr>
          <p:cNvGrpSpPr/>
          <p:nvPr/>
        </p:nvGrpSpPr>
        <p:grpSpPr>
          <a:xfrm>
            <a:off x="-2130242" y="1478881"/>
            <a:ext cx="883463" cy="847304"/>
            <a:chOff x="9756203" y="3241060"/>
            <a:chExt cx="837819" cy="803529"/>
          </a:xfrm>
          <a:solidFill>
            <a:schemeClr val="bg1"/>
          </a:solidFill>
        </p:grpSpPr>
        <p:sp>
          <p:nvSpPr>
            <p:cNvPr id="19" name="Freeform 13">
              <a:extLst>
                <a:ext uri="{FF2B5EF4-FFF2-40B4-BE49-F238E27FC236}">
                  <a16:creationId xmlns:a16="http://schemas.microsoft.com/office/drawing/2014/main" id="{D6ECE670-B498-4623-AD7E-B9593B561CC6}"/>
                </a:ext>
              </a:extLst>
            </p:cNvPr>
            <p:cNvSpPr>
              <a:spLocks/>
            </p:cNvSpPr>
            <p:nvPr/>
          </p:nvSpPr>
          <p:spPr bwMode="auto">
            <a:xfrm>
              <a:off x="9896792" y="3263920"/>
              <a:ext cx="697230" cy="537210"/>
            </a:xfrm>
            <a:custGeom>
              <a:avLst/>
              <a:gdLst>
                <a:gd name="T0" fmla="*/ 178 w 183"/>
                <a:gd name="T1" fmla="*/ 2 h 141"/>
                <a:gd name="T2" fmla="*/ 172 w 183"/>
                <a:gd name="T3" fmla="*/ 0 h 141"/>
                <a:gd name="T4" fmla="*/ 165 w 183"/>
                <a:gd name="T5" fmla="*/ 3 h 141"/>
                <a:gd name="T6" fmla="*/ 69 w 183"/>
                <a:gd name="T7" fmla="*/ 116 h 141"/>
                <a:gd name="T8" fmla="*/ 69 w 183"/>
                <a:gd name="T9" fmla="*/ 116 h 141"/>
                <a:gd name="T10" fmla="*/ 18 w 183"/>
                <a:gd name="T11" fmla="*/ 59 h 141"/>
                <a:gd name="T12" fmla="*/ 11 w 183"/>
                <a:gd name="T13" fmla="*/ 56 h 141"/>
                <a:gd name="T14" fmla="*/ 5 w 183"/>
                <a:gd name="T15" fmla="*/ 58 h 141"/>
                <a:gd name="T16" fmla="*/ 4 w 183"/>
                <a:gd name="T17" fmla="*/ 73 h 141"/>
                <a:gd name="T18" fmla="*/ 61 w 183"/>
                <a:gd name="T19" fmla="*/ 138 h 141"/>
                <a:gd name="T20" fmla="*/ 69 w 183"/>
                <a:gd name="T21" fmla="*/ 141 h 141"/>
                <a:gd name="T22" fmla="*/ 69 w 183"/>
                <a:gd name="T23" fmla="*/ 141 h 141"/>
                <a:gd name="T24" fmla="*/ 76 w 183"/>
                <a:gd name="T25" fmla="*/ 137 h 141"/>
                <a:gd name="T26" fmla="*/ 156 w 183"/>
                <a:gd name="T27" fmla="*/ 44 h 141"/>
                <a:gd name="T28" fmla="*/ 163 w 183"/>
                <a:gd name="T29" fmla="*/ 36 h 141"/>
                <a:gd name="T30" fmla="*/ 179 w 183"/>
                <a:gd name="T31" fmla="*/ 17 h 141"/>
                <a:gd name="T32" fmla="*/ 178 w 183"/>
                <a:gd name="T33" fmla="*/ 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3" h="141">
                  <a:moveTo>
                    <a:pt x="178" y="2"/>
                  </a:moveTo>
                  <a:cubicBezTo>
                    <a:pt x="177" y="0"/>
                    <a:pt x="174" y="0"/>
                    <a:pt x="172" y="0"/>
                  </a:cubicBezTo>
                  <a:cubicBezTo>
                    <a:pt x="169" y="0"/>
                    <a:pt x="167" y="1"/>
                    <a:pt x="165" y="3"/>
                  </a:cubicBezTo>
                  <a:cubicBezTo>
                    <a:pt x="69" y="116"/>
                    <a:pt x="69" y="116"/>
                    <a:pt x="69" y="116"/>
                  </a:cubicBezTo>
                  <a:cubicBezTo>
                    <a:pt x="69" y="116"/>
                    <a:pt x="69" y="116"/>
                    <a:pt x="69" y="116"/>
                  </a:cubicBezTo>
                  <a:cubicBezTo>
                    <a:pt x="18" y="59"/>
                    <a:pt x="18" y="59"/>
                    <a:pt x="18" y="59"/>
                  </a:cubicBezTo>
                  <a:cubicBezTo>
                    <a:pt x="16" y="57"/>
                    <a:pt x="14" y="56"/>
                    <a:pt x="11" y="56"/>
                  </a:cubicBezTo>
                  <a:cubicBezTo>
                    <a:pt x="9" y="56"/>
                    <a:pt x="7" y="56"/>
                    <a:pt x="5" y="58"/>
                  </a:cubicBezTo>
                  <a:cubicBezTo>
                    <a:pt x="0" y="61"/>
                    <a:pt x="0" y="68"/>
                    <a:pt x="4" y="73"/>
                  </a:cubicBezTo>
                  <a:cubicBezTo>
                    <a:pt x="61" y="138"/>
                    <a:pt x="61" y="138"/>
                    <a:pt x="61" y="138"/>
                  </a:cubicBezTo>
                  <a:cubicBezTo>
                    <a:pt x="63" y="140"/>
                    <a:pt x="66" y="141"/>
                    <a:pt x="69" y="141"/>
                  </a:cubicBezTo>
                  <a:cubicBezTo>
                    <a:pt x="69" y="141"/>
                    <a:pt x="69" y="141"/>
                    <a:pt x="69" y="141"/>
                  </a:cubicBezTo>
                  <a:cubicBezTo>
                    <a:pt x="72" y="141"/>
                    <a:pt x="74" y="140"/>
                    <a:pt x="76" y="137"/>
                  </a:cubicBezTo>
                  <a:cubicBezTo>
                    <a:pt x="156" y="44"/>
                    <a:pt x="156" y="44"/>
                    <a:pt x="156" y="44"/>
                  </a:cubicBezTo>
                  <a:cubicBezTo>
                    <a:pt x="163" y="36"/>
                    <a:pt x="163" y="36"/>
                    <a:pt x="163" y="36"/>
                  </a:cubicBezTo>
                  <a:cubicBezTo>
                    <a:pt x="179" y="17"/>
                    <a:pt x="179" y="17"/>
                    <a:pt x="179" y="17"/>
                  </a:cubicBezTo>
                  <a:cubicBezTo>
                    <a:pt x="183" y="12"/>
                    <a:pt x="183" y="5"/>
                    <a:pt x="178"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4" dirty="0">
                <a:solidFill>
                  <a:srgbClr val="7030A0"/>
                </a:solidFill>
              </a:endParaRPr>
            </a:p>
          </p:txBody>
        </p:sp>
        <p:sp>
          <p:nvSpPr>
            <p:cNvPr id="20" name="Freeform 14">
              <a:extLst>
                <a:ext uri="{FF2B5EF4-FFF2-40B4-BE49-F238E27FC236}">
                  <a16:creationId xmlns:a16="http://schemas.microsoft.com/office/drawing/2014/main" id="{19E6EC7D-8ECC-4F3F-9D16-9C215B3C5837}"/>
                </a:ext>
              </a:extLst>
            </p:cNvPr>
            <p:cNvSpPr>
              <a:spLocks/>
            </p:cNvSpPr>
            <p:nvPr/>
          </p:nvSpPr>
          <p:spPr bwMode="auto">
            <a:xfrm>
              <a:off x="9756203" y="3241060"/>
              <a:ext cx="800100" cy="803529"/>
            </a:xfrm>
            <a:custGeom>
              <a:avLst/>
              <a:gdLst>
                <a:gd name="T0" fmla="*/ 193 w 210"/>
                <a:gd name="T1" fmla="*/ 180 h 211"/>
                <a:gd name="T2" fmla="*/ 179 w 210"/>
                <a:gd name="T3" fmla="*/ 194 h 211"/>
                <a:gd name="T4" fmla="*/ 30 w 210"/>
                <a:gd name="T5" fmla="*/ 194 h 211"/>
                <a:gd name="T6" fmla="*/ 17 w 210"/>
                <a:gd name="T7" fmla="*/ 180 h 211"/>
                <a:gd name="T8" fmla="*/ 17 w 210"/>
                <a:gd name="T9" fmla="*/ 31 h 211"/>
                <a:gd name="T10" fmla="*/ 30 w 210"/>
                <a:gd name="T11" fmla="*/ 17 h 211"/>
                <a:gd name="T12" fmla="*/ 172 w 210"/>
                <a:gd name="T13" fmla="*/ 17 h 211"/>
                <a:gd name="T14" fmla="*/ 186 w 210"/>
                <a:gd name="T15" fmla="*/ 1 h 211"/>
                <a:gd name="T16" fmla="*/ 179 w 210"/>
                <a:gd name="T17" fmla="*/ 0 h 211"/>
                <a:gd name="T18" fmla="*/ 30 w 210"/>
                <a:gd name="T19" fmla="*/ 0 h 211"/>
                <a:gd name="T20" fmla="*/ 0 w 210"/>
                <a:gd name="T21" fmla="*/ 31 h 211"/>
                <a:gd name="T22" fmla="*/ 0 w 210"/>
                <a:gd name="T23" fmla="*/ 180 h 211"/>
                <a:gd name="T24" fmla="*/ 30 w 210"/>
                <a:gd name="T25" fmla="*/ 211 h 211"/>
                <a:gd name="T26" fmla="*/ 179 w 210"/>
                <a:gd name="T27" fmla="*/ 211 h 211"/>
                <a:gd name="T28" fmla="*/ 210 w 210"/>
                <a:gd name="T29" fmla="*/ 180 h 211"/>
                <a:gd name="T30" fmla="*/ 210 w 210"/>
                <a:gd name="T31" fmla="*/ 56 h 211"/>
                <a:gd name="T32" fmla="*/ 193 w 210"/>
                <a:gd name="T33" fmla="*/ 76 h 211"/>
                <a:gd name="T34" fmla="*/ 193 w 210"/>
                <a:gd name="T35" fmla="*/ 18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0" h="211">
                  <a:moveTo>
                    <a:pt x="193" y="180"/>
                  </a:moveTo>
                  <a:cubicBezTo>
                    <a:pt x="193" y="188"/>
                    <a:pt x="187" y="194"/>
                    <a:pt x="179" y="194"/>
                  </a:cubicBezTo>
                  <a:cubicBezTo>
                    <a:pt x="30" y="194"/>
                    <a:pt x="30" y="194"/>
                    <a:pt x="30" y="194"/>
                  </a:cubicBezTo>
                  <a:cubicBezTo>
                    <a:pt x="23" y="194"/>
                    <a:pt x="17" y="188"/>
                    <a:pt x="17" y="180"/>
                  </a:cubicBezTo>
                  <a:cubicBezTo>
                    <a:pt x="17" y="31"/>
                    <a:pt x="17" y="31"/>
                    <a:pt x="17" y="31"/>
                  </a:cubicBezTo>
                  <a:cubicBezTo>
                    <a:pt x="17" y="24"/>
                    <a:pt x="23" y="17"/>
                    <a:pt x="30" y="17"/>
                  </a:cubicBezTo>
                  <a:cubicBezTo>
                    <a:pt x="172" y="17"/>
                    <a:pt x="172" y="17"/>
                    <a:pt x="172" y="17"/>
                  </a:cubicBezTo>
                  <a:cubicBezTo>
                    <a:pt x="186" y="1"/>
                    <a:pt x="186" y="1"/>
                    <a:pt x="186" y="1"/>
                  </a:cubicBezTo>
                  <a:cubicBezTo>
                    <a:pt x="184" y="1"/>
                    <a:pt x="182" y="0"/>
                    <a:pt x="179" y="0"/>
                  </a:cubicBezTo>
                  <a:cubicBezTo>
                    <a:pt x="30" y="0"/>
                    <a:pt x="30" y="0"/>
                    <a:pt x="30" y="0"/>
                  </a:cubicBezTo>
                  <a:cubicBezTo>
                    <a:pt x="13" y="0"/>
                    <a:pt x="0" y="14"/>
                    <a:pt x="0" y="31"/>
                  </a:cubicBezTo>
                  <a:cubicBezTo>
                    <a:pt x="0" y="180"/>
                    <a:pt x="0" y="180"/>
                    <a:pt x="0" y="180"/>
                  </a:cubicBezTo>
                  <a:cubicBezTo>
                    <a:pt x="0" y="197"/>
                    <a:pt x="13" y="211"/>
                    <a:pt x="30" y="211"/>
                  </a:cubicBezTo>
                  <a:cubicBezTo>
                    <a:pt x="179" y="211"/>
                    <a:pt x="179" y="211"/>
                    <a:pt x="179" y="211"/>
                  </a:cubicBezTo>
                  <a:cubicBezTo>
                    <a:pt x="196" y="211"/>
                    <a:pt x="210" y="197"/>
                    <a:pt x="210" y="180"/>
                  </a:cubicBezTo>
                  <a:cubicBezTo>
                    <a:pt x="210" y="56"/>
                    <a:pt x="210" y="56"/>
                    <a:pt x="210" y="56"/>
                  </a:cubicBezTo>
                  <a:cubicBezTo>
                    <a:pt x="193" y="76"/>
                    <a:pt x="193" y="76"/>
                    <a:pt x="193" y="76"/>
                  </a:cubicBezTo>
                  <a:lnTo>
                    <a:pt x="193"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4">
                <a:solidFill>
                  <a:srgbClr val="7030A0"/>
                </a:solidFill>
              </a:endParaRPr>
            </a:p>
          </p:txBody>
        </p:sp>
      </p:grpSp>
      <p:grpSp>
        <p:nvGrpSpPr>
          <p:cNvPr id="21" name="Group 20">
            <a:extLst>
              <a:ext uri="{FF2B5EF4-FFF2-40B4-BE49-F238E27FC236}">
                <a16:creationId xmlns:a16="http://schemas.microsoft.com/office/drawing/2014/main" id="{B619B36A-5B22-465E-B877-52FDCCD890D2}"/>
              </a:ext>
            </a:extLst>
          </p:cNvPr>
          <p:cNvGrpSpPr/>
          <p:nvPr/>
        </p:nvGrpSpPr>
        <p:grpSpPr>
          <a:xfrm>
            <a:off x="-3877859" y="5536040"/>
            <a:ext cx="1133539" cy="774056"/>
            <a:chOff x="-8239381" y="4821750"/>
            <a:chExt cx="938474" cy="640852"/>
          </a:xfrm>
        </p:grpSpPr>
        <p:sp>
          <p:nvSpPr>
            <p:cNvPr id="22" name="Freeform 11">
              <a:extLst>
                <a:ext uri="{FF2B5EF4-FFF2-40B4-BE49-F238E27FC236}">
                  <a16:creationId xmlns:a16="http://schemas.microsoft.com/office/drawing/2014/main" id="{61381C35-D5FF-4069-A56D-CA68263E4E6D}"/>
                </a:ext>
              </a:extLst>
            </p:cNvPr>
            <p:cNvSpPr>
              <a:spLocks/>
            </p:cNvSpPr>
            <p:nvPr/>
          </p:nvSpPr>
          <p:spPr bwMode="auto">
            <a:xfrm>
              <a:off x="-8239381" y="4821750"/>
              <a:ext cx="938474" cy="553605"/>
            </a:xfrm>
            <a:custGeom>
              <a:avLst/>
              <a:gdLst>
                <a:gd name="T0" fmla="*/ 271 w 272"/>
                <a:gd name="T1" fmla="*/ 96 h 160"/>
                <a:gd name="T2" fmla="*/ 246 w 272"/>
                <a:gd name="T3" fmla="*/ 62 h 160"/>
                <a:gd name="T4" fmla="*/ 209 w 272"/>
                <a:gd name="T5" fmla="*/ 38 h 160"/>
                <a:gd name="T6" fmla="*/ 179 w 272"/>
                <a:gd name="T7" fmla="*/ 38 h 160"/>
                <a:gd name="T8" fmla="*/ 179 w 272"/>
                <a:gd name="T9" fmla="*/ 21 h 160"/>
                <a:gd name="T10" fmla="*/ 157 w 272"/>
                <a:gd name="T11" fmla="*/ 0 h 160"/>
                <a:gd name="T12" fmla="*/ 21 w 272"/>
                <a:gd name="T13" fmla="*/ 0 h 160"/>
                <a:gd name="T14" fmla="*/ 0 w 272"/>
                <a:gd name="T15" fmla="*/ 21 h 160"/>
                <a:gd name="T16" fmla="*/ 0 w 272"/>
                <a:gd name="T17" fmla="*/ 139 h 160"/>
                <a:gd name="T18" fmla="*/ 21 w 272"/>
                <a:gd name="T19" fmla="*/ 160 h 160"/>
                <a:gd name="T20" fmla="*/ 60 w 272"/>
                <a:gd name="T21" fmla="*/ 160 h 160"/>
                <a:gd name="T22" fmla="*/ 59 w 272"/>
                <a:gd name="T23" fmla="*/ 156 h 160"/>
                <a:gd name="T24" fmla="*/ 64 w 272"/>
                <a:gd name="T25" fmla="*/ 144 h 160"/>
                <a:gd name="T26" fmla="*/ 21 w 272"/>
                <a:gd name="T27" fmla="*/ 144 h 160"/>
                <a:gd name="T28" fmla="*/ 16 w 272"/>
                <a:gd name="T29" fmla="*/ 139 h 160"/>
                <a:gd name="T30" fmla="*/ 16 w 272"/>
                <a:gd name="T31" fmla="*/ 21 h 160"/>
                <a:gd name="T32" fmla="*/ 21 w 272"/>
                <a:gd name="T33" fmla="*/ 16 h 160"/>
                <a:gd name="T34" fmla="*/ 157 w 272"/>
                <a:gd name="T35" fmla="*/ 16 h 160"/>
                <a:gd name="T36" fmla="*/ 163 w 272"/>
                <a:gd name="T37" fmla="*/ 21 h 160"/>
                <a:gd name="T38" fmla="*/ 163 w 272"/>
                <a:gd name="T39" fmla="*/ 144 h 160"/>
                <a:gd name="T40" fmla="*/ 157 w 272"/>
                <a:gd name="T41" fmla="*/ 144 h 160"/>
                <a:gd name="T42" fmla="*/ 129 w 272"/>
                <a:gd name="T43" fmla="*/ 144 h 160"/>
                <a:gd name="T44" fmla="*/ 85 w 272"/>
                <a:gd name="T45" fmla="*/ 144 h 160"/>
                <a:gd name="T46" fmla="*/ 91 w 272"/>
                <a:gd name="T47" fmla="*/ 156 h 160"/>
                <a:gd name="T48" fmla="*/ 90 w 272"/>
                <a:gd name="T49" fmla="*/ 160 h 160"/>
                <a:gd name="T50" fmla="*/ 129 w 272"/>
                <a:gd name="T51" fmla="*/ 160 h 160"/>
                <a:gd name="T52" fmla="*/ 157 w 272"/>
                <a:gd name="T53" fmla="*/ 160 h 160"/>
                <a:gd name="T54" fmla="*/ 201 w 272"/>
                <a:gd name="T55" fmla="*/ 160 h 160"/>
                <a:gd name="T56" fmla="*/ 200 w 272"/>
                <a:gd name="T57" fmla="*/ 154 h 160"/>
                <a:gd name="T58" fmla="*/ 203 w 272"/>
                <a:gd name="T59" fmla="*/ 144 h 160"/>
                <a:gd name="T60" fmla="*/ 179 w 272"/>
                <a:gd name="T61" fmla="*/ 144 h 160"/>
                <a:gd name="T62" fmla="*/ 179 w 272"/>
                <a:gd name="T63" fmla="*/ 54 h 160"/>
                <a:gd name="T64" fmla="*/ 209 w 272"/>
                <a:gd name="T65" fmla="*/ 54 h 160"/>
                <a:gd name="T66" fmla="*/ 232 w 272"/>
                <a:gd name="T67" fmla="*/ 71 h 160"/>
                <a:gd name="T68" fmla="*/ 233 w 272"/>
                <a:gd name="T69" fmla="*/ 72 h 160"/>
                <a:gd name="T70" fmla="*/ 256 w 272"/>
                <a:gd name="T71" fmla="*/ 103 h 160"/>
                <a:gd name="T72" fmla="*/ 256 w 272"/>
                <a:gd name="T73" fmla="*/ 144 h 160"/>
                <a:gd name="T74" fmla="*/ 228 w 272"/>
                <a:gd name="T75" fmla="*/ 144 h 160"/>
                <a:gd name="T76" fmla="*/ 232 w 272"/>
                <a:gd name="T77" fmla="*/ 154 h 160"/>
                <a:gd name="T78" fmla="*/ 230 w 272"/>
                <a:gd name="T79" fmla="*/ 160 h 160"/>
                <a:gd name="T80" fmla="*/ 264 w 272"/>
                <a:gd name="T81" fmla="*/ 160 h 160"/>
                <a:gd name="T82" fmla="*/ 272 w 272"/>
                <a:gd name="T83" fmla="*/ 152 h 160"/>
                <a:gd name="T84" fmla="*/ 272 w 272"/>
                <a:gd name="T85" fmla="*/ 100 h 160"/>
                <a:gd name="T86" fmla="*/ 271 w 272"/>
                <a:gd name="T87" fmla="*/ 96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72" h="160">
                  <a:moveTo>
                    <a:pt x="271" y="96"/>
                  </a:moveTo>
                  <a:cubicBezTo>
                    <a:pt x="246" y="62"/>
                    <a:pt x="246" y="62"/>
                    <a:pt x="246" y="62"/>
                  </a:cubicBezTo>
                  <a:cubicBezTo>
                    <a:pt x="243" y="59"/>
                    <a:pt x="229" y="38"/>
                    <a:pt x="209" y="38"/>
                  </a:cubicBezTo>
                  <a:cubicBezTo>
                    <a:pt x="179" y="38"/>
                    <a:pt x="179" y="38"/>
                    <a:pt x="179" y="38"/>
                  </a:cubicBezTo>
                  <a:cubicBezTo>
                    <a:pt x="179" y="21"/>
                    <a:pt x="179" y="21"/>
                    <a:pt x="179" y="21"/>
                  </a:cubicBezTo>
                  <a:cubicBezTo>
                    <a:pt x="179" y="9"/>
                    <a:pt x="169" y="0"/>
                    <a:pt x="157" y="0"/>
                  </a:cubicBezTo>
                  <a:cubicBezTo>
                    <a:pt x="21" y="0"/>
                    <a:pt x="21" y="0"/>
                    <a:pt x="21" y="0"/>
                  </a:cubicBezTo>
                  <a:cubicBezTo>
                    <a:pt x="9" y="0"/>
                    <a:pt x="0" y="9"/>
                    <a:pt x="0" y="21"/>
                  </a:cubicBezTo>
                  <a:cubicBezTo>
                    <a:pt x="0" y="139"/>
                    <a:pt x="0" y="139"/>
                    <a:pt x="0" y="139"/>
                  </a:cubicBezTo>
                  <a:cubicBezTo>
                    <a:pt x="0" y="150"/>
                    <a:pt x="9" y="160"/>
                    <a:pt x="21" y="160"/>
                  </a:cubicBezTo>
                  <a:cubicBezTo>
                    <a:pt x="60" y="160"/>
                    <a:pt x="60" y="160"/>
                    <a:pt x="60" y="160"/>
                  </a:cubicBezTo>
                  <a:cubicBezTo>
                    <a:pt x="59" y="158"/>
                    <a:pt x="59" y="157"/>
                    <a:pt x="59" y="156"/>
                  </a:cubicBezTo>
                  <a:cubicBezTo>
                    <a:pt x="59" y="151"/>
                    <a:pt x="61" y="147"/>
                    <a:pt x="64" y="144"/>
                  </a:cubicBezTo>
                  <a:cubicBezTo>
                    <a:pt x="21" y="144"/>
                    <a:pt x="21" y="144"/>
                    <a:pt x="21" y="144"/>
                  </a:cubicBezTo>
                  <a:cubicBezTo>
                    <a:pt x="18" y="144"/>
                    <a:pt x="16" y="141"/>
                    <a:pt x="16" y="139"/>
                  </a:cubicBezTo>
                  <a:cubicBezTo>
                    <a:pt x="16" y="21"/>
                    <a:pt x="16" y="21"/>
                    <a:pt x="16" y="21"/>
                  </a:cubicBezTo>
                  <a:cubicBezTo>
                    <a:pt x="16" y="18"/>
                    <a:pt x="18" y="16"/>
                    <a:pt x="21" y="16"/>
                  </a:cubicBezTo>
                  <a:cubicBezTo>
                    <a:pt x="157" y="16"/>
                    <a:pt x="157" y="16"/>
                    <a:pt x="157" y="16"/>
                  </a:cubicBezTo>
                  <a:cubicBezTo>
                    <a:pt x="160" y="16"/>
                    <a:pt x="163" y="18"/>
                    <a:pt x="163" y="21"/>
                  </a:cubicBezTo>
                  <a:cubicBezTo>
                    <a:pt x="163" y="144"/>
                    <a:pt x="163" y="144"/>
                    <a:pt x="163" y="144"/>
                  </a:cubicBezTo>
                  <a:cubicBezTo>
                    <a:pt x="157" y="144"/>
                    <a:pt x="157" y="144"/>
                    <a:pt x="157" y="144"/>
                  </a:cubicBezTo>
                  <a:cubicBezTo>
                    <a:pt x="129" y="144"/>
                    <a:pt x="129" y="144"/>
                    <a:pt x="129" y="144"/>
                  </a:cubicBezTo>
                  <a:cubicBezTo>
                    <a:pt x="85" y="144"/>
                    <a:pt x="85" y="144"/>
                    <a:pt x="85" y="144"/>
                  </a:cubicBezTo>
                  <a:cubicBezTo>
                    <a:pt x="89" y="147"/>
                    <a:pt x="91" y="151"/>
                    <a:pt x="91" y="156"/>
                  </a:cubicBezTo>
                  <a:cubicBezTo>
                    <a:pt x="91" y="157"/>
                    <a:pt x="91" y="158"/>
                    <a:pt x="90" y="160"/>
                  </a:cubicBezTo>
                  <a:cubicBezTo>
                    <a:pt x="129" y="160"/>
                    <a:pt x="129" y="160"/>
                    <a:pt x="129" y="160"/>
                  </a:cubicBezTo>
                  <a:cubicBezTo>
                    <a:pt x="157" y="160"/>
                    <a:pt x="157" y="160"/>
                    <a:pt x="157" y="160"/>
                  </a:cubicBezTo>
                  <a:cubicBezTo>
                    <a:pt x="201" y="160"/>
                    <a:pt x="201" y="160"/>
                    <a:pt x="201" y="160"/>
                  </a:cubicBezTo>
                  <a:cubicBezTo>
                    <a:pt x="200" y="158"/>
                    <a:pt x="200" y="156"/>
                    <a:pt x="200" y="154"/>
                  </a:cubicBezTo>
                  <a:cubicBezTo>
                    <a:pt x="200" y="150"/>
                    <a:pt x="201" y="146"/>
                    <a:pt x="203" y="144"/>
                  </a:cubicBezTo>
                  <a:cubicBezTo>
                    <a:pt x="179" y="144"/>
                    <a:pt x="179" y="144"/>
                    <a:pt x="179" y="144"/>
                  </a:cubicBezTo>
                  <a:cubicBezTo>
                    <a:pt x="179" y="54"/>
                    <a:pt x="179" y="54"/>
                    <a:pt x="179" y="54"/>
                  </a:cubicBezTo>
                  <a:cubicBezTo>
                    <a:pt x="209" y="54"/>
                    <a:pt x="209" y="54"/>
                    <a:pt x="209" y="54"/>
                  </a:cubicBezTo>
                  <a:cubicBezTo>
                    <a:pt x="219" y="54"/>
                    <a:pt x="229" y="66"/>
                    <a:pt x="232" y="71"/>
                  </a:cubicBezTo>
                  <a:cubicBezTo>
                    <a:pt x="232" y="71"/>
                    <a:pt x="232" y="72"/>
                    <a:pt x="233" y="72"/>
                  </a:cubicBezTo>
                  <a:cubicBezTo>
                    <a:pt x="256" y="103"/>
                    <a:pt x="256" y="103"/>
                    <a:pt x="256" y="103"/>
                  </a:cubicBezTo>
                  <a:cubicBezTo>
                    <a:pt x="256" y="144"/>
                    <a:pt x="256" y="144"/>
                    <a:pt x="256" y="144"/>
                  </a:cubicBezTo>
                  <a:cubicBezTo>
                    <a:pt x="228" y="144"/>
                    <a:pt x="228" y="144"/>
                    <a:pt x="228" y="144"/>
                  </a:cubicBezTo>
                  <a:cubicBezTo>
                    <a:pt x="230" y="146"/>
                    <a:pt x="232" y="150"/>
                    <a:pt x="232" y="154"/>
                  </a:cubicBezTo>
                  <a:cubicBezTo>
                    <a:pt x="232" y="156"/>
                    <a:pt x="231" y="158"/>
                    <a:pt x="230" y="160"/>
                  </a:cubicBezTo>
                  <a:cubicBezTo>
                    <a:pt x="264" y="160"/>
                    <a:pt x="264" y="160"/>
                    <a:pt x="264" y="160"/>
                  </a:cubicBezTo>
                  <a:cubicBezTo>
                    <a:pt x="269" y="160"/>
                    <a:pt x="272" y="156"/>
                    <a:pt x="272" y="152"/>
                  </a:cubicBezTo>
                  <a:cubicBezTo>
                    <a:pt x="272" y="100"/>
                    <a:pt x="272" y="100"/>
                    <a:pt x="272" y="100"/>
                  </a:cubicBezTo>
                  <a:cubicBezTo>
                    <a:pt x="272" y="99"/>
                    <a:pt x="272" y="97"/>
                    <a:pt x="271" y="9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4"/>
            </a:p>
          </p:txBody>
        </p:sp>
        <p:sp>
          <p:nvSpPr>
            <p:cNvPr id="23" name="Freeform 12">
              <a:extLst>
                <a:ext uri="{FF2B5EF4-FFF2-40B4-BE49-F238E27FC236}">
                  <a16:creationId xmlns:a16="http://schemas.microsoft.com/office/drawing/2014/main" id="{FC2C37BB-B8AD-4689-AA8A-676486041B29}"/>
                </a:ext>
              </a:extLst>
            </p:cNvPr>
            <p:cNvSpPr>
              <a:spLocks noEditPoints="1"/>
            </p:cNvSpPr>
            <p:nvPr/>
          </p:nvSpPr>
          <p:spPr bwMode="auto">
            <a:xfrm>
              <a:off x="-7594051" y="5250716"/>
              <a:ext cx="199918" cy="204616"/>
            </a:xfrm>
            <a:custGeom>
              <a:avLst/>
              <a:gdLst>
                <a:gd name="T0" fmla="*/ 29 w 58"/>
                <a:gd name="T1" fmla="*/ 0 h 59"/>
                <a:gd name="T2" fmla="*/ 0 w 58"/>
                <a:gd name="T3" fmla="*/ 30 h 59"/>
                <a:gd name="T4" fmla="*/ 29 w 58"/>
                <a:gd name="T5" fmla="*/ 59 h 59"/>
                <a:gd name="T6" fmla="*/ 58 w 58"/>
                <a:gd name="T7" fmla="*/ 30 h 59"/>
                <a:gd name="T8" fmla="*/ 29 w 58"/>
                <a:gd name="T9" fmla="*/ 0 h 59"/>
                <a:gd name="T10" fmla="*/ 29 w 58"/>
                <a:gd name="T11" fmla="*/ 45 h 59"/>
                <a:gd name="T12" fmla="*/ 13 w 58"/>
                <a:gd name="T13" fmla="*/ 30 h 59"/>
                <a:gd name="T14" fmla="*/ 29 w 58"/>
                <a:gd name="T15" fmla="*/ 14 h 59"/>
                <a:gd name="T16" fmla="*/ 45 w 58"/>
                <a:gd name="T17" fmla="*/ 30 h 59"/>
                <a:gd name="T18" fmla="*/ 29 w 58"/>
                <a:gd name="T19" fmla="*/ 45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59">
                  <a:moveTo>
                    <a:pt x="29" y="0"/>
                  </a:moveTo>
                  <a:cubicBezTo>
                    <a:pt x="13" y="0"/>
                    <a:pt x="0" y="13"/>
                    <a:pt x="0" y="30"/>
                  </a:cubicBezTo>
                  <a:cubicBezTo>
                    <a:pt x="0" y="46"/>
                    <a:pt x="13" y="59"/>
                    <a:pt x="29" y="59"/>
                  </a:cubicBezTo>
                  <a:cubicBezTo>
                    <a:pt x="45" y="59"/>
                    <a:pt x="58" y="46"/>
                    <a:pt x="58" y="30"/>
                  </a:cubicBezTo>
                  <a:cubicBezTo>
                    <a:pt x="58" y="13"/>
                    <a:pt x="45" y="0"/>
                    <a:pt x="29" y="0"/>
                  </a:cubicBezTo>
                  <a:close/>
                  <a:moveTo>
                    <a:pt x="29" y="45"/>
                  </a:moveTo>
                  <a:cubicBezTo>
                    <a:pt x="20" y="45"/>
                    <a:pt x="13" y="38"/>
                    <a:pt x="13" y="30"/>
                  </a:cubicBezTo>
                  <a:cubicBezTo>
                    <a:pt x="13" y="21"/>
                    <a:pt x="20" y="14"/>
                    <a:pt x="29" y="14"/>
                  </a:cubicBezTo>
                  <a:cubicBezTo>
                    <a:pt x="38" y="14"/>
                    <a:pt x="45" y="21"/>
                    <a:pt x="45" y="30"/>
                  </a:cubicBezTo>
                  <a:cubicBezTo>
                    <a:pt x="45" y="38"/>
                    <a:pt x="38" y="45"/>
                    <a:pt x="29" y="45"/>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404"/>
            </a:p>
          </p:txBody>
        </p:sp>
        <p:sp>
          <p:nvSpPr>
            <p:cNvPr id="24" name="Freeform 13">
              <a:extLst>
                <a:ext uri="{FF2B5EF4-FFF2-40B4-BE49-F238E27FC236}">
                  <a16:creationId xmlns:a16="http://schemas.microsoft.com/office/drawing/2014/main" id="{94D47FF5-8963-4C67-B554-F88C5BDEA27B}"/>
                </a:ext>
              </a:extLst>
            </p:cNvPr>
            <p:cNvSpPr>
              <a:spLocks noEditPoints="1"/>
            </p:cNvSpPr>
            <p:nvPr/>
          </p:nvSpPr>
          <p:spPr bwMode="auto">
            <a:xfrm>
              <a:off x="-8080897" y="5257986"/>
              <a:ext cx="199918" cy="204616"/>
            </a:xfrm>
            <a:custGeom>
              <a:avLst/>
              <a:gdLst>
                <a:gd name="T0" fmla="*/ 29 w 58"/>
                <a:gd name="T1" fmla="*/ 0 h 59"/>
                <a:gd name="T2" fmla="*/ 0 w 58"/>
                <a:gd name="T3" fmla="*/ 30 h 59"/>
                <a:gd name="T4" fmla="*/ 29 w 58"/>
                <a:gd name="T5" fmla="*/ 59 h 59"/>
                <a:gd name="T6" fmla="*/ 58 w 58"/>
                <a:gd name="T7" fmla="*/ 30 h 59"/>
                <a:gd name="T8" fmla="*/ 29 w 58"/>
                <a:gd name="T9" fmla="*/ 0 h 59"/>
                <a:gd name="T10" fmla="*/ 29 w 58"/>
                <a:gd name="T11" fmla="*/ 45 h 59"/>
                <a:gd name="T12" fmla="*/ 13 w 58"/>
                <a:gd name="T13" fmla="*/ 30 h 59"/>
                <a:gd name="T14" fmla="*/ 29 w 58"/>
                <a:gd name="T15" fmla="*/ 14 h 59"/>
                <a:gd name="T16" fmla="*/ 45 w 58"/>
                <a:gd name="T17" fmla="*/ 30 h 59"/>
                <a:gd name="T18" fmla="*/ 29 w 58"/>
                <a:gd name="T19" fmla="*/ 45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59">
                  <a:moveTo>
                    <a:pt x="29" y="0"/>
                  </a:moveTo>
                  <a:cubicBezTo>
                    <a:pt x="13" y="0"/>
                    <a:pt x="0" y="13"/>
                    <a:pt x="0" y="30"/>
                  </a:cubicBezTo>
                  <a:cubicBezTo>
                    <a:pt x="0" y="46"/>
                    <a:pt x="13" y="59"/>
                    <a:pt x="29" y="59"/>
                  </a:cubicBezTo>
                  <a:cubicBezTo>
                    <a:pt x="45" y="59"/>
                    <a:pt x="58" y="46"/>
                    <a:pt x="58" y="30"/>
                  </a:cubicBezTo>
                  <a:cubicBezTo>
                    <a:pt x="58" y="13"/>
                    <a:pt x="45" y="0"/>
                    <a:pt x="29" y="0"/>
                  </a:cubicBezTo>
                  <a:close/>
                  <a:moveTo>
                    <a:pt x="29" y="45"/>
                  </a:moveTo>
                  <a:cubicBezTo>
                    <a:pt x="20" y="45"/>
                    <a:pt x="13" y="38"/>
                    <a:pt x="13" y="30"/>
                  </a:cubicBezTo>
                  <a:cubicBezTo>
                    <a:pt x="13" y="21"/>
                    <a:pt x="20" y="14"/>
                    <a:pt x="29" y="14"/>
                  </a:cubicBezTo>
                  <a:cubicBezTo>
                    <a:pt x="38" y="14"/>
                    <a:pt x="45" y="21"/>
                    <a:pt x="45" y="30"/>
                  </a:cubicBezTo>
                  <a:cubicBezTo>
                    <a:pt x="45" y="38"/>
                    <a:pt x="38" y="45"/>
                    <a:pt x="29" y="45"/>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404" dirty="0"/>
            </a:p>
          </p:txBody>
        </p:sp>
      </p:grpSp>
      <p:grpSp>
        <p:nvGrpSpPr>
          <p:cNvPr id="25" name="Group 24">
            <a:extLst>
              <a:ext uri="{FF2B5EF4-FFF2-40B4-BE49-F238E27FC236}">
                <a16:creationId xmlns:a16="http://schemas.microsoft.com/office/drawing/2014/main" id="{11D51596-28AB-4CAC-9D61-1D6169A4D58C}"/>
              </a:ext>
            </a:extLst>
          </p:cNvPr>
          <p:cNvGrpSpPr/>
          <p:nvPr/>
        </p:nvGrpSpPr>
        <p:grpSpPr>
          <a:xfrm>
            <a:off x="-2308326" y="4026865"/>
            <a:ext cx="1061547" cy="999588"/>
            <a:chOff x="-6462069" y="7272955"/>
            <a:chExt cx="1168295" cy="1100105"/>
          </a:xfrm>
        </p:grpSpPr>
        <p:sp>
          <p:nvSpPr>
            <p:cNvPr id="26" name="Freeform 18">
              <a:extLst>
                <a:ext uri="{FF2B5EF4-FFF2-40B4-BE49-F238E27FC236}">
                  <a16:creationId xmlns:a16="http://schemas.microsoft.com/office/drawing/2014/main" id="{97098B42-93B6-4F3B-B667-937D2FF40001}"/>
                </a:ext>
              </a:extLst>
            </p:cNvPr>
            <p:cNvSpPr>
              <a:spLocks noEditPoints="1"/>
            </p:cNvSpPr>
            <p:nvPr/>
          </p:nvSpPr>
          <p:spPr bwMode="auto">
            <a:xfrm>
              <a:off x="-6462069" y="7272955"/>
              <a:ext cx="1106524" cy="1086640"/>
            </a:xfrm>
            <a:custGeom>
              <a:avLst/>
              <a:gdLst>
                <a:gd name="T0" fmla="*/ 116 w 247"/>
                <a:gd name="T1" fmla="*/ 74 h 242"/>
                <a:gd name="T2" fmla="*/ 118 w 247"/>
                <a:gd name="T3" fmla="*/ 63 h 242"/>
                <a:gd name="T4" fmla="*/ 107 w 247"/>
                <a:gd name="T5" fmla="*/ 25 h 242"/>
                <a:gd name="T6" fmla="*/ 60 w 247"/>
                <a:gd name="T7" fmla="*/ 0 h 242"/>
                <a:gd name="T8" fmla="*/ 44 w 247"/>
                <a:gd name="T9" fmla="*/ 7 h 242"/>
                <a:gd name="T10" fmla="*/ 68 w 247"/>
                <a:gd name="T11" fmla="*/ 38 h 242"/>
                <a:gd name="T12" fmla="*/ 67 w 247"/>
                <a:gd name="T13" fmla="*/ 49 h 242"/>
                <a:gd name="T14" fmla="*/ 64 w 247"/>
                <a:gd name="T15" fmla="*/ 61 h 242"/>
                <a:gd name="T16" fmla="*/ 55 w 247"/>
                <a:gd name="T17" fmla="*/ 65 h 242"/>
                <a:gd name="T18" fmla="*/ 42 w 247"/>
                <a:gd name="T19" fmla="*/ 68 h 242"/>
                <a:gd name="T20" fmla="*/ 28 w 247"/>
                <a:gd name="T21" fmla="*/ 58 h 242"/>
                <a:gd name="T22" fmla="*/ 8 w 247"/>
                <a:gd name="T23" fmla="*/ 44 h 242"/>
                <a:gd name="T24" fmla="*/ 19 w 247"/>
                <a:gd name="T25" fmla="*/ 100 h 242"/>
                <a:gd name="T26" fmla="*/ 76 w 247"/>
                <a:gd name="T27" fmla="*/ 114 h 242"/>
                <a:gd name="T28" fmla="*/ 190 w 247"/>
                <a:gd name="T29" fmla="*/ 228 h 242"/>
                <a:gd name="T30" fmla="*/ 198 w 247"/>
                <a:gd name="T31" fmla="*/ 236 h 242"/>
                <a:gd name="T32" fmla="*/ 232 w 247"/>
                <a:gd name="T33" fmla="*/ 238 h 242"/>
                <a:gd name="T34" fmla="*/ 236 w 247"/>
                <a:gd name="T35" fmla="*/ 193 h 242"/>
                <a:gd name="T36" fmla="*/ 205 w 247"/>
                <a:gd name="T37" fmla="*/ 227 h 242"/>
                <a:gd name="T38" fmla="*/ 198 w 247"/>
                <a:gd name="T39" fmla="*/ 220 h 242"/>
                <a:gd name="T40" fmla="*/ 81 w 247"/>
                <a:gd name="T41" fmla="*/ 103 h 242"/>
                <a:gd name="T42" fmla="*/ 72 w 247"/>
                <a:gd name="T43" fmla="*/ 104 h 242"/>
                <a:gd name="T44" fmla="*/ 27 w 247"/>
                <a:gd name="T45" fmla="*/ 92 h 242"/>
                <a:gd name="T46" fmla="*/ 20 w 247"/>
                <a:gd name="T47" fmla="*/ 66 h 242"/>
                <a:gd name="T48" fmla="*/ 44 w 247"/>
                <a:gd name="T49" fmla="*/ 80 h 242"/>
                <a:gd name="T50" fmla="*/ 58 w 247"/>
                <a:gd name="T51" fmla="*/ 76 h 242"/>
                <a:gd name="T52" fmla="*/ 75 w 247"/>
                <a:gd name="T53" fmla="*/ 66 h 242"/>
                <a:gd name="T54" fmla="*/ 78 w 247"/>
                <a:gd name="T55" fmla="*/ 52 h 242"/>
                <a:gd name="T56" fmla="*/ 78 w 247"/>
                <a:gd name="T57" fmla="*/ 31 h 242"/>
                <a:gd name="T58" fmla="*/ 60 w 247"/>
                <a:gd name="T59" fmla="*/ 12 h 242"/>
                <a:gd name="T60" fmla="*/ 106 w 247"/>
                <a:gd name="T61" fmla="*/ 50 h 242"/>
                <a:gd name="T62" fmla="*/ 106 w 247"/>
                <a:gd name="T63" fmla="*/ 69 h 242"/>
                <a:gd name="T64" fmla="*/ 105 w 247"/>
                <a:gd name="T65" fmla="*/ 77 h 242"/>
                <a:gd name="T66" fmla="*/ 228 w 247"/>
                <a:gd name="T67" fmla="*/ 201 h 242"/>
                <a:gd name="T68" fmla="*/ 233 w 247"/>
                <a:gd name="T69" fmla="*/ 210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47" h="242">
                  <a:moveTo>
                    <a:pt x="236" y="193"/>
                  </a:moveTo>
                  <a:cubicBezTo>
                    <a:pt x="116" y="74"/>
                    <a:pt x="116" y="74"/>
                    <a:pt x="116" y="74"/>
                  </a:cubicBezTo>
                  <a:cubicBezTo>
                    <a:pt x="117" y="73"/>
                    <a:pt x="117" y="72"/>
                    <a:pt x="117" y="71"/>
                  </a:cubicBezTo>
                  <a:cubicBezTo>
                    <a:pt x="118" y="69"/>
                    <a:pt x="118" y="66"/>
                    <a:pt x="118" y="63"/>
                  </a:cubicBezTo>
                  <a:cubicBezTo>
                    <a:pt x="119" y="58"/>
                    <a:pt x="118" y="53"/>
                    <a:pt x="117" y="48"/>
                  </a:cubicBezTo>
                  <a:cubicBezTo>
                    <a:pt x="116" y="40"/>
                    <a:pt x="112" y="32"/>
                    <a:pt x="107" y="25"/>
                  </a:cubicBezTo>
                  <a:cubicBezTo>
                    <a:pt x="96" y="10"/>
                    <a:pt x="78" y="0"/>
                    <a:pt x="60" y="0"/>
                  </a:cubicBezTo>
                  <a:cubicBezTo>
                    <a:pt x="60" y="0"/>
                    <a:pt x="60" y="0"/>
                    <a:pt x="60" y="0"/>
                  </a:cubicBezTo>
                  <a:cubicBezTo>
                    <a:pt x="57" y="0"/>
                    <a:pt x="54" y="0"/>
                    <a:pt x="51" y="1"/>
                  </a:cubicBezTo>
                  <a:cubicBezTo>
                    <a:pt x="48" y="1"/>
                    <a:pt x="45" y="4"/>
                    <a:pt x="44" y="7"/>
                  </a:cubicBezTo>
                  <a:cubicBezTo>
                    <a:pt x="43" y="10"/>
                    <a:pt x="44" y="13"/>
                    <a:pt x="46" y="15"/>
                  </a:cubicBezTo>
                  <a:cubicBezTo>
                    <a:pt x="55" y="23"/>
                    <a:pt x="67" y="36"/>
                    <a:pt x="68" y="38"/>
                  </a:cubicBezTo>
                  <a:cubicBezTo>
                    <a:pt x="70" y="39"/>
                    <a:pt x="69" y="42"/>
                    <a:pt x="68" y="46"/>
                  </a:cubicBezTo>
                  <a:cubicBezTo>
                    <a:pt x="68" y="47"/>
                    <a:pt x="68" y="48"/>
                    <a:pt x="67" y="49"/>
                  </a:cubicBezTo>
                  <a:cubicBezTo>
                    <a:pt x="67" y="50"/>
                    <a:pt x="67" y="52"/>
                    <a:pt x="66" y="53"/>
                  </a:cubicBezTo>
                  <a:cubicBezTo>
                    <a:pt x="66" y="56"/>
                    <a:pt x="65" y="59"/>
                    <a:pt x="64" y="61"/>
                  </a:cubicBezTo>
                  <a:cubicBezTo>
                    <a:pt x="64" y="63"/>
                    <a:pt x="61" y="64"/>
                    <a:pt x="57" y="65"/>
                  </a:cubicBezTo>
                  <a:cubicBezTo>
                    <a:pt x="55" y="65"/>
                    <a:pt x="55" y="65"/>
                    <a:pt x="55" y="65"/>
                  </a:cubicBezTo>
                  <a:cubicBezTo>
                    <a:pt x="54" y="66"/>
                    <a:pt x="52" y="66"/>
                    <a:pt x="51" y="66"/>
                  </a:cubicBezTo>
                  <a:cubicBezTo>
                    <a:pt x="48" y="67"/>
                    <a:pt x="45" y="68"/>
                    <a:pt x="42" y="68"/>
                  </a:cubicBezTo>
                  <a:cubicBezTo>
                    <a:pt x="40" y="69"/>
                    <a:pt x="38" y="68"/>
                    <a:pt x="35" y="64"/>
                  </a:cubicBezTo>
                  <a:cubicBezTo>
                    <a:pt x="33" y="63"/>
                    <a:pt x="31" y="61"/>
                    <a:pt x="28" y="58"/>
                  </a:cubicBezTo>
                  <a:cubicBezTo>
                    <a:pt x="24" y="54"/>
                    <a:pt x="20" y="50"/>
                    <a:pt x="17" y="46"/>
                  </a:cubicBezTo>
                  <a:cubicBezTo>
                    <a:pt x="14" y="44"/>
                    <a:pt x="11" y="43"/>
                    <a:pt x="8" y="44"/>
                  </a:cubicBezTo>
                  <a:cubicBezTo>
                    <a:pt x="5" y="45"/>
                    <a:pt x="3" y="48"/>
                    <a:pt x="2" y="51"/>
                  </a:cubicBezTo>
                  <a:cubicBezTo>
                    <a:pt x="0" y="69"/>
                    <a:pt x="6" y="87"/>
                    <a:pt x="19" y="100"/>
                  </a:cubicBezTo>
                  <a:cubicBezTo>
                    <a:pt x="33" y="114"/>
                    <a:pt x="54" y="120"/>
                    <a:pt x="74" y="115"/>
                  </a:cubicBezTo>
                  <a:cubicBezTo>
                    <a:pt x="74" y="115"/>
                    <a:pt x="75" y="115"/>
                    <a:pt x="76" y="114"/>
                  </a:cubicBezTo>
                  <a:cubicBezTo>
                    <a:pt x="76" y="114"/>
                    <a:pt x="76" y="114"/>
                    <a:pt x="77" y="114"/>
                  </a:cubicBezTo>
                  <a:cubicBezTo>
                    <a:pt x="190" y="228"/>
                    <a:pt x="190" y="228"/>
                    <a:pt x="190" y="228"/>
                  </a:cubicBezTo>
                  <a:cubicBezTo>
                    <a:pt x="191" y="228"/>
                    <a:pt x="191" y="229"/>
                    <a:pt x="192" y="230"/>
                  </a:cubicBezTo>
                  <a:cubicBezTo>
                    <a:pt x="194" y="232"/>
                    <a:pt x="196" y="234"/>
                    <a:pt x="198" y="236"/>
                  </a:cubicBezTo>
                  <a:cubicBezTo>
                    <a:pt x="203" y="240"/>
                    <a:pt x="210" y="242"/>
                    <a:pt x="217" y="242"/>
                  </a:cubicBezTo>
                  <a:cubicBezTo>
                    <a:pt x="222" y="242"/>
                    <a:pt x="227" y="241"/>
                    <a:pt x="232" y="238"/>
                  </a:cubicBezTo>
                  <a:cubicBezTo>
                    <a:pt x="242" y="231"/>
                    <a:pt x="247" y="219"/>
                    <a:pt x="244" y="208"/>
                  </a:cubicBezTo>
                  <a:cubicBezTo>
                    <a:pt x="243" y="202"/>
                    <a:pt x="240" y="197"/>
                    <a:pt x="236" y="193"/>
                  </a:cubicBezTo>
                  <a:close/>
                  <a:moveTo>
                    <a:pt x="226" y="228"/>
                  </a:moveTo>
                  <a:cubicBezTo>
                    <a:pt x="220" y="232"/>
                    <a:pt x="211" y="232"/>
                    <a:pt x="205" y="227"/>
                  </a:cubicBezTo>
                  <a:cubicBezTo>
                    <a:pt x="204" y="226"/>
                    <a:pt x="202" y="224"/>
                    <a:pt x="200" y="222"/>
                  </a:cubicBezTo>
                  <a:cubicBezTo>
                    <a:pt x="200" y="221"/>
                    <a:pt x="199" y="220"/>
                    <a:pt x="198" y="220"/>
                  </a:cubicBezTo>
                  <a:cubicBezTo>
                    <a:pt x="83" y="105"/>
                    <a:pt x="83" y="105"/>
                    <a:pt x="83" y="105"/>
                  </a:cubicBezTo>
                  <a:cubicBezTo>
                    <a:pt x="83" y="105"/>
                    <a:pt x="82" y="103"/>
                    <a:pt x="81" y="103"/>
                  </a:cubicBezTo>
                  <a:cubicBezTo>
                    <a:pt x="80" y="102"/>
                    <a:pt x="79" y="102"/>
                    <a:pt x="78" y="102"/>
                  </a:cubicBezTo>
                  <a:cubicBezTo>
                    <a:pt x="76" y="102"/>
                    <a:pt x="74" y="103"/>
                    <a:pt x="72" y="104"/>
                  </a:cubicBezTo>
                  <a:cubicBezTo>
                    <a:pt x="72" y="104"/>
                    <a:pt x="71" y="104"/>
                    <a:pt x="71" y="104"/>
                  </a:cubicBezTo>
                  <a:cubicBezTo>
                    <a:pt x="55" y="108"/>
                    <a:pt x="38" y="103"/>
                    <a:pt x="27" y="92"/>
                  </a:cubicBezTo>
                  <a:cubicBezTo>
                    <a:pt x="18" y="83"/>
                    <a:pt x="13" y="71"/>
                    <a:pt x="13" y="59"/>
                  </a:cubicBezTo>
                  <a:cubicBezTo>
                    <a:pt x="16" y="61"/>
                    <a:pt x="18" y="64"/>
                    <a:pt x="20" y="66"/>
                  </a:cubicBezTo>
                  <a:cubicBezTo>
                    <a:pt x="23" y="69"/>
                    <a:pt x="25" y="71"/>
                    <a:pt x="27" y="72"/>
                  </a:cubicBezTo>
                  <a:cubicBezTo>
                    <a:pt x="30" y="76"/>
                    <a:pt x="36" y="81"/>
                    <a:pt x="44" y="80"/>
                  </a:cubicBezTo>
                  <a:cubicBezTo>
                    <a:pt x="47" y="79"/>
                    <a:pt x="50" y="78"/>
                    <a:pt x="53" y="77"/>
                  </a:cubicBezTo>
                  <a:cubicBezTo>
                    <a:pt x="55" y="77"/>
                    <a:pt x="56" y="77"/>
                    <a:pt x="58" y="76"/>
                  </a:cubicBezTo>
                  <a:cubicBezTo>
                    <a:pt x="59" y="76"/>
                    <a:pt x="59" y="76"/>
                    <a:pt x="59" y="76"/>
                  </a:cubicBezTo>
                  <a:cubicBezTo>
                    <a:pt x="64" y="75"/>
                    <a:pt x="71" y="73"/>
                    <a:pt x="75" y="66"/>
                  </a:cubicBezTo>
                  <a:cubicBezTo>
                    <a:pt x="76" y="62"/>
                    <a:pt x="77" y="59"/>
                    <a:pt x="78" y="55"/>
                  </a:cubicBezTo>
                  <a:cubicBezTo>
                    <a:pt x="78" y="54"/>
                    <a:pt x="78" y="53"/>
                    <a:pt x="78" y="52"/>
                  </a:cubicBezTo>
                  <a:cubicBezTo>
                    <a:pt x="79" y="51"/>
                    <a:pt x="79" y="50"/>
                    <a:pt x="79" y="49"/>
                  </a:cubicBezTo>
                  <a:cubicBezTo>
                    <a:pt x="80" y="44"/>
                    <a:pt x="82" y="37"/>
                    <a:pt x="78" y="31"/>
                  </a:cubicBezTo>
                  <a:cubicBezTo>
                    <a:pt x="76" y="29"/>
                    <a:pt x="65" y="18"/>
                    <a:pt x="59" y="12"/>
                  </a:cubicBezTo>
                  <a:cubicBezTo>
                    <a:pt x="59" y="12"/>
                    <a:pt x="60" y="12"/>
                    <a:pt x="60" y="12"/>
                  </a:cubicBezTo>
                  <a:cubicBezTo>
                    <a:pt x="75" y="12"/>
                    <a:pt x="89" y="19"/>
                    <a:pt x="98" y="32"/>
                  </a:cubicBezTo>
                  <a:cubicBezTo>
                    <a:pt x="102" y="37"/>
                    <a:pt x="105" y="44"/>
                    <a:pt x="106" y="50"/>
                  </a:cubicBezTo>
                  <a:cubicBezTo>
                    <a:pt x="107" y="54"/>
                    <a:pt x="107" y="58"/>
                    <a:pt x="107" y="62"/>
                  </a:cubicBezTo>
                  <a:cubicBezTo>
                    <a:pt x="107" y="64"/>
                    <a:pt x="106" y="67"/>
                    <a:pt x="106" y="69"/>
                  </a:cubicBezTo>
                  <a:cubicBezTo>
                    <a:pt x="106" y="69"/>
                    <a:pt x="106" y="69"/>
                    <a:pt x="106" y="70"/>
                  </a:cubicBezTo>
                  <a:cubicBezTo>
                    <a:pt x="105" y="72"/>
                    <a:pt x="104" y="75"/>
                    <a:pt x="105" y="77"/>
                  </a:cubicBezTo>
                  <a:cubicBezTo>
                    <a:pt x="105" y="79"/>
                    <a:pt x="107" y="80"/>
                    <a:pt x="107" y="81"/>
                  </a:cubicBezTo>
                  <a:cubicBezTo>
                    <a:pt x="228" y="201"/>
                    <a:pt x="228" y="201"/>
                    <a:pt x="228" y="201"/>
                  </a:cubicBezTo>
                  <a:cubicBezTo>
                    <a:pt x="228" y="201"/>
                    <a:pt x="228" y="201"/>
                    <a:pt x="228" y="201"/>
                  </a:cubicBezTo>
                  <a:cubicBezTo>
                    <a:pt x="230" y="204"/>
                    <a:pt x="232" y="207"/>
                    <a:pt x="233" y="210"/>
                  </a:cubicBezTo>
                  <a:cubicBezTo>
                    <a:pt x="235" y="217"/>
                    <a:pt x="232" y="225"/>
                    <a:pt x="226" y="2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4"/>
            </a:p>
          </p:txBody>
        </p:sp>
        <p:sp>
          <p:nvSpPr>
            <p:cNvPr id="27" name="Freeform 19">
              <a:extLst>
                <a:ext uri="{FF2B5EF4-FFF2-40B4-BE49-F238E27FC236}">
                  <a16:creationId xmlns:a16="http://schemas.microsoft.com/office/drawing/2014/main" id="{F7FD143F-5908-49D1-861B-BF525728CEF1}"/>
                </a:ext>
              </a:extLst>
            </p:cNvPr>
            <p:cNvSpPr>
              <a:spLocks noEditPoints="1"/>
            </p:cNvSpPr>
            <p:nvPr/>
          </p:nvSpPr>
          <p:spPr bwMode="auto">
            <a:xfrm>
              <a:off x="-5804064" y="7313350"/>
              <a:ext cx="510290" cy="507637"/>
            </a:xfrm>
            <a:custGeom>
              <a:avLst/>
              <a:gdLst>
                <a:gd name="T0" fmla="*/ 108 w 114"/>
                <a:gd name="T1" fmla="*/ 21 h 113"/>
                <a:gd name="T2" fmla="*/ 93 w 114"/>
                <a:gd name="T3" fmla="*/ 7 h 113"/>
                <a:gd name="T4" fmla="*/ 78 w 114"/>
                <a:gd name="T5" fmla="*/ 0 h 113"/>
                <a:gd name="T6" fmla="*/ 63 w 114"/>
                <a:gd name="T7" fmla="*/ 7 h 113"/>
                <a:gd name="T8" fmla="*/ 8 w 114"/>
                <a:gd name="T9" fmla="*/ 62 h 113"/>
                <a:gd name="T10" fmla="*/ 8 w 114"/>
                <a:gd name="T11" fmla="*/ 92 h 113"/>
                <a:gd name="T12" fmla="*/ 23 w 114"/>
                <a:gd name="T13" fmla="*/ 106 h 113"/>
                <a:gd name="T14" fmla="*/ 38 w 114"/>
                <a:gd name="T15" fmla="*/ 113 h 113"/>
                <a:gd name="T16" fmla="*/ 53 w 114"/>
                <a:gd name="T17" fmla="*/ 106 h 113"/>
                <a:gd name="T18" fmla="*/ 108 w 114"/>
                <a:gd name="T19" fmla="*/ 51 h 113"/>
                <a:gd name="T20" fmla="*/ 114 w 114"/>
                <a:gd name="T21" fmla="*/ 36 h 113"/>
                <a:gd name="T22" fmla="*/ 108 w 114"/>
                <a:gd name="T23" fmla="*/ 21 h 113"/>
                <a:gd name="T24" fmla="*/ 100 w 114"/>
                <a:gd name="T25" fmla="*/ 43 h 113"/>
                <a:gd name="T26" fmla="*/ 45 w 114"/>
                <a:gd name="T27" fmla="*/ 98 h 113"/>
                <a:gd name="T28" fmla="*/ 31 w 114"/>
                <a:gd name="T29" fmla="*/ 98 h 113"/>
                <a:gd name="T30" fmla="*/ 16 w 114"/>
                <a:gd name="T31" fmla="*/ 84 h 113"/>
                <a:gd name="T32" fmla="*/ 16 w 114"/>
                <a:gd name="T33" fmla="*/ 70 h 113"/>
                <a:gd name="T34" fmla="*/ 71 w 114"/>
                <a:gd name="T35" fmla="*/ 15 h 113"/>
                <a:gd name="T36" fmla="*/ 78 w 114"/>
                <a:gd name="T37" fmla="*/ 12 h 113"/>
                <a:gd name="T38" fmla="*/ 85 w 114"/>
                <a:gd name="T39" fmla="*/ 15 h 113"/>
                <a:gd name="T40" fmla="*/ 100 w 114"/>
                <a:gd name="T41" fmla="*/ 29 h 113"/>
                <a:gd name="T42" fmla="*/ 103 w 114"/>
                <a:gd name="T43" fmla="*/ 36 h 113"/>
                <a:gd name="T44" fmla="*/ 100 w 114"/>
                <a:gd name="T45" fmla="*/ 4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4" h="113">
                  <a:moveTo>
                    <a:pt x="108" y="21"/>
                  </a:moveTo>
                  <a:cubicBezTo>
                    <a:pt x="93" y="7"/>
                    <a:pt x="93" y="7"/>
                    <a:pt x="93" y="7"/>
                  </a:cubicBezTo>
                  <a:cubicBezTo>
                    <a:pt x="89" y="3"/>
                    <a:pt x="84" y="0"/>
                    <a:pt x="78" y="0"/>
                  </a:cubicBezTo>
                  <a:cubicBezTo>
                    <a:pt x="72" y="0"/>
                    <a:pt x="67" y="3"/>
                    <a:pt x="63" y="7"/>
                  </a:cubicBezTo>
                  <a:cubicBezTo>
                    <a:pt x="8" y="62"/>
                    <a:pt x="8" y="62"/>
                    <a:pt x="8" y="62"/>
                  </a:cubicBezTo>
                  <a:cubicBezTo>
                    <a:pt x="0" y="70"/>
                    <a:pt x="0" y="83"/>
                    <a:pt x="8" y="92"/>
                  </a:cubicBezTo>
                  <a:cubicBezTo>
                    <a:pt x="23" y="106"/>
                    <a:pt x="23" y="106"/>
                    <a:pt x="23" y="106"/>
                  </a:cubicBezTo>
                  <a:cubicBezTo>
                    <a:pt x="27" y="111"/>
                    <a:pt x="32" y="113"/>
                    <a:pt x="38" y="113"/>
                  </a:cubicBezTo>
                  <a:cubicBezTo>
                    <a:pt x="43" y="113"/>
                    <a:pt x="49" y="111"/>
                    <a:pt x="53" y="106"/>
                  </a:cubicBezTo>
                  <a:cubicBezTo>
                    <a:pt x="108" y="51"/>
                    <a:pt x="108" y="51"/>
                    <a:pt x="108" y="51"/>
                  </a:cubicBezTo>
                  <a:cubicBezTo>
                    <a:pt x="112" y="47"/>
                    <a:pt x="114" y="42"/>
                    <a:pt x="114" y="36"/>
                  </a:cubicBezTo>
                  <a:cubicBezTo>
                    <a:pt x="114" y="31"/>
                    <a:pt x="112" y="25"/>
                    <a:pt x="108" y="21"/>
                  </a:cubicBezTo>
                  <a:close/>
                  <a:moveTo>
                    <a:pt x="100" y="43"/>
                  </a:moveTo>
                  <a:cubicBezTo>
                    <a:pt x="45" y="98"/>
                    <a:pt x="45" y="98"/>
                    <a:pt x="45" y="98"/>
                  </a:cubicBezTo>
                  <a:cubicBezTo>
                    <a:pt x="41" y="102"/>
                    <a:pt x="35" y="102"/>
                    <a:pt x="31" y="98"/>
                  </a:cubicBezTo>
                  <a:cubicBezTo>
                    <a:pt x="16" y="84"/>
                    <a:pt x="16" y="84"/>
                    <a:pt x="16" y="84"/>
                  </a:cubicBezTo>
                  <a:cubicBezTo>
                    <a:pt x="12" y="80"/>
                    <a:pt x="12" y="74"/>
                    <a:pt x="16" y="70"/>
                  </a:cubicBezTo>
                  <a:cubicBezTo>
                    <a:pt x="71" y="15"/>
                    <a:pt x="71" y="15"/>
                    <a:pt x="71" y="15"/>
                  </a:cubicBezTo>
                  <a:cubicBezTo>
                    <a:pt x="73" y="13"/>
                    <a:pt x="75" y="12"/>
                    <a:pt x="78" y="12"/>
                  </a:cubicBezTo>
                  <a:cubicBezTo>
                    <a:pt x="81" y="12"/>
                    <a:pt x="83" y="13"/>
                    <a:pt x="85" y="15"/>
                  </a:cubicBezTo>
                  <a:cubicBezTo>
                    <a:pt x="100" y="29"/>
                    <a:pt x="100" y="29"/>
                    <a:pt x="100" y="29"/>
                  </a:cubicBezTo>
                  <a:cubicBezTo>
                    <a:pt x="102" y="31"/>
                    <a:pt x="103" y="34"/>
                    <a:pt x="103" y="36"/>
                  </a:cubicBezTo>
                  <a:cubicBezTo>
                    <a:pt x="103" y="39"/>
                    <a:pt x="102" y="42"/>
                    <a:pt x="100" y="4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404" dirty="0"/>
            </a:p>
          </p:txBody>
        </p:sp>
        <p:sp>
          <p:nvSpPr>
            <p:cNvPr id="28" name="Freeform 20">
              <a:extLst>
                <a:ext uri="{FF2B5EF4-FFF2-40B4-BE49-F238E27FC236}">
                  <a16:creationId xmlns:a16="http://schemas.microsoft.com/office/drawing/2014/main" id="{AC7EE72C-1A94-4A9D-992A-5C7680FB2DAA}"/>
                </a:ext>
              </a:extLst>
            </p:cNvPr>
            <p:cNvSpPr>
              <a:spLocks/>
            </p:cNvSpPr>
            <p:nvPr/>
          </p:nvSpPr>
          <p:spPr bwMode="auto">
            <a:xfrm>
              <a:off x="-6358669" y="7973144"/>
              <a:ext cx="398832" cy="399916"/>
            </a:xfrm>
            <a:custGeom>
              <a:avLst/>
              <a:gdLst>
                <a:gd name="T0" fmla="*/ 85 w 89"/>
                <a:gd name="T1" fmla="*/ 2 h 89"/>
                <a:gd name="T2" fmla="*/ 77 w 89"/>
                <a:gd name="T3" fmla="*/ 2 h 89"/>
                <a:gd name="T4" fmla="*/ 38 w 89"/>
                <a:gd name="T5" fmla="*/ 40 h 89"/>
                <a:gd name="T6" fmla="*/ 37 w 89"/>
                <a:gd name="T7" fmla="*/ 41 h 89"/>
                <a:gd name="T8" fmla="*/ 29 w 89"/>
                <a:gd name="T9" fmla="*/ 42 h 89"/>
                <a:gd name="T10" fmla="*/ 25 w 89"/>
                <a:gd name="T11" fmla="*/ 44 h 89"/>
                <a:gd name="T12" fmla="*/ 6 w 89"/>
                <a:gd name="T13" fmla="*/ 73 h 89"/>
                <a:gd name="T14" fmla="*/ 5 w 89"/>
                <a:gd name="T15" fmla="*/ 74 h 89"/>
                <a:gd name="T16" fmla="*/ 5 w 89"/>
                <a:gd name="T17" fmla="*/ 74 h 89"/>
                <a:gd name="T18" fmla="*/ 1 w 89"/>
                <a:gd name="T19" fmla="*/ 80 h 89"/>
                <a:gd name="T20" fmla="*/ 2 w 89"/>
                <a:gd name="T21" fmla="*/ 87 h 89"/>
                <a:gd name="T22" fmla="*/ 2 w 89"/>
                <a:gd name="T23" fmla="*/ 87 h 89"/>
                <a:gd name="T24" fmla="*/ 6 w 89"/>
                <a:gd name="T25" fmla="*/ 89 h 89"/>
                <a:gd name="T26" fmla="*/ 10 w 89"/>
                <a:gd name="T27" fmla="*/ 88 h 89"/>
                <a:gd name="T28" fmla="*/ 45 w 89"/>
                <a:gd name="T29" fmla="*/ 64 h 89"/>
                <a:gd name="T30" fmla="*/ 48 w 89"/>
                <a:gd name="T31" fmla="*/ 60 h 89"/>
                <a:gd name="T32" fmla="*/ 48 w 89"/>
                <a:gd name="T33" fmla="*/ 53 h 89"/>
                <a:gd name="T34" fmla="*/ 49 w 89"/>
                <a:gd name="T35" fmla="*/ 51 h 89"/>
                <a:gd name="T36" fmla="*/ 87 w 89"/>
                <a:gd name="T37" fmla="*/ 13 h 89"/>
                <a:gd name="T38" fmla="*/ 89 w 89"/>
                <a:gd name="T39" fmla="*/ 9 h 89"/>
                <a:gd name="T40" fmla="*/ 87 w 89"/>
                <a:gd name="T41" fmla="*/ 5 h 89"/>
                <a:gd name="T42" fmla="*/ 85 w 89"/>
                <a:gd name="T43" fmla="*/ 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9" h="89">
                  <a:moveTo>
                    <a:pt x="85" y="2"/>
                  </a:moveTo>
                  <a:cubicBezTo>
                    <a:pt x="83" y="0"/>
                    <a:pt x="79" y="0"/>
                    <a:pt x="77" y="2"/>
                  </a:cubicBezTo>
                  <a:cubicBezTo>
                    <a:pt x="38" y="40"/>
                    <a:pt x="38" y="40"/>
                    <a:pt x="38" y="40"/>
                  </a:cubicBezTo>
                  <a:cubicBezTo>
                    <a:pt x="38" y="41"/>
                    <a:pt x="37" y="41"/>
                    <a:pt x="37" y="41"/>
                  </a:cubicBezTo>
                  <a:cubicBezTo>
                    <a:pt x="29" y="42"/>
                    <a:pt x="29" y="42"/>
                    <a:pt x="29" y="42"/>
                  </a:cubicBezTo>
                  <a:cubicBezTo>
                    <a:pt x="28" y="42"/>
                    <a:pt x="26" y="43"/>
                    <a:pt x="25" y="44"/>
                  </a:cubicBezTo>
                  <a:cubicBezTo>
                    <a:pt x="6" y="73"/>
                    <a:pt x="6" y="73"/>
                    <a:pt x="6" y="73"/>
                  </a:cubicBezTo>
                  <a:cubicBezTo>
                    <a:pt x="5" y="74"/>
                    <a:pt x="5" y="74"/>
                    <a:pt x="5" y="74"/>
                  </a:cubicBezTo>
                  <a:cubicBezTo>
                    <a:pt x="5" y="74"/>
                    <a:pt x="5" y="74"/>
                    <a:pt x="5" y="74"/>
                  </a:cubicBezTo>
                  <a:cubicBezTo>
                    <a:pt x="1" y="80"/>
                    <a:pt x="1" y="80"/>
                    <a:pt x="1" y="80"/>
                  </a:cubicBezTo>
                  <a:cubicBezTo>
                    <a:pt x="0" y="82"/>
                    <a:pt x="0" y="85"/>
                    <a:pt x="2" y="87"/>
                  </a:cubicBezTo>
                  <a:cubicBezTo>
                    <a:pt x="2" y="87"/>
                    <a:pt x="2" y="87"/>
                    <a:pt x="2" y="87"/>
                  </a:cubicBezTo>
                  <a:cubicBezTo>
                    <a:pt x="3" y="89"/>
                    <a:pt x="5" y="89"/>
                    <a:pt x="6" y="89"/>
                  </a:cubicBezTo>
                  <a:cubicBezTo>
                    <a:pt x="7" y="89"/>
                    <a:pt x="9" y="89"/>
                    <a:pt x="10" y="88"/>
                  </a:cubicBezTo>
                  <a:cubicBezTo>
                    <a:pt x="45" y="64"/>
                    <a:pt x="45" y="64"/>
                    <a:pt x="45" y="64"/>
                  </a:cubicBezTo>
                  <a:cubicBezTo>
                    <a:pt x="47" y="63"/>
                    <a:pt x="48" y="62"/>
                    <a:pt x="48" y="60"/>
                  </a:cubicBezTo>
                  <a:cubicBezTo>
                    <a:pt x="48" y="53"/>
                    <a:pt x="48" y="53"/>
                    <a:pt x="48" y="53"/>
                  </a:cubicBezTo>
                  <a:cubicBezTo>
                    <a:pt x="48" y="52"/>
                    <a:pt x="49" y="51"/>
                    <a:pt x="49" y="51"/>
                  </a:cubicBezTo>
                  <a:cubicBezTo>
                    <a:pt x="87" y="13"/>
                    <a:pt x="87" y="13"/>
                    <a:pt x="87" y="13"/>
                  </a:cubicBezTo>
                  <a:cubicBezTo>
                    <a:pt x="88" y="12"/>
                    <a:pt x="89" y="10"/>
                    <a:pt x="89" y="9"/>
                  </a:cubicBezTo>
                  <a:cubicBezTo>
                    <a:pt x="89" y="7"/>
                    <a:pt x="88" y="6"/>
                    <a:pt x="87" y="5"/>
                  </a:cubicBezTo>
                  <a:lnTo>
                    <a:pt x="85" y="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404"/>
            </a:p>
          </p:txBody>
        </p:sp>
      </p:grpSp>
      <p:grpSp>
        <p:nvGrpSpPr>
          <p:cNvPr id="29" name="Group 28">
            <a:extLst>
              <a:ext uri="{FF2B5EF4-FFF2-40B4-BE49-F238E27FC236}">
                <a16:creationId xmlns:a16="http://schemas.microsoft.com/office/drawing/2014/main" id="{E7F172DE-EAA3-4E7A-A60B-D362DFFF6AFA}"/>
              </a:ext>
            </a:extLst>
          </p:cNvPr>
          <p:cNvGrpSpPr/>
          <p:nvPr/>
        </p:nvGrpSpPr>
        <p:grpSpPr>
          <a:xfrm>
            <a:off x="-3907236" y="1433561"/>
            <a:ext cx="1145822" cy="999588"/>
            <a:chOff x="-4502203" y="808549"/>
            <a:chExt cx="1177695" cy="1027394"/>
          </a:xfrm>
        </p:grpSpPr>
        <p:sp>
          <p:nvSpPr>
            <p:cNvPr id="30" name="Freeform 31">
              <a:extLst>
                <a:ext uri="{FF2B5EF4-FFF2-40B4-BE49-F238E27FC236}">
                  <a16:creationId xmlns:a16="http://schemas.microsoft.com/office/drawing/2014/main" id="{D4659525-D9D8-4AA0-BECC-59E8B4274AFC}"/>
                </a:ext>
              </a:extLst>
            </p:cNvPr>
            <p:cNvSpPr>
              <a:spLocks/>
            </p:cNvSpPr>
            <p:nvPr/>
          </p:nvSpPr>
          <p:spPr bwMode="auto">
            <a:xfrm>
              <a:off x="-4502203" y="808549"/>
              <a:ext cx="550576" cy="794445"/>
            </a:xfrm>
            <a:custGeom>
              <a:avLst/>
              <a:gdLst>
                <a:gd name="T0" fmla="*/ 12 w 123"/>
                <a:gd name="T1" fmla="*/ 165 h 177"/>
                <a:gd name="T2" fmla="*/ 61 w 123"/>
                <a:gd name="T3" fmla="*/ 101 h 177"/>
                <a:gd name="T4" fmla="*/ 75 w 123"/>
                <a:gd name="T5" fmla="*/ 104 h 177"/>
                <a:gd name="T6" fmla="*/ 72 w 123"/>
                <a:gd name="T7" fmla="*/ 91 h 177"/>
                <a:gd name="T8" fmla="*/ 38 w 123"/>
                <a:gd name="T9" fmla="*/ 52 h 177"/>
                <a:gd name="T10" fmla="*/ 78 w 123"/>
                <a:gd name="T11" fmla="*/ 13 h 177"/>
                <a:gd name="T12" fmla="*/ 110 w 123"/>
                <a:gd name="T13" fmla="*/ 30 h 177"/>
                <a:gd name="T14" fmla="*/ 123 w 123"/>
                <a:gd name="T15" fmla="*/ 26 h 177"/>
                <a:gd name="T16" fmla="*/ 78 w 123"/>
                <a:gd name="T17" fmla="*/ 0 h 177"/>
                <a:gd name="T18" fmla="*/ 26 w 123"/>
                <a:gd name="T19" fmla="*/ 52 h 177"/>
                <a:gd name="T20" fmla="*/ 46 w 123"/>
                <a:gd name="T21" fmla="*/ 93 h 177"/>
                <a:gd name="T22" fmla="*/ 0 w 123"/>
                <a:gd name="T23" fmla="*/ 166 h 177"/>
                <a:gd name="T24" fmla="*/ 0 w 123"/>
                <a:gd name="T25" fmla="*/ 171 h 177"/>
                <a:gd name="T26" fmla="*/ 0 w 123"/>
                <a:gd name="T27" fmla="*/ 177 h 177"/>
                <a:gd name="T28" fmla="*/ 51 w 123"/>
                <a:gd name="T29" fmla="*/ 177 h 177"/>
                <a:gd name="T30" fmla="*/ 58 w 123"/>
                <a:gd name="T31" fmla="*/ 165 h 177"/>
                <a:gd name="T32" fmla="*/ 12 w 123"/>
                <a:gd name="T33" fmla="*/ 165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3" h="177">
                  <a:moveTo>
                    <a:pt x="12" y="165"/>
                  </a:moveTo>
                  <a:cubicBezTo>
                    <a:pt x="13" y="134"/>
                    <a:pt x="33" y="109"/>
                    <a:pt x="61" y="101"/>
                  </a:cubicBezTo>
                  <a:cubicBezTo>
                    <a:pt x="65" y="103"/>
                    <a:pt x="70" y="104"/>
                    <a:pt x="75" y="104"/>
                  </a:cubicBezTo>
                  <a:cubicBezTo>
                    <a:pt x="73" y="100"/>
                    <a:pt x="72" y="96"/>
                    <a:pt x="72" y="91"/>
                  </a:cubicBezTo>
                  <a:cubicBezTo>
                    <a:pt x="53" y="88"/>
                    <a:pt x="38" y="72"/>
                    <a:pt x="38" y="52"/>
                  </a:cubicBezTo>
                  <a:cubicBezTo>
                    <a:pt x="38" y="30"/>
                    <a:pt x="56" y="13"/>
                    <a:pt x="78" y="13"/>
                  </a:cubicBezTo>
                  <a:cubicBezTo>
                    <a:pt x="91" y="13"/>
                    <a:pt x="103" y="19"/>
                    <a:pt x="110" y="30"/>
                  </a:cubicBezTo>
                  <a:cubicBezTo>
                    <a:pt x="114" y="28"/>
                    <a:pt x="118" y="27"/>
                    <a:pt x="123" y="26"/>
                  </a:cubicBezTo>
                  <a:cubicBezTo>
                    <a:pt x="114" y="11"/>
                    <a:pt x="97" y="0"/>
                    <a:pt x="78" y="0"/>
                  </a:cubicBezTo>
                  <a:cubicBezTo>
                    <a:pt x="49" y="0"/>
                    <a:pt x="26" y="23"/>
                    <a:pt x="26" y="52"/>
                  </a:cubicBezTo>
                  <a:cubicBezTo>
                    <a:pt x="26" y="69"/>
                    <a:pt x="34" y="84"/>
                    <a:pt x="46" y="93"/>
                  </a:cubicBezTo>
                  <a:cubicBezTo>
                    <a:pt x="19" y="106"/>
                    <a:pt x="0" y="133"/>
                    <a:pt x="0" y="166"/>
                  </a:cubicBezTo>
                  <a:cubicBezTo>
                    <a:pt x="0" y="167"/>
                    <a:pt x="0" y="169"/>
                    <a:pt x="0" y="171"/>
                  </a:cubicBezTo>
                  <a:cubicBezTo>
                    <a:pt x="0" y="177"/>
                    <a:pt x="0" y="177"/>
                    <a:pt x="0" y="177"/>
                  </a:cubicBezTo>
                  <a:cubicBezTo>
                    <a:pt x="51" y="177"/>
                    <a:pt x="51" y="177"/>
                    <a:pt x="51" y="177"/>
                  </a:cubicBezTo>
                  <a:cubicBezTo>
                    <a:pt x="53" y="173"/>
                    <a:pt x="55" y="168"/>
                    <a:pt x="58" y="165"/>
                  </a:cubicBezTo>
                  <a:lnTo>
                    <a:pt x="12" y="16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4"/>
            </a:p>
          </p:txBody>
        </p:sp>
        <p:sp>
          <p:nvSpPr>
            <p:cNvPr id="31" name="Freeform 32">
              <a:extLst>
                <a:ext uri="{FF2B5EF4-FFF2-40B4-BE49-F238E27FC236}">
                  <a16:creationId xmlns:a16="http://schemas.microsoft.com/office/drawing/2014/main" id="{913E4E08-B84C-49BE-AB26-C5DD14D9A5B1}"/>
                </a:ext>
              </a:extLst>
            </p:cNvPr>
            <p:cNvSpPr>
              <a:spLocks/>
            </p:cNvSpPr>
            <p:nvPr/>
          </p:nvSpPr>
          <p:spPr bwMode="auto">
            <a:xfrm>
              <a:off x="-3875084" y="808549"/>
              <a:ext cx="550576" cy="794445"/>
            </a:xfrm>
            <a:custGeom>
              <a:avLst/>
              <a:gdLst>
                <a:gd name="T0" fmla="*/ 77 w 123"/>
                <a:gd name="T1" fmla="*/ 93 h 177"/>
                <a:gd name="T2" fmla="*/ 97 w 123"/>
                <a:gd name="T3" fmla="*/ 52 h 177"/>
                <a:gd name="T4" fmla="*/ 45 w 123"/>
                <a:gd name="T5" fmla="*/ 0 h 177"/>
                <a:gd name="T6" fmla="*/ 0 w 123"/>
                <a:gd name="T7" fmla="*/ 26 h 177"/>
                <a:gd name="T8" fmla="*/ 12 w 123"/>
                <a:gd name="T9" fmla="*/ 30 h 177"/>
                <a:gd name="T10" fmla="*/ 45 w 123"/>
                <a:gd name="T11" fmla="*/ 13 h 177"/>
                <a:gd name="T12" fmla="*/ 85 w 123"/>
                <a:gd name="T13" fmla="*/ 52 h 177"/>
                <a:gd name="T14" fmla="*/ 51 w 123"/>
                <a:gd name="T15" fmla="*/ 91 h 177"/>
                <a:gd name="T16" fmla="*/ 48 w 123"/>
                <a:gd name="T17" fmla="*/ 104 h 177"/>
                <a:gd name="T18" fmla="*/ 62 w 123"/>
                <a:gd name="T19" fmla="*/ 101 h 177"/>
                <a:gd name="T20" fmla="*/ 111 w 123"/>
                <a:gd name="T21" fmla="*/ 165 h 177"/>
                <a:gd name="T22" fmla="*/ 65 w 123"/>
                <a:gd name="T23" fmla="*/ 165 h 177"/>
                <a:gd name="T24" fmla="*/ 72 w 123"/>
                <a:gd name="T25" fmla="*/ 177 h 177"/>
                <a:gd name="T26" fmla="*/ 122 w 123"/>
                <a:gd name="T27" fmla="*/ 177 h 177"/>
                <a:gd name="T28" fmla="*/ 123 w 123"/>
                <a:gd name="T29" fmla="*/ 171 h 177"/>
                <a:gd name="T30" fmla="*/ 123 w 123"/>
                <a:gd name="T31" fmla="*/ 166 h 177"/>
                <a:gd name="T32" fmla="*/ 77 w 123"/>
                <a:gd name="T33" fmla="*/ 93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3" h="177">
                  <a:moveTo>
                    <a:pt x="77" y="93"/>
                  </a:moveTo>
                  <a:cubicBezTo>
                    <a:pt x="89" y="84"/>
                    <a:pt x="97" y="69"/>
                    <a:pt x="97" y="52"/>
                  </a:cubicBezTo>
                  <a:cubicBezTo>
                    <a:pt x="97" y="23"/>
                    <a:pt x="74" y="0"/>
                    <a:pt x="45" y="0"/>
                  </a:cubicBezTo>
                  <a:cubicBezTo>
                    <a:pt x="26" y="0"/>
                    <a:pt x="9" y="11"/>
                    <a:pt x="0" y="26"/>
                  </a:cubicBezTo>
                  <a:cubicBezTo>
                    <a:pt x="4" y="27"/>
                    <a:pt x="8" y="28"/>
                    <a:pt x="12" y="30"/>
                  </a:cubicBezTo>
                  <a:cubicBezTo>
                    <a:pt x="20" y="19"/>
                    <a:pt x="32" y="13"/>
                    <a:pt x="45" y="13"/>
                  </a:cubicBezTo>
                  <a:cubicBezTo>
                    <a:pt x="67" y="13"/>
                    <a:pt x="85" y="30"/>
                    <a:pt x="85" y="52"/>
                  </a:cubicBezTo>
                  <a:cubicBezTo>
                    <a:pt x="85" y="72"/>
                    <a:pt x="70" y="88"/>
                    <a:pt x="51" y="91"/>
                  </a:cubicBezTo>
                  <a:cubicBezTo>
                    <a:pt x="50" y="96"/>
                    <a:pt x="50" y="100"/>
                    <a:pt x="48" y="104"/>
                  </a:cubicBezTo>
                  <a:cubicBezTo>
                    <a:pt x="53" y="104"/>
                    <a:pt x="58" y="103"/>
                    <a:pt x="62" y="101"/>
                  </a:cubicBezTo>
                  <a:cubicBezTo>
                    <a:pt x="90" y="109"/>
                    <a:pt x="110" y="134"/>
                    <a:pt x="111" y="165"/>
                  </a:cubicBezTo>
                  <a:cubicBezTo>
                    <a:pt x="65" y="165"/>
                    <a:pt x="65" y="165"/>
                    <a:pt x="65" y="165"/>
                  </a:cubicBezTo>
                  <a:cubicBezTo>
                    <a:pt x="68" y="168"/>
                    <a:pt x="70" y="173"/>
                    <a:pt x="72" y="177"/>
                  </a:cubicBezTo>
                  <a:cubicBezTo>
                    <a:pt x="122" y="177"/>
                    <a:pt x="122" y="177"/>
                    <a:pt x="122" y="177"/>
                  </a:cubicBezTo>
                  <a:cubicBezTo>
                    <a:pt x="123" y="171"/>
                    <a:pt x="123" y="171"/>
                    <a:pt x="123" y="171"/>
                  </a:cubicBezTo>
                  <a:cubicBezTo>
                    <a:pt x="123" y="169"/>
                    <a:pt x="123" y="167"/>
                    <a:pt x="123" y="166"/>
                  </a:cubicBezTo>
                  <a:cubicBezTo>
                    <a:pt x="123" y="133"/>
                    <a:pt x="104" y="106"/>
                    <a:pt x="77" y="9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4"/>
            </a:p>
          </p:txBody>
        </p:sp>
        <p:sp>
          <p:nvSpPr>
            <p:cNvPr id="32" name="Freeform 33">
              <a:extLst>
                <a:ext uri="{FF2B5EF4-FFF2-40B4-BE49-F238E27FC236}">
                  <a16:creationId xmlns:a16="http://schemas.microsoft.com/office/drawing/2014/main" id="{7E19712A-955D-4AB3-A8FC-F49081C543C8}"/>
                </a:ext>
              </a:extLst>
            </p:cNvPr>
            <p:cNvSpPr>
              <a:spLocks noEditPoints="1"/>
            </p:cNvSpPr>
            <p:nvPr/>
          </p:nvSpPr>
          <p:spPr bwMode="auto">
            <a:xfrm>
              <a:off x="-4314202" y="924350"/>
              <a:ext cx="801693" cy="911593"/>
            </a:xfrm>
            <a:custGeom>
              <a:avLst/>
              <a:gdLst>
                <a:gd name="T0" fmla="*/ 170 w 179"/>
                <a:gd name="T1" fmla="*/ 151 h 203"/>
                <a:gd name="T2" fmla="*/ 163 w 179"/>
                <a:gd name="T3" fmla="*/ 139 h 203"/>
                <a:gd name="T4" fmla="*/ 126 w 179"/>
                <a:gd name="T5" fmla="*/ 107 h 203"/>
                <a:gd name="T6" fmla="*/ 146 w 179"/>
                <a:gd name="T7" fmla="*/ 78 h 203"/>
                <a:gd name="T8" fmla="*/ 149 w 179"/>
                <a:gd name="T9" fmla="*/ 65 h 203"/>
                <a:gd name="T10" fmla="*/ 149 w 179"/>
                <a:gd name="T11" fmla="*/ 60 h 203"/>
                <a:gd name="T12" fmla="*/ 110 w 179"/>
                <a:gd name="T13" fmla="*/ 4 h 203"/>
                <a:gd name="T14" fmla="*/ 98 w 179"/>
                <a:gd name="T15" fmla="*/ 0 h 203"/>
                <a:gd name="T16" fmla="*/ 89 w 179"/>
                <a:gd name="T17" fmla="*/ 0 h 203"/>
                <a:gd name="T18" fmla="*/ 81 w 179"/>
                <a:gd name="T19" fmla="*/ 0 h 203"/>
                <a:gd name="T20" fmla="*/ 68 w 179"/>
                <a:gd name="T21" fmla="*/ 4 h 203"/>
                <a:gd name="T22" fmla="*/ 30 w 179"/>
                <a:gd name="T23" fmla="*/ 60 h 203"/>
                <a:gd name="T24" fmla="*/ 30 w 179"/>
                <a:gd name="T25" fmla="*/ 65 h 203"/>
                <a:gd name="T26" fmla="*/ 33 w 179"/>
                <a:gd name="T27" fmla="*/ 78 h 203"/>
                <a:gd name="T28" fmla="*/ 53 w 179"/>
                <a:gd name="T29" fmla="*/ 107 h 203"/>
                <a:gd name="T30" fmla="*/ 16 w 179"/>
                <a:gd name="T31" fmla="*/ 139 h 203"/>
                <a:gd name="T32" fmla="*/ 9 w 179"/>
                <a:gd name="T33" fmla="*/ 151 h 203"/>
                <a:gd name="T34" fmla="*/ 0 w 179"/>
                <a:gd name="T35" fmla="*/ 190 h 203"/>
                <a:gd name="T36" fmla="*/ 0 w 179"/>
                <a:gd name="T37" fmla="*/ 197 h 203"/>
                <a:gd name="T38" fmla="*/ 0 w 179"/>
                <a:gd name="T39" fmla="*/ 203 h 203"/>
                <a:gd name="T40" fmla="*/ 178 w 179"/>
                <a:gd name="T41" fmla="*/ 203 h 203"/>
                <a:gd name="T42" fmla="*/ 179 w 179"/>
                <a:gd name="T43" fmla="*/ 197 h 203"/>
                <a:gd name="T44" fmla="*/ 179 w 179"/>
                <a:gd name="T45" fmla="*/ 190 h 203"/>
                <a:gd name="T46" fmla="*/ 170 w 179"/>
                <a:gd name="T47" fmla="*/ 151 h 203"/>
                <a:gd name="T48" fmla="*/ 44 w 179"/>
                <a:gd name="T49" fmla="*/ 60 h 203"/>
                <a:gd name="T50" fmla="*/ 89 w 179"/>
                <a:gd name="T51" fmla="*/ 14 h 203"/>
                <a:gd name="T52" fmla="*/ 135 w 179"/>
                <a:gd name="T53" fmla="*/ 60 h 203"/>
                <a:gd name="T54" fmla="*/ 89 w 179"/>
                <a:gd name="T55" fmla="*/ 105 h 203"/>
                <a:gd name="T56" fmla="*/ 44 w 179"/>
                <a:gd name="T57" fmla="*/ 60 h 203"/>
                <a:gd name="T58" fmla="*/ 14 w 179"/>
                <a:gd name="T59" fmla="*/ 189 h 203"/>
                <a:gd name="T60" fmla="*/ 70 w 179"/>
                <a:gd name="T61" fmla="*/ 116 h 203"/>
                <a:gd name="T62" fmla="*/ 89 w 179"/>
                <a:gd name="T63" fmla="*/ 119 h 203"/>
                <a:gd name="T64" fmla="*/ 109 w 179"/>
                <a:gd name="T65" fmla="*/ 116 h 203"/>
                <a:gd name="T66" fmla="*/ 165 w 179"/>
                <a:gd name="T67" fmla="*/ 189 h 203"/>
                <a:gd name="T68" fmla="*/ 14 w 179"/>
                <a:gd name="T69" fmla="*/ 189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203">
                  <a:moveTo>
                    <a:pt x="170" y="151"/>
                  </a:moveTo>
                  <a:cubicBezTo>
                    <a:pt x="168" y="147"/>
                    <a:pt x="166" y="142"/>
                    <a:pt x="163" y="139"/>
                  </a:cubicBezTo>
                  <a:cubicBezTo>
                    <a:pt x="154" y="125"/>
                    <a:pt x="141" y="114"/>
                    <a:pt x="126" y="107"/>
                  </a:cubicBezTo>
                  <a:cubicBezTo>
                    <a:pt x="135" y="100"/>
                    <a:pt x="142" y="89"/>
                    <a:pt x="146" y="78"/>
                  </a:cubicBezTo>
                  <a:cubicBezTo>
                    <a:pt x="148" y="74"/>
                    <a:pt x="148" y="70"/>
                    <a:pt x="149" y="65"/>
                  </a:cubicBezTo>
                  <a:cubicBezTo>
                    <a:pt x="149" y="63"/>
                    <a:pt x="149" y="61"/>
                    <a:pt x="149" y="60"/>
                  </a:cubicBezTo>
                  <a:cubicBezTo>
                    <a:pt x="149" y="34"/>
                    <a:pt x="133" y="12"/>
                    <a:pt x="110" y="4"/>
                  </a:cubicBezTo>
                  <a:cubicBezTo>
                    <a:pt x="106" y="2"/>
                    <a:pt x="102" y="1"/>
                    <a:pt x="98" y="0"/>
                  </a:cubicBezTo>
                  <a:cubicBezTo>
                    <a:pt x="95" y="0"/>
                    <a:pt x="92" y="0"/>
                    <a:pt x="89" y="0"/>
                  </a:cubicBezTo>
                  <a:cubicBezTo>
                    <a:pt x="86" y="0"/>
                    <a:pt x="84" y="0"/>
                    <a:pt x="81" y="0"/>
                  </a:cubicBezTo>
                  <a:cubicBezTo>
                    <a:pt x="76" y="1"/>
                    <a:pt x="72" y="2"/>
                    <a:pt x="68" y="4"/>
                  </a:cubicBezTo>
                  <a:cubicBezTo>
                    <a:pt x="46" y="12"/>
                    <a:pt x="30" y="34"/>
                    <a:pt x="30" y="60"/>
                  </a:cubicBezTo>
                  <a:cubicBezTo>
                    <a:pt x="30" y="61"/>
                    <a:pt x="30" y="63"/>
                    <a:pt x="30" y="65"/>
                  </a:cubicBezTo>
                  <a:cubicBezTo>
                    <a:pt x="30" y="70"/>
                    <a:pt x="31" y="74"/>
                    <a:pt x="33" y="78"/>
                  </a:cubicBezTo>
                  <a:cubicBezTo>
                    <a:pt x="36" y="89"/>
                    <a:pt x="44" y="100"/>
                    <a:pt x="53" y="107"/>
                  </a:cubicBezTo>
                  <a:cubicBezTo>
                    <a:pt x="38" y="114"/>
                    <a:pt x="25" y="125"/>
                    <a:pt x="16" y="139"/>
                  </a:cubicBezTo>
                  <a:cubicBezTo>
                    <a:pt x="13" y="142"/>
                    <a:pt x="11" y="147"/>
                    <a:pt x="9" y="151"/>
                  </a:cubicBezTo>
                  <a:cubicBezTo>
                    <a:pt x="3" y="163"/>
                    <a:pt x="0" y="176"/>
                    <a:pt x="0" y="190"/>
                  </a:cubicBezTo>
                  <a:cubicBezTo>
                    <a:pt x="0" y="192"/>
                    <a:pt x="0" y="194"/>
                    <a:pt x="0" y="197"/>
                  </a:cubicBezTo>
                  <a:cubicBezTo>
                    <a:pt x="0" y="203"/>
                    <a:pt x="0" y="203"/>
                    <a:pt x="0" y="203"/>
                  </a:cubicBezTo>
                  <a:cubicBezTo>
                    <a:pt x="178" y="203"/>
                    <a:pt x="178" y="203"/>
                    <a:pt x="178" y="203"/>
                  </a:cubicBezTo>
                  <a:cubicBezTo>
                    <a:pt x="179" y="197"/>
                    <a:pt x="179" y="197"/>
                    <a:pt x="179" y="197"/>
                  </a:cubicBezTo>
                  <a:cubicBezTo>
                    <a:pt x="179" y="194"/>
                    <a:pt x="179" y="192"/>
                    <a:pt x="179" y="190"/>
                  </a:cubicBezTo>
                  <a:cubicBezTo>
                    <a:pt x="179" y="176"/>
                    <a:pt x="176" y="163"/>
                    <a:pt x="170" y="151"/>
                  </a:cubicBezTo>
                  <a:close/>
                  <a:moveTo>
                    <a:pt x="44" y="60"/>
                  </a:moveTo>
                  <a:cubicBezTo>
                    <a:pt x="44" y="34"/>
                    <a:pt x="64" y="14"/>
                    <a:pt x="89" y="14"/>
                  </a:cubicBezTo>
                  <a:cubicBezTo>
                    <a:pt x="114" y="14"/>
                    <a:pt x="135" y="34"/>
                    <a:pt x="135" y="60"/>
                  </a:cubicBezTo>
                  <a:cubicBezTo>
                    <a:pt x="135" y="85"/>
                    <a:pt x="114" y="105"/>
                    <a:pt x="89" y="105"/>
                  </a:cubicBezTo>
                  <a:cubicBezTo>
                    <a:pt x="64" y="105"/>
                    <a:pt x="44" y="85"/>
                    <a:pt x="44" y="60"/>
                  </a:cubicBezTo>
                  <a:close/>
                  <a:moveTo>
                    <a:pt x="14" y="189"/>
                  </a:moveTo>
                  <a:cubicBezTo>
                    <a:pt x="15" y="154"/>
                    <a:pt x="38" y="125"/>
                    <a:pt x="70" y="116"/>
                  </a:cubicBezTo>
                  <a:cubicBezTo>
                    <a:pt x="76" y="118"/>
                    <a:pt x="83" y="119"/>
                    <a:pt x="89" y="119"/>
                  </a:cubicBezTo>
                  <a:cubicBezTo>
                    <a:pt x="96" y="119"/>
                    <a:pt x="103" y="118"/>
                    <a:pt x="109" y="116"/>
                  </a:cubicBezTo>
                  <a:cubicBezTo>
                    <a:pt x="141" y="125"/>
                    <a:pt x="164" y="154"/>
                    <a:pt x="165" y="189"/>
                  </a:cubicBezTo>
                  <a:lnTo>
                    <a:pt x="14" y="189"/>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404"/>
            </a:p>
          </p:txBody>
        </p:sp>
      </p:grpSp>
      <p:grpSp>
        <p:nvGrpSpPr>
          <p:cNvPr id="33" name="Group 32">
            <a:extLst>
              <a:ext uri="{FF2B5EF4-FFF2-40B4-BE49-F238E27FC236}">
                <a16:creationId xmlns:a16="http://schemas.microsoft.com/office/drawing/2014/main" id="{13BFA8AC-C49C-4E5B-9F8A-E06B2C392C52}"/>
              </a:ext>
            </a:extLst>
          </p:cNvPr>
          <p:cNvGrpSpPr/>
          <p:nvPr/>
        </p:nvGrpSpPr>
        <p:grpSpPr>
          <a:xfrm>
            <a:off x="-2356627" y="5409103"/>
            <a:ext cx="1109848" cy="846744"/>
            <a:chOff x="-1512086" y="4110794"/>
            <a:chExt cx="1109848" cy="846744"/>
          </a:xfrm>
        </p:grpSpPr>
        <p:sp>
          <p:nvSpPr>
            <p:cNvPr id="34" name="Freeform 48">
              <a:extLst>
                <a:ext uri="{FF2B5EF4-FFF2-40B4-BE49-F238E27FC236}">
                  <a16:creationId xmlns:a16="http://schemas.microsoft.com/office/drawing/2014/main" id="{00E9FAA2-BFD4-47BD-8E5A-29101DEBC78C}"/>
                </a:ext>
              </a:extLst>
            </p:cNvPr>
            <p:cNvSpPr>
              <a:spLocks noEditPoints="1"/>
            </p:cNvSpPr>
            <p:nvPr/>
          </p:nvSpPr>
          <p:spPr bwMode="auto">
            <a:xfrm>
              <a:off x="-1512086" y="4207564"/>
              <a:ext cx="784132" cy="713684"/>
            </a:xfrm>
            <a:custGeom>
              <a:avLst/>
              <a:gdLst>
                <a:gd name="T0" fmla="*/ 131 w 195"/>
                <a:gd name="T1" fmla="*/ 149 h 177"/>
                <a:gd name="T2" fmla="*/ 130 w 195"/>
                <a:gd name="T3" fmla="*/ 158 h 177"/>
                <a:gd name="T4" fmla="*/ 107 w 195"/>
                <a:gd name="T5" fmla="*/ 177 h 177"/>
                <a:gd name="T6" fmla="*/ 66 w 195"/>
                <a:gd name="T7" fmla="*/ 177 h 177"/>
                <a:gd name="T8" fmla="*/ 43 w 195"/>
                <a:gd name="T9" fmla="*/ 154 h 177"/>
                <a:gd name="T10" fmla="*/ 43 w 195"/>
                <a:gd name="T11" fmla="*/ 124 h 177"/>
                <a:gd name="T12" fmla="*/ 40 w 195"/>
                <a:gd name="T13" fmla="*/ 120 h 177"/>
                <a:gd name="T14" fmla="*/ 18 w 195"/>
                <a:gd name="T15" fmla="*/ 113 h 177"/>
                <a:gd name="T16" fmla="*/ 10 w 195"/>
                <a:gd name="T17" fmla="*/ 107 h 177"/>
                <a:gd name="T18" fmla="*/ 10 w 195"/>
                <a:gd name="T19" fmla="*/ 54 h 177"/>
                <a:gd name="T20" fmla="*/ 19 w 195"/>
                <a:gd name="T21" fmla="*/ 48 h 177"/>
                <a:gd name="T22" fmla="*/ 161 w 195"/>
                <a:gd name="T23" fmla="*/ 3 h 177"/>
                <a:gd name="T24" fmla="*/ 168 w 195"/>
                <a:gd name="T25" fmla="*/ 1 h 177"/>
                <a:gd name="T26" fmla="*/ 183 w 195"/>
                <a:gd name="T27" fmla="*/ 8 h 177"/>
                <a:gd name="T28" fmla="*/ 191 w 195"/>
                <a:gd name="T29" fmla="*/ 28 h 177"/>
                <a:gd name="T30" fmla="*/ 195 w 195"/>
                <a:gd name="T31" fmla="*/ 73 h 177"/>
                <a:gd name="T32" fmla="*/ 192 w 195"/>
                <a:gd name="T33" fmla="*/ 125 h 177"/>
                <a:gd name="T34" fmla="*/ 187 w 195"/>
                <a:gd name="T35" fmla="*/ 145 h 177"/>
                <a:gd name="T36" fmla="*/ 183 w 195"/>
                <a:gd name="T37" fmla="*/ 154 h 177"/>
                <a:gd name="T38" fmla="*/ 164 w 195"/>
                <a:gd name="T39" fmla="*/ 159 h 177"/>
                <a:gd name="T40" fmla="*/ 131 w 195"/>
                <a:gd name="T41" fmla="*/ 149 h 177"/>
                <a:gd name="T42" fmla="*/ 151 w 195"/>
                <a:gd name="T43" fmla="*/ 138 h 177"/>
                <a:gd name="T44" fmla="*/ 151 w 195"/>
                <a:gd name="T45" fmla="*/ 23 h 177"/>
                <a:gd name="T46" fmla="*/ 120 w 195"/>
                <a:gd name="T47" fmla="*/ 33 h 177"/>
                <a:gd name="T48" fmla="*/ 26 w 195"/>
                <a:gd name="T49" fmla="*/ 63 h 177"/>
                <a:gd name="T50" fmla="*/ 22 w 195"/>
                <a:gd name="T51" fmla="*/ 67 h 177"/>
                <a:gd name="T52" fmla="*/ 22 w 195"/>
                <a:gd name="T53" fmla="*/ 94 h 177"/>
                <a:gd name="T54" fmla="*/ 26 w 195"/>
                <a:gd name="T55" fmla="*/ 99 h 177"/>
                <a:gd name="T56" fmla="*/ 132 w 195"/>
                <a:gd name="T57" fmla="*/ 132 h 177"/>
                <a:gd name="T58" fmla="*/ 151 w 195"/>
                <a:gd name="T59" fmla="*/ 138 h 177"/>
                <a:gd name="T60" fmla="*/ 171 w 195"/>
                <a:gd name="T61" fmla="*/ 19 h 177"/>
                <a:gd name="T62" fmla="*/ 170 w 195"/>
                <a:gd name="T63" fmla="*/ 19 h 177"/>
                <a:gd name="T64" fmla="*/ 167 w 195"/>
                <a:gd name="T65" fmla="*/ 30 h 177"/>
                <a:gd name="T66" fmla="*/ 163 w 195"/>
                <a:gd name="T67" fmla="*/ 72 h 177"/>
                <a:gd name="T68" fmla="*/ 166 w 195"/>
                <a:gd name="T69" fmla="*/ 127 h 177"/>
                <a:gd name="T70" fmla="*/ 171 w 195"/>
                <a:gd name="T71" fmla="*/ 143 h 177"/>
                <a:gd name="T72" fmla="*/ 173 w 195"/>
                <a:gd name="T73" fmla="*/ 138 h 177"/>
                <a:gd name="T74" fmla="*/ 176 w 195"/>
                <a:gd name="T75" fmla="*/ 122 h 177"/>
                <a:gd name="T76" fmla="*/ 176 w 195"/>
                <a:gd name="T77" fmla="*/ 40 h 177"/>
                <a:gd name="T78" fmla="*/ 171 w 195"/>
                <a:gd name="T79" fmla="*/ 19 h 177"/>
                <a:gd name="T80" fmla="*/ 59 w 195"/>
                <a:gd name="T81" fmla="*/ 126 h 177"/>
                <a:gd name="T82" fmla="*/ 59 w 195"/>
                <a:gd name="T83" fmla="*/ 153 h 177"/>
                <a:gd name="T84" fmla="*/ 67 w 195"/>
                <a:gd name="T85" fmla="*/ 161 h 177"/>
                <a:gd name="T86" fmla="*/ 106 w 195"/>
                <a:gd name="T87" fmla="*/ 161 h 177"/>
                <a:gd name="T88" fmla="*/ 115 w 195"/>
                <a:gd name="T89" fmla="*/ 152 h 177"/>
                <a:gd name="T90" fmla="*/ 115 w 195"/>
                <a:gd name="T91" fmla="*/ 144 h 177"/>
                <a:gd name="T92" fmla="*/ 59 w 195"/>
                <a:gd name="T93" fmla="*/ 12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5" h="177">
                  <a:moveTo>
                    <a:pt x="131" y="149"/>
                  </a:moveTo>
                  <a:cubicBezTo>
                    <a:pt x="131" y="152"/>
                    <a:pt x="131" y="155"/>
                    <a:pt x="130" y="158"/>
                  </a:cubicBezTo>
                  <a:cubicBezTo>
                    <a:pt x="128" y="169"/>
                    <a:pt x="119" y="177"/>
                    <a:pt x="107" y="177"/>
                  </a:cubicBezTo>
                  <a:cubicBezTo>
                    <a:pt x="93" y="177"/>
                    <a:pt x="80" y="177"/>
                    <a:pt x="66" y="177"/>
                  </a:cubicBezTo>
                  <a:cubicBezTo>
                    <a:pt x="53" y="177"/>
                    <a:pt x="43" y="166"/>
                    <a:pt x="43" y="154"/>
                  </a:cubicBezTo>
                  <a:cubicBezTo>
                    <a:pt x="43" y="144"/>
                    <a:pt x="43" y="134"/>
                    <a:pt x="43" y="124"/>
                  </a:cubicBezTo>
                  <a:cubicBezTo>
                    <a:pt x="43" y="122"/>
                    <a:pt x="42" y="120"/>
                    <a:pt x="40" y="120"/>
                  </a:cubicBezTo>
                  <a:cubicBezTo>
                    <a:pt x="32" y="118"/>
                    <a:pt x="25" y="115"/>
                    <a:pt x="18" y="113"/>
                  </a:cubicBezTo>
                  <a:cubicBezTo>
                    <a:pt x="15" y="112"/>
                    <a:pt x="12" y="110"/>
                    <a:pt x="10" y="107"/>
                  </a:cubicBezTo>
                  <a:cubicBezTo>
                    <a:pt x="0" y="93"/>
                    <a:pt x="0" y="69"/>
                    <a:pt x="10" y="54"/>
                  </a:cubicBezTo>
                  <a:cubicBezTo>
                    <a:pt x="12" y="51"/>
                    <a:pt x="15" y="49"/>
                    <a:pt x="19" y="48"/>
                  </a:cubicBezTo>
                  <a:cubicBezTo>
                    <a:pt x="66" y="33"/>
                    <a:pt x="114" y="18"/>
                    <a:pt x="161" y="3"/>
                  </a:cubicBezTo>
                  <a:cubicBezTo>
                    <a:pt x="163" y="2"/>
                    <a:pt x="165" y="1"/>
                    <a:pt x="168" y="1"/>
                  </a:cubicBezTo>
                  <a:cubicBezTo>
                    <a:pt x="174" y="0"/>
                    <a:pt x="180" y="2"/>
                    <a:pt x="183" y="8"/>
                  </a:cubicBezTo>
                  <a:cubicBezTo>
                    <a:pt x="187" y="14"/>
                    <a:pt x="189" y="21"/>
                    <a:pt x="191" y="28"/>
                  </a:cubicBezTo>
                  <a:cubicBezTo>
                    <a:pt x="194" y="43"/>
                    <a:pt x="195" y="58"/>
                    <a:pt x="195" y="73"/>
                  </a:cubicBezTo>
                  <a:cubicBezTo>
                    <a:pt x="195" y="90"/>
                    <a:pt x="195" y="107"/>
                    <a:pt x="192" y="125"/>
                  </a:cubicBezTo>
                  <a:cubicBezTo>
                    <a:pt x="191" y="132"/>
                    <a:pt x="189" y="139"/>
                    <a:pt x="187" y="145"/>
                  </a:cubicBezTo>
                  <a:cubicBezTo>
                    <a:pt x="186" y="149"/>
                    <a:pt x="185" y="152"/>
                    <a:pt x="183" y="154"/>
                  </a:cubicBezTo>
                  <a:cubicBezTo>
                    <a:pt x="178" y="161"/>
                    <a:pt x="172" y="162"/>
                    <a:pt x="164" y="159"/>
                  </a:cubicBezTo>
                  <a:cubicBezTo>
                    <a:pt x="153" y="156"/>
                    <a:pt x="142" y="152"/>
                    <a:pt x="131" y="149"/>
                  </a:cubicBezTo>
                  <a:close/>
                  <a:moveTo>
                    <a:pt x="151" y="138"/>
                  </a:moveTo>
                  <a:cubicBezTo>
                    <a:pt x="145" y="100"/>
                    <a:pt x="145" y="62"/>
                    <a:pt x="151" y="23"/>
                  </a:cubicBezTo>
                  <a:cubicBezTo>
                    <a:pt x="141" y="27"/>
                    <a:pt x="130" y="30"/>
                    <a:pt x="120" y="33"/>
                  </a:cubicBezTo>
                  <a:cubicBezTo>
                    <a:pt x="89" y="43"/>
                    <a:pt x="58" y="53"/>
                    <a:pt x="26" y="63"/>
                  </a:cubicBezTo>
                  <a:cubicBezTo>
                    <a:pt x="24" y="63"/>
                    <a:pt x="22" y="64"/>
                    <a:pt x="22" y="67"/>
                  </a:cubicBezTo>
                  <a:cubicBezTo>
                    <a:pt x="18" y="76"/>
                    <a:pt x="18" y="85"/>
                    <a:pt x="22" y="94"/>
                  </a:cubicBezTo>
                  <a:cubicBezTo>
                    <a:pt x="22" y="97"/>
                    <a:pt x="24" y="98"/>
                    <a:pt x="26" y="99"/>
                  </a:cubicBezTo>
                  <a:cubicBezTo>
                    <a:pt x="62" y="110"/>
                    <a:pt x="97" y="121"/>
                    <a:pt x="132" y="132"/>
                  </a:cubicBezTo>
                  <a:cubicBezTo>
                    <a:pt x="139" y="134"/>
                    <a:pt x="145" y="136"/>
                    <a:pt x="151" y="138"/>
                  </a:cubicBezTo>
                  <a:close/>
                  <a:moveTo>
                    <a:pt x="171" y="19"/>
                  </a:moveTo>
                  <a:cubicBezTo>
                    <a:pt x="171" y="19"/>
                    <a:pt x="170" y="19"/>
                    <a:pt x="170" y="19"/>
                  </a:cubicBezTo>
                  <a:cubicBezTo>
                    <a:pt x="169" y="23"/>
                    <a:pt x="168" y="27"/>
                    <a:pt x="167" y="30"/>
                  </a:cubicBezTo>
                  <a:cubicBezTo>
                    <a:pt x="164" y="44"/>
                    <a:pt x="163" y="58"/>
                    <a:pt x="163" y="72"/>
                  </a:cubicBezTo>
                  <a:cubicBezTo>
                    <a:pt x="163" y="91"/>
                    <a:pt x="163" y="109"/>
                    <a:pt x="166" y="127"/>
                  </a:cubicBezTo>
                  <a:cubicBezTo>
                    <a:pt x="167" y="132"/>
                    <a:pt x="168" y="138"/>
                    <a:pt x="171" y="143"/>
                  </a:cubicBezTo>
                  <a:cubicBezTo>
                    <a:pt x="172" y="141"/>
                    <a:pt x="172" y="140"/>
                    <a:pt x="173" y="138"/>
                  </a:cubicBezTo>
                  <a:cubicBezTo>
                    <a:pt x="174" y="133"/>
                    <a:pt x="176" y="127"/>
                    <a:pt x="176" y="122"/>
                  </a:cubicBezTo>
                  <a:cubicBezTo>
                    <a:pt x="180" y="94"/>
                    <a:pt x="180" y="67"/>
                    <a:pt x="176" y="40"/>
                  </a:cubicBezTo>
                  <a:cubicBezTo>
                    <a:pt x="175" y="33"/>
                    <a:pt x="174" y="26"/>
                    <a:pt x="171" y="19"/>
                  </a:cubicBezTo>
                  <a:close/>
                  <a:moveTo>
                    <a:pt x="59" y="126"/>
                  </a:moveTo>
                  <a:cubicBezTo>
                    <a:pt x="59" y="135"/>
                    <a:pt x="59" y="144"/>
                    <a:pt x="59" y="153"/>
                  </a:cubicBezTo>
                  <a:cubicBezTo>
                    <a:pt x="59" y="158"/>
                    <a:pt x="62" y="161"/>
                    <a:pt x="67" y="161"/>
                  </a:cubicBezTo>
                  <a:cubicBezTo>
                    <a:pt x="80" y="161"/>
                    <a:pt x="93" y="161"/>
                    <a:pt x="106" y="161"/>
                  </a:cubicBezTo>
                  <a:cubicBezTo>
                    <a:pt x="111" y="161"/>
                    <a:pt x="114" y="157"/>
                    <a:pt x="115" y="152"/>
                  </a:cubicBezTo>
                  <a:cubicBezTo>
                    <a:pt x="115" y="150"/>
                    <a:pt x="115" y="147"/>
                    <a:pt x="115" y="144"/>
                  </a:cubicBezTo>
                  <a:cubicBezTo>
                    <a:pt x="96" y="138"/>
                    <a:pt x="78" y="132"/>
                    <a:pt x="59" y="1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4"/>
            </a:p>
          </p:txBody>
        </p:sp>
        <p:sp>
          <p:nvSpPr>
            <p:cNvPr id="35" name="Freeform 49">
              <a:extLst>
                <a:ext uri="{FF2B5EF4-FFF2-40B4-BE49-F238E27FC236}">
                  <a16:creationId xmlns:a16="http://schemas.microsoft.com/office/drawing/2014/main" id="{0E18EC7D-5F26-4542-9028-907591863032}"/>
                </a:ext>
              </a:extLst>
            </p:cNvPr>
            <p:cNvSpPr>
              <a:spLocks/>
            </p:cNvSpPr>
            <p:nvPr/>
          </p:nvSpPr>
          <p:spPr bwMode="auto">
            <a:xfrm>
              <a:off x="-619382" y="4110794"/>
              <a:ext cx="217144" cy="846744"/>
            </a:xfrm>
            <a:custGeom>
              <a:avLst/>
              <a:gdLst>
                <a:gd name="T0" fmla="*/ 54 w 54"/>
                <a:gd name="T1" fmla="*/ 105 h 210"/>
                <a:gd name="T2" fmla="*/ 40 w 54"/>
                <a:gd name="T3" fmla="*/ 172 h 210"/>
                <a:gd name="T4" fmla="*/ 17 w 54"/>
                <a:gd name="T5" fmla="*/ 205 h 210"/>
                <a:gd name="T6" fmla="*/ 14 w 54"/>
                <a:gd name="T7" fmla="*/ 207 h 210"/>
                <a:gd name="T8" fmla="*/ 3 w 54"/>
                <a:gd name="T9" fmla="*/ 206 h 210"/>
                <a:gd name="T10" fmla="*/ 3 w 54"/>
                <a:gd name="T11" fmla="*/ 195 h 210"/>
                <a:gd name="T12" fmla="*/ 12 w 54"/>
                <a:gd name="T13" fmla="*/ 186 h 210"/>
                <a:gd name="T14" fmla="*/ 34 w 54"/>
                <a:gd name="T15" fmla="*/ 137 h 210"/>
                <a:gd name="T16" fmla="*/ 27 w 54"/>
                <a:gd name="T17" fmla="*/ 49 h 210"/>
                <a:gd name="T18" fmla="*/ 5 w 54"/>
                <a:gd name="T19" fmla="*/ 16 h 210"/>
                <a:gd name="T20" fmla="*/ 1 w 54"/>
                <a:gd name="T21" fmla="*/ 8 h 210"/>
                <a:gd name="T22" fmla="*/ 6 w 54"/>
                <a:gd name="T23" fmla="*/ 1 h 210"/>
                <a:gd name="T24" fmla="*/ 14 w 54"/>
                <a:gd name="T25" fmla="*/ 3 h 210"/>
                <a:gd name="T26" fmla="*/ 28 w 54"/>
                <a:gd name="T27" fmla="*/ 18 h 210"/>
                <a:gd name="T28" fmla="*/ 51 w 54"/>
                <a:gd name="T29" fmla="*/ 74 h 210"/>
                <a:gd name="T30" fmla="*/ 54 w 54"/>
                <a:gd name="T31" fmla="*/ 105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4" h="210">
                  <a:moveTo>
                    <a:pt x="54" y="105"/>
                  </a:moveTo>
                  <a:cubicBezTo>
                    <a:pt x="54" y="130"/>
                    <a:pt x="49" y="152"/>
                    <a:pt x="40" y="172"/>
                  </a:cubicBezTo>
                  <a:cubicBezTo>
                    <a:pt x="34" y="184"/>
                    <a:pt x="27" y="195"/>
                    <a:pt x="17" y="205"/>
                  </a:cubicBezTo>
                  <a:cubicBezTo>
                    <a:pt x="16" y="206"/>
                    <a:pt x="15" y="206"/>
                    <a:pt x="14" y="207"/>
                  </a:cubicBezTo>
                  <a:cubicBezTo>
                    <a:pt x="11" y="210"/>
                    <a:pt x="6" y="209"/>
                    <a:pt x="3" y="206"/>
                  </a:cubicBezTo>
                  <a:cubicBezTo>
                    <a:pt x="0" y="203"/>
                    <a:pt x="0" y="199"/>
                    <a:pt x="3" y="195"/>
                  </a:cubicBezTo>
                  <a:cubicBezTo>
                    <a:pt x="6" y="192"/>
                    <a:pt x="9" y="189"/>
                    <a:pt x="12" y="186"/>
                  </a:cubicBezTo>
                  <a:cubicBezTo>
                    <a:pt x="24" y="172"/>
                    <a:pt x="31" y="155"/>
                    <a:pt x="34" y="137"/>
                  </a:cubicBezTo>
                  <a:cubicBezTo>
                    <a:pt x="41" y="107"/>
                    <a:pt x="39" y="78"/>
                    <a:pt x="27" y="49"/>
                  </a:cubicBezTo>
                  <a:cubicBezTo>
                    <a:pt x="22" y="36"/>
                    <a:pt x="15" y="25"/>
                    <a:pt x="5" y="16"/>
                  </a:cubicBezTo>
                  <a:cubicBezTo>
                    <a:pt x="2" y="14"/>
                    <a:pt x="1" y="11"/>
                    <a:pt x="1" y="8"/>
                  </a:cubicBezTo>
                  <a:cubicBezTo>
                    <a:pt x="1" y="5"/>
                    <a:pt x="3" y="3"/>
                    <a:pt x="6" y="1"/>
                  </a:cubicBezTo>
                  <a:cubicBezTo>
                    <a:pt x="9" y="0"/>
                    <a:pt x="12" y="0"/>
                    <a:pt x="14" y="3"/>
                  </a:cubicBezTo>
                  <a:cubicBezTo>
                    <a:pt x="19" y="8"/>
                    <a:pt x="24" y="12"/>
                    <a:pt x="28" y="18"/>
                  </a:cubicBezTo>
                  <a:cubicBezTo>
                    <a:pt x="41" y="35"/>
                    <a:pt x="48" y="54"/>
                    <a:pt x="51" y="74"/>
                  </a:cubicBezTo>
                  <a:cubicBezTo>
                    <a:pt x="54" y="85"/>
                    <a:pt x="54" y="97"/>
                    <a:pt x="54" y="105"/>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404"/>
            </a:p>
          </p:txBody>
        </p:sp>
        <p:sp>
          <p:nvSpPr>
            <p:cNvPr id="36" name="Freeform 50">
              <a:extLst>
                <a:ext uri="{FF2B5EF4-FFF2-40B4-BE49-F238E27FC236}">
                  <a16:creationId xmlns:a16="http://schemas.microsoft.com/office/drawing/2014/main" id="{ED09061E-3D1A-4968-A80E-08047610A2F6}"/>
                </a:ext>
              </a:extLst>
            </p:cNvPr>
            <p:cNvSpPr>
              <a:spLocks/>
            </p:cNvSpPr>
            <p:nvPr/>
          </p:nvSpPr>
          <p:spPr bwMode="auto">
            <a:xfrm>
              <a:off x="-691763" y="4240225"/>
              <a:ext cx="120636" cy="584253"/>
            </a:xfrm>
            <a:custGeom>
              <a:avLst/>
              <a:gdLst>
                <a:gd name="T0" fmla="*/ 30 w 30"/>
                <a:gd name="T1" fmla="*/ 75 h 145"/>
                <a:gd name="T2" fmla="*/ 17 w 30"/>
                <a:gd name="T3" fmla="*/ 139 h 145"/>
                <a:gd name="T4" fmla="*/ 10 w 30"/>
                <a:gd name="T5" fmla="*/ 145 h 145"/>
                <a:gd name="T6" fmla="*/ 2 w 30"/>
                <a:gd name="T7" fmla="*/ 142 h 145"/>
                <a:gd name="T8" fmla="*/ 1 w 30"/>
                <a:gd name="T9" fmla="*/ 133 h 145"/>
                <a:gd name="T10" fmla="*/ 7 w 30"/>
                <a:gd name="T11" fmla="*/ 117 h 145"/>
                <a:gd name="T12" fmla="*/ 14 w 30"/>
                <a:gd name="T13" fmla="*/ 62 h 145"/>
                <a:gd name="T14" fmla="*/ 2 w 30"/>
                <a:gd name="T15" fmla="*/ 13 h 145"/>
                <a:gd name="T16" fmla="*/ 1 w 30"/>
                <a:gd name="T17" fmla="*/ 11 h 145"/>
                <a:gd name="T18" fmla="*/ 5 w 30"/>
                <a:gd name="T19" fmla="*/ 1 h 145"/>
                <a:gd name="T20" fmla="*/ 16 w 30"/>
                <a:gd name="T21" fmla="*/ 5 h 145"/>
                <a:gd name="T22" fmla="*/ 23 w 30"/>
                <a:gd name="T23" fmla="*/ 23 h 145"/>
                <a:gd name="T24" fmla="*/ 30 w 30"/>
                <a:gd name="T25" fmla="*/ 7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145">
                  <a:moveTo>
                    <a:pt x="30" y="75"/>
                  </a:moveTo>
                  <a:cubicBezTo>
                    <a:pt x="30" y="96"/>
                    <a:pt x="26" y="118"/>
                    <a:pt x="17" y="139"/>
                  </a:cubicBezTo>
                  <a:cubicBezTo>
                    <a:pt x="15" y="142"/>
                    <a:pt x="13" y="144"/>
                    <a:pt x="10" y="145"/>
                  </a:cubicBezTo>
                  <a:cubicBezTo>
                    <a:pt x="7" y="145"/>
                    <a:pt x="4" y="144"/>
                    <a:pt x="2" y="142"/>
                  </a:cubicBezTo>
                  <a:cubicBezTo>
                    <a:pt x="0" y="139"/>
                    <a:pt x="0" y="136"/>
                    <a:pt x="1" y="133"/>
                  </a:cubicBezTo>
                  <a:cubicBezTo>
                    <a:pt x="3" y="128"/>
                    <a:pt x="6" y="123"/>
                    <a:pt x="7" y="117"/>
                  </a:cubicBezTo>
                  <a:cubicBezTo>
                    <a:pt x="13" y="99"/>
                    <a:pt x="15" y="81"/>
                    <a:pt x="14" y="62"/>
                  </a:cubicBezTo>
                  <a:cubicBezTo>
                    <a:pt x="12" y="45"/>
                    <a:pt x="9" y="29"/>
                    <a:pt x="2" y="13"/>
                  </a:cubicBezTo>
                  <a:cubicBezTo>
                    <a:pt x="1" y="13"/>
                    <a:pt x="1" y="12"/>
                    <a:pt x="1" y="11"/>
                  </a:cubicBezTo>
                  <a:cubicBezTo>
                    <a:pt x="0" y="7"/>
                    <a:pt x="1" y="3"/>
                    <a:pt x="5" y="1"/>
                  </a:cubicBezTo>
                  <a:cubicBezTo>
                    <a:pt x="9" y="0"/>
                    <a:pt x="14" y="1"/>
                    <a:pt x="16" y="5"/>
                  </a:cubicBezTo>
                  <a:cubicBezTo>
                    <a:pt x="18" y="11"/>
                    <a:pt x="21" y="17"/>
                    <a:pt x="23" y="23"/>
                  </a:cubicBezTo>
                  <a:cubicBezTo>
                    <a:pt x="28" y="39"/>
                    <a:pt x="30" y="56"/>
                    <a:pt x="30" y="75"/>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404"/>
            </a:p>
          </p:txBody>
        </p:sp>
      </p:grpSp>
      <p:sp>
        <p:nvSpPr>
          <p:cNvPr id="37" name="Freeform 55">
            <a:extLst>
              <a:ext uri="{FF2B5EF4-FFF2-40B4-BE49-F238E27FC236}">
                <a16:creationId xmlns:a16="http://schemas.microsoft.com/office/drawing/2014/main" id="{C550E66C-061F-438E-9811-DB15BBFD487E}"/>
              </a:ext>
            </a:extLst>
          </p:cNvPr>
          <p:cNvSpPr>
            <a:spLocks noEditPoints="1"/>
          </p:cNvSpPr>
          <p:nvPr/>
        </p:nvSpPr>
        <p:spPr bwMode="auto">
          <a:xfrm>
            <a:off x="-2265305" y="2891790"/>
            <a:ext cx="1054717" cy="788223"/>
          </a:xfrm>
          <a:custGeom>
            <a:avLst/>
            <a:gdLst>
              <a:gd name="T0" fmla="*/ 253 w 253"/>
              <a:gd name="T1" fmla="*/ 21 h 189"/>
              <a:gd name="T2" fmla="*/ 252 w 253"/>
              <a:gd name="T3" fmla="*/ 17 h 189"/>
              <a:gd name="T4" fmla="*/ 251 w 253"/>
              <a:gd name="T5" fmla="*/ 14 h 189"/>
              <a:gd name="T6" fmla="*/ 250 w 253"/>
              <a:gd name="T7" fmla="*/ 12 h 189"/>
              <a:gd name="T8" fmla="*/ 249 w 253"/>
              <a:gd name="T9" fmla="*/ 11 h 189"/>
              <a:gd name="T10" fmla="*/ 247 w 253"/>
              <a:gd name="T11" fmla="*/ 9 h 189"/>
              <a:gd name="T12" fmla="*/ 245 w 253"/>
              <a:gd name="T13" fmla="*/ 6 h 189"/>
              <a:gd name="T14" fmla="*/ 242 w 253"/>
              <a:gd name="T15" fmla="*/ 4 h 189"/>
              <a:gd name="T16" fmla="*/ 239 w 253"/>
              <a:gd name="T17" fmla="*/ 3 h 189"/>
              <a:gd name="T18" fmla="*/ 236 w 253"/>
              <a:gd name="T19" fmla="*/ 1 h 189"/>
              <a:gd name="T20" fmla="*/ 233 w 253"/>
              <a:gd name="T21" fmla="*/ 0 h 189"/>
              <a:gd name="T22" fmla="*/ 228 w 253"/>
              <a:gd name="T23" fmla="*/ 0 h 189"/>
              <a:gd name="T24" fmla="*/ 21 w 253"/>
              <a:gd name="T25" fmla="*/ 0 h 189"/>
              <a:gd name="T26" fmla="*/ 18 w 253"/>
              <a:gd name="T27" fmla="*/ 1 h 189"/>
              <a:gd name="T28" fmla="*/ 15 w 253"/>
              <a:gd name="T29" fmla="*/ 2 h 189"/>
              <a:gd name="T30" fmla="*/ 12 w 253"/>
              <a:gd name="T31" fmla="*/ 3 h 189"/>
              <a:gd name="T32" fmla="*/ 9 w 253"/>
              <a:gd name="T33" fmla="*/ 5 h 189"/>
              <a:gd name="T34" fmla="*/ 7 w 253"/>
              <a:gd name="T35" fmla="*/ 7 h 189"/>
              <a:gd name="T36" fmla="*/ 5 w 253"/>
              <a:gd name="T37" fmla="*/ 10 h 189"/>
              <a:gd name="T38" fmla="*/ 3 w 253"/>
              <a:gd name="T39" fmla="*/ 12 h 189"/>
              <a:gd name="T40" fmla="*/ 3 w 253"/>
              <a:gd name="T41" fmla="*/ 13 h 189"/>
              <a:gd name="T42" fmla="*/ 2 w 253"/>
              <a:gd name="T43" fmla="*/ 15 h 189"/>
              <a:gd name="T44" fmla="*/ 1 w 253"/>
              <a:gd name="T45" fmla="*/ 18 h 189"/>
              <a:gd name="T46" fmla="*/ 0 w 253"/>
              <a:gd name="T47" fmla="*/ 22 h 189"/>
              <a:gd name="T48" fmla="*/ 0 w 253"/>
              <a:gd name="T49" fmla="*/ 32 h 189"/>
              <a:gd name="T50" fmla="*/ 0 w 253"/>
              <a:gd name="T51" fmla="*/ 165 h 189"/>
              <a:gd name="T52" fmla="*/ 228 w 253"/>
              <a:gd name="T53" fmla="*/ 189 h 189"/>
              <a:gd name="T54" fmla="*/ 253 w 253"/>
              <a:gd name="T55" fmla="*/ 33 h 189"/>
              <a:gd name="T56" fmla="*/ 253 w 253"/>
              <a:gd name="T57" fmla="*/ 25 h 189"/>
              <a:gd name="T58" fmla="*/ 228 w 253"/>
              <a:gd name="T59" fmla="*/ 16 h 189"/>
              <a:gd name="T60" fmla="*/ 231 w 253"/>
              <a:gd name="T61" fmla="*/ 17 h 189"/>
              <a:gd name="T62" fmla="*/ 234 w 253"/>
              <a:gd name="T63" fmla="*/ 19 h 189"/>
              <a:gd name="T64" fmla="*/ 237 w 253"/>
              <a:gd name="T65" fmla="*/ 25 h 189"/>
              <a:gd name="T66" fmla="*/ 126 w 253"/>
              <a:gd name="T67" fmla="*/ 121 h 189"/>
              <a:gd name="T68" fmla="*/ 16 w 253"/>
              <a:gd name="T69" fmla="*/ 25 h 189"/>
              <a:gd name="T70" fmla="*/ 19 w 253"/>
              <a:gd name="T71" fmla="*/ 19 h 189"/>
              <a:gd name="T72" fmla="*/ 21 w 253"/>
              <a:gd name="T73" fmla="*/ 17 h 189"/>
              <a:gd name="T74" fmla="*/ 25 w 253"/>
              <a:gd name="T75" fmla="*/ 16 h 189"/>
              <a:gd name="T76" fmla="*/ 237 w 253"/>
              <a:gd name="T77" fmla="*/ 165 h 189"/>
              <a:gd name="T78" fmla="*/ 25 w 253"/>
              <a:gd name="T79" fmla="*/ 173 h 189"/>
              <a:gd name="T80" fmla="*/ 16 w 253"/>
              <a:gd name="T81" fmla="*/ 50 h 189"/>
              <a:gd name="T82" fmla="*/ 38 w 253"/>
              <a:gd name="T83" fmla="*/ 137 h 189"/>
              <a:gd name="T84" fmla="*/ 43 w 253"/>
              <a:gd name="T85" fmla="*/ 150 h 189"/>
              <a:gd name="T86" fmla="*/ 81 w 253"/>
              <a:gd name="T87" fmla="*/ 115 h 189"/>
              <a:gd name="T88" fmla="*/ 125 w 253"/>
              <a:gd name="T89" fmla="*/ 137 h 189"/>
              <a:gd name="T90" fmla="*/ 127 w 253"/>
              <a:gd name="T91" fmla="*/ 137 h 189"/>
              <a:gd name="T92" fmla="*/ 172 w 253"/>
              <a:gd name="T93" fmla="*/ 115 h 189"/>
              <a:gd name="T94" fmla="*/ 210 w 253"/>
              <a:gd name="T95" fmla="*/ 150 h 189"/>
              <a:gd name="T96" fmla="*/ 215 w 253"/>
              <a:gd name="T97" fmla="*/ 137 h 189"/>
              <a:gd name="T98" fmla="*/ 237 w 253"/>
              <a:gd name="T99" fmla="*/ 50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53" h="189">
                <a:moveTo>
                  <a:pt x="253" y="22"/>
                </a:moveTo>
                <a:cubicBezTo>
                  <a:pt x="253" y="21"/>
                  <a:pt x="253" y="21"/>
                  <a:pt x="253" y="21"/>
                </a:cubicBezTo>
                <a:cubicBezTo>
                  <a:pt x="252" y="20"/>
                  <a:pt x="252" y="19"/>
                  <a:pt x="252" y="18"/>
                </a:cubicBezTo>
                <a:cubicBezTo>
                  <a:pt x="252" y="18"/>
                  <a:pt x="252" y="18"/>
                  <a:pt x="252" y="17"/>
                </a:cubicBezTo>
                <a:cubicBezTo>
                  <a:pt x="252" y="17"/>
                  <a:pt x="251" y="16"/>
                  <a:pt x="251" y="15"/>
                </a:cubicBezTo>
                <a:cubicBezTo>
                  <a:pt x="251" y="15"/>
                  <a:pt x="251" y="15"/>
                  <a:pt x="251" y="14"/>
                </a:cubicBezTo>
                <a:cubicBezTo>
                  <a:pt x="250" y="14"/>
                  <a:pt x="250" y="14"/>
                  <a:pt x="250" y="13"/>
                </a:cubicBezTo>
                <a:cubicBezTo>
                  <a:pt x="250" y="13"/>
                  <a:pt x="250" y="13"/>
                  <a:pt x="250" y="12"/>
                </a:cubicBezTo>
                <a:cubicBezTo>
                  <a:pt x="250" y="12"/>
                  <a:pt x="249" y="12"/>
                  <a:pt x="249" y="12"/>
                </a:cubicBezTo>
                <a:cubicBezTo>
                  <a:pt x="249" y="12"/>
                  <a:pt x="249" y="12"/>
                  <a:pt x="249" y="11"/>
                </a:cubicBezTo>
                <a:cubicBezTo>
                  <a:pt x="249" y="11"/>
                  <a:pt x="248" y="10"/>
                  <a:pt x="248" y="10"/>
                </a:cubicBezTo>
                <a:cubicBezTo>
                  <a:pt x="248" y="9"/>
                  <a:pt x="247" y="9"/>
                  <a:pt x="247" y="9"/>
                </a:cubicBezTo>
                <a:cubicBezTo>
                  <a:pt x="247" y="8"/>
                  <a:pt x="246" y="8"/>
                  <a:pt x="246" y="7"/>
                </a:cubicBezTo>
                <a:cubicBezTo>
                  <a:pt x="245" y="7"/>
                  <a:pt x="245" y="7"/>
                  <a:pt x="245" y="6"/>
                </a:cubicBezTo>
                <a:cubicBezTo>
                  <a:pt x="244" y="6"/>
                  <a:pt x="244" y="6"/>
                  <a:pt x="243" y="5"/>
                </a:cubicBezTo>
                <a:cubicBezTo>
                  <a:pt x="243" y="5"/>
                  <a:pt x="243" y="5"/>
                  <a:pt x="242" y="4"/>
                </a:cubicBezTo>
                <a:cubicBezTo>
                  <a:pt x="242" y="4"/>
                  <a:pt x="241" y="4"/>
                  <a:pt x="241" y="3"/>
                </a:cubicBezTo>
                <a:cubicBezTo>
                  <a:pt x="240" y="3"/>
                  <a:pt x="240" y="3"/>
                  <a:pt x="239" y="3"/>
                </a:cubicBezTo>
                <a:cubicBezTo>
                  <a:pt x="239" y="2"/>
                  <a:pt x="238" y="2"/>
                  <a:pt x="238" y="2"/>
                </a:cubicBezTo>
                <a:cubicBezTo>
                  <a:pt x="237" y="2"/>
                  <a:pt x="237" y="1"/>
                  <a:pt x="236" y="1"/>
                </a:cubicBezTo>
                <a:cubicBezTo>
                  <a:pt x="236" y="1"/>
                  <a:pt x="235" y="1"/>
                  <a:pt x="235" y="1"/>
                </a:cubicBezTo>
                <a:cubicBezTo>
                  <a:pt x="234" y="1"/>
                  <a:pt x="233" y="0"/>
                  <a:pt x="233" y="0"/>
                </a:cubicBezTo>
                <a:cubicBezTo>
                  <a:pt x="232" y="0"/>
                  <a:pt x="232" y="0"/>
                  <a:pt x="231" y="0"/>
                </a:cubicBezTo>
                <a:cubicBezTo>
                  <a:pt x="230" y="0"/>
                  <a:pt x="229" y="0"/>
                  <a:pt x="228" y="0"/>
                </a:cubicBezTo>
                <a:cubicBezTo>
                  <a:pt x="25" y="0"/>
                  <a:pt x="25" y="0"/>
                  <a:pt x="25" y="0"/>
                </a:cubicBezTo>
                <a:cubicBezTo>
                  <a:pt x="24" y="0"/>
                  <a:pt x="22" y="0"/>
                  <a:pt x="21" y="0"/>
                </a:cubicBezTo>
                <a:cubicBezTo>
                  <a:pt x="21" y="0"/>
                  <a:pt x="21" y="0"/>
                  <a:pt x="20" y="0"/>
                </a:cubicBezTo>
                <a:cubicBezTo>
                  <a:pt x="19" y="0"/>
                  <a:pt x="19" y="1"/>
                  <a:pt x="18" y="1"/>
                </a:cubicBezTo>
                <a:cubicBezTo>
                  <a:pt x="18" y="1"/>
                  <a:pt x="17" y="1"/>
                  <a:pt x="17" y="1"/>
                </a:cubicBezTo>
                <a:cubicBezTo>
                  <a:pt x="16" y="1"/>
                  <a:pt x="15" y="2"/>
                  <a:pt x="15" y="2"/>
                </a:cubicBezTo>
                <a:cubicBezTo>
                  <a:pt x="14" y="2"/>
                  <a:pt x="14" y="2"/>
                  <a:pt x="13" y="3"/>
                </a:cubicBezTo>
                <a:cubicBezTo>
                  <a:pt x="13" y="3"/>
                  <a:pt x="12" y="3"/>
                  <a:pt x="12" y="3"/>
                </a:cubicBezTo>
                <a:cubicBezTo>
                  <a:pt x="12" y="4"/>
                  <a:pt x="11" y="4"/>
                  <a:pt x="11" y="4"/>
                </a:cubicBezTo>
                <a:cubicBezTo>
                  <a:pt x="10" y="5"/>
                  <a:pt x="10" y="5"/>
                  <a:pt x="9" y="5"/>
                </a:cubicBezTo>
                <a:cubicBezTo>
                  <a:pt x="9" y="6"/>
                  <a:pt x="8" y="6"/>
                  <a:pt x="8" y="6"/>
                </a:cubicBezTo>
                <a:cubicBezTo>
                  <a:pt x="8" y="7"/>
                  <a:pt x="7" y="7"/>
                  <a:pt x="7" y="7"/>
                </a:cubicBezTo>
                <a:cubicBezTo>
                  <a:pt x="7" y="8"/>
                  <a:pt x="6" y="8"/>
                  <a:pt x="6" y="9"/>
                </a:cubicBezTo>
                <a:cubicBezTo>
                  <a:pt x="5" y="9"/>
                  <a:pt x="5" y="9"/>
                  <a:pt x="5" y="10"/>
                </a:cubicBezTo>
                <a:cubicBezTo>
                  <a:pt x="5" y="10"/>
                  <a:pt x="4" y="11"/>
                  <a:pt x="4" y="11"/>
                </a:cubicBezTo>
                <a:cubicBezTo>
                  <a:pt x="4" y="12"/>
                  <a:pt x="3" y="12"/>
                  <a:pt x="3" y="12"/>
                </a:cubicBezTo>
                <a:cubicBezTo>
                  <a:pt x="3" y="12"/>
                  <a:pt x="3" y="12"/>
                  <a:pt x="3" y="12"/>
                </a:cubicBezTo>
                <a:cubicBezTo>
                  <a:pt x="3" y="13"/>
                  <a:pt x="3" y="13"/>
                  <a:pt x="3" y="13"/>
                </a:cubicBezTo>
                <a:cubicBezTo>
                  <a:pt x="2" y="14"/>
                  <a:pt x="2" y="14"/>
                  <a:pt x="2" y="14"/>
                </a:cubicBezTo>
                <a:cubicBezTo>
                  <a:pt x="2" y="15"/>
                  <a:pt x="2" y="15"/>
                  <a:pt x="2" y="15"/>
                </a:cubicBezTo>
                <a:cubicBezTo>
                  <a:pt x="1" y="16"/>
                  <a:pt x="1" y="17"/>
                  <a:pt x="1" y="17"/>
                </a:cubicBezTo>
                <a:cubicBezTo>
                  <a:pt x="1" y="18"/>
                  <a:pt x="1" y="18"/>
                  <a:pt x="1" y="18"/>
                </a:cubicBezTo>
                <a:cubicBezTo>
                  <a:pt x="0" y="19"/>
                  <a:pt x="0" y="20"/>
                  <a:pt x="0" y="21"/>
                </a:cubicBezTo>
                <a:cubicBezTo>
                  <a:pt x="0" y="21"/>
                  <a:pt x="0" y="21"/>
                  <a:pt x="0" y="22"/>
                </a:cubicBezTo>
                <a:cubicBezTo>
                  <a:pt x="0" y="23"/>
                  <a:pt x="0" y="24"/>
                  <a:pt x="0" y="25"/>
                </a:cubicBezTo>
                <a:cubicBezTo>
                  <a:pt x="0" y="32"/>
                  <a:pt x="0" y="32"/>
                  <a:pt x="0" y="32"/>
                </a:cubicBezTo>
                <a:cubicBezTo>
                  <a:pt x="0" y="33"/>
                  <a:pt x="0" y="33"/>
                  <a:pt x="0" y="33"/>
                </a:cubicBezTo>
                <a:cubicBezTo>
                  <a:pt x="0" y="165"/>
                  <a:pt x="0" y="165"/>
                  <a:pt x="0" y="165"/>
                </a:cubicBezTo>
                <a:cubicBezTo>
                  <a:pt x="0" y="178"/>
                  <a:pt x="11" y="189"/>
                  <a:pt x="25" y="189"/>
                </a:cubicBezTo>
                <a:cubicBezTo>
                  <a:pt x="228" y="189"/>
                  <a:pt x="228" y="189"/>
                  <a:pt x="228" y="189"/>
                </a:cubicBezTo>
                <a:cubicBezTo>
                  <a:pt x="242" y="189"/>
                  <a:pt x="253" y="178"/>
                  <a:pt x="253" y="165"/>
                </a:cubicBezTo>
                <a:cubicBezTo>
                  <a:pt x="253" y="33"/>
                  <a:pt x="253" y="33"/>
                  <a:pt x="253" y="33"/>
                </a:cubicBezTo>
                <a:cubicBezTo>
                  <a:pt x="253" y="32"/>
                  <a:pt x="253" y="32"/>
                  <a:pt x="253" y="32"/>
                </a:cubicBezTo>
                <a:cubicBezTo>
                  <a:pt x="253" y="25"/>
                  <a:pt x="253" y="25"/>
                  <a:pt x="253" y="25"/>
                </a:cubicBezTo>
                <a:cubicBezTo>
                  <a:pt x="253" y="24"/>
                  <a:pt x="253" y="23"/>
                  <a:pt x="253" y="22"/>
                </a:cubicBezTo>
                <a:close/>
                <a:moveTo>
                  <a:pt x="228" y="16"/>
                </a:moveTo>
                <a:cubicBezTo>
                  <a:pt x="229" y="16"/>
                  <a:pt x="230" y="16"/>
                  <a:pt x="231" y="17"/>
                </a:cubicBezTo>
                <a:cubicBezTo>
                  <a:pt x="231" y="17"/>
                  <a:pt x="231" y="17"/>
                  <a:pt x="231" y="17"/>
                </a:cubicBezTo>
                <a:cubicBezTo>
                  <a:pt x="232" y="17"/>
                  <a:pt x="233" y="18"/>
                  <a:pt x="234" y="19"/>
                </a:cubicBezTo>
                <a:cubicBezTo>
                  <a:pt x="234" y="19"/>
                  <a:pt x="234" y="19"/>
                  <a:pt x="234" y="19"/>
                </a:cubicBezTo>
                <a:cubicBezTo>
                  <a:pt x="236" y="20"/>
                  <a:pt x="237" y="22"/>
                  <a:pt x="237" y="25"/>
                </a:cubicBezTo>
                <a:cubicBezTo>
                  <a:pt x="237" y="25"/>
                  <a:pt x="237" y="25"/>
                  <a:pt x="237" y="25"/>
                </a:cubicBezTo>
                <a:cubicBezTo>
                  <a:pt x="151" y="111"/>
                  <a:pt x="151" y="111"/>
                  <a:pt x="151" y="111"/>
                </a:cubicBezTo>
                <a:cubicBezTo>
                  <a:pt x="144" y="117"/>
                  <a:pt x="135" y="121"/>
                  <a:pt x="126" y="121"/>
                </a:cubicBezTo>
                <a:cubicBezTo>
                  <a:pt x="117" y="121"/>
                  <a:pt x="109" y="117"/>
                  <a:pt x="102" y="111"/>
                </a:cubicBezTo>
                <a:cubicBezTo>
                  <a:pt x="16" y="25"/>
                  <a:pt x="16" y="25"/>
                  <a:pt x="16" y="25"/>
                </a:cubicBezTo>
                <a:cubicBezTo>
                  <a:pt x="16" y="25"/>
                  <a:pt x="16" y="25"/>
                  <a:pt x="16" y="25"/>
                </a:cubicBezTo>
                <a:cubicBezTo>
                  <a:pt x="16" y="22"/>
                  <a:pt x="17" y="20"/>
                  <a:pt x="19" y="19"/>
                </a:cubicBezTo>
                <a:cubicBezTo>
                  <a:pt x="19" y="19"/>
                  <a:pt x="19" y="19"/>
                  <a:pt x="19" y="19"/>
                </a:cubicBezTo>
                <a:cubicBezTo>
                  <a:pt x="20" y="18"/>
                  <a:pt x="20" y="17"/>
                  <a:pt x="21" y="17"/>
                </a:cubicBezTo>
                <a:cubicBezTo>
                  <a:pt x="22" y="17"/>
                  <a:pt x="22" y="17"/>
                  <a:pt x="22" y="17"/>
                </a:cubicBezTo>
                <a:cubicBezTo>
                  <a:pt x="23" y="16"/>
                  <a:pt x="24" y="16"/>
                  <a:pt x="25" y="16"/>
                </a:cubicBezTo>
                <a:lnTo>
                  <a:pt x="228" y="16"/>
                </a:lnTo>
                <a:close/>
                <a:moveTo>
                  <a:pt x="237" y="165"/>
                </a:moveTo>
                <a:cubicBezTo>
                  <a:pt x="237" y="169"/>
                  <a:pt x="233" y="173"/>
                  <a:pt x="228" y="173"/>
                </a:cubicBezTo>
                <a:cubicBezTo>
                  <a:pt x="25" y="173"/>
                  <a:pt x="25" y="173"/>
                  <a:pt x="25" y="173"/>
                </a:cubicBezTo>
                <a:cubicBezTo>
                  <a:pt x="20" y="173"/>
                  <a:pt x="16" y="169"/>
                  <a:pt x="16" y="165"/>
                </a:cubicBezTo>
                <a:cubicBezTo>
                  <a:pt x="16" y="50"/>
                  <a:pt x="16" y="50"/>
                  <a:pt x="16" y="50"/>
                </a:cubicBezTo>
                <a:cubicBezTo>
                  <a:pt x="71" y="105"/>
                  <a:pt x="71" y="105"/>
                  <a:pt x="71" y="105"/>
                </a:cubicBezTo>
                <a:cubicBezTo>
                  <a:pt x="38" y="137"/>
                  <a:pt x="38" y="137"/>
                  <a:pt x="38" y="137"/>
                </a:cubicBezTo>
                <a:cubicBezTo>
                  <a:pt x="35" y="140"/>
                  <a:pt x="35" y="145"/>
                  <a:pt x="38" y="147"/>
                </a:cubicBezTo>
                <a:cubicBezTo>
                  <a:pt x="40" y="149"/>
                  <a:pt x="41" y="150"/>
                  <a:pt x="43" y="150"/>
                </a:cubicBezTo>
                <a:cubicBezTo>
                  <a:pt x="45" y="150"/>
                  <a:pt x="47" y="149"/>
                  <a:pt x="48" y="147"/>
                </a:cubicBezTo>
                <a:cubicBezTo>
                  <a:pt x="81" y="115"/>
                  <a:pt x="81" y="115"/>
                  <a:pt x="81" y="115"/>
                </a:cubicBezTo>
                <a:cubicBezTo>
                  <a:pt x="89" y="122"/>
                  <a:pt x="89" y="122"/>
                  <a:pt x="89" y="122"/>
                </a:cubicBezTo>
                <a:cubicBezTo>
                  <a:pt x="99" y="132"/>
                  <a:pt x="112" y="137"/>
                  <a:pt x="125" y="137"/>
                </a:cubicBezTo>
                <a:cubicBezTo>
                  <a:pt x="126" y="137"/>
                  <a:pt x="126" y="137"/>
                  <a:pt x="126" y="137"/>
                </a:cubicBezTo>
                <a:cubicBezTo>
                  <a:pt x="127" y="137"/>
                  <a:pt x="127" y="137"/>
                  <a:pt x="127" y="137"/>
                </a:cubicBezTo>
                <a:cubicBezTo>
                  <a:pt x="141" y="137"/>
                  <a:pt x="154" y="132"/>
                  <a:pt x="164" y="122"/>
                </a:cubicBezTo>
                <a:cubicBezTo>
                  <a:pt x="172" y="115"/>
                  <a:pt x="172" y="115"/>
                  <a:pt x="172" y="115"/>
                </a:cubicBezTo>
                <a:cubicBezTo>
                  <a:pt x="205" y="147"/>
                  <a:pt x="205" y="147"/>
                  <a:pt x="205" y="147"/>
                </a:cubicBezTo>
                <a:cubicBezTo>
                  <a:pt x="206" y="149"/>
                  <a:pt x="208" y="150"/>
                  <a:pt x="210" y="150"/>
                </a:cubicBezTo>
                <a:cubicBezTo>
                  <a:pt x="211" y="150"/>
                  <a:pt x="213" y="149"/>
                  <a:pt x="215" y="147"/>
                </a:cubicBezTo>
                <a:cubicBezTo>
                  <a:pt x="217" y="145"/>
                  <a:pt x="217" y="140"/>
                  <a:pt x="215" y="137"/>
                </a:cubicBezTo>
                <a:cubicBezTo>
                  <a:pt x="182" y="105"/>
                  <a:pt x="182" y="105"/>
                  <a:pt x="182" y="105"/>
                </a:cubicBezTo>
                <a:cubicBezTo>
                  <a:pt x="237" y="50"/>
                  <a:pt x="237" y="50"/>
                  <a:pt x="237" y="50"/>
                </a:cubicBezTo>
                <a:lnTo>
                  <a:pt x="237" y="16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4"/>
          </a:p>
        </p:txBody>
      </p:sp>
      <p:grpSp>
        <p:nvGrpSpPr>
          <p:cNvPr id="38" name="Group 37">
            <a:extLst>
              <a:ext uri="{FF2B5EF4-FFF2-40B4-BE49-F238E27FC236}">
                <a16:creationId xmlns:a16="http://schemas.microsoft.com/office/drawing/2014/main" id="{0F4E8951-1A48-42EC-A392-7905F6A03462}"/>
              </a:ext>
            </a:extLst>
          </p:cNvPr>
          <p:cNvGrpSpPr/>
          <p:nvPr/>
        </p:nvGrpSpPr>
        <p:grpSpPr>
          <a:xfrm>
            <a:off x="9857447" y="2371631"/>
            <a:ext cx="953595" cy="887373"/>
            <a:chOff x="-4723338" y="1079896"/>
            <a:chExt cx="966866" cy="899722"/>
          </a:xfrm>
        </p:grpSpPr>
        <p:sp>
          <p:nvSpPr>
            <p:cNvPr id="39" name="Freeform 19">
              <a:extLst>
                <a:ext uri="{FF2B5EF4-FFF2-40B4-BE49-F238E27FC236}">
                  <a16:creationId xmlns:a16="http://schemas.microsoft.com/office/drawing/2014/main" id="{8C3E591D-90CE-4D25-AC8C-AFA082594C4B}"/>
                </a:ext>
              </a:extLst>
            </p:cNvPr>
            <p:cNvSpPr>
              <a:spLocks noEditPoints="1"/>
            </p:cNvSpPr>
            <p:nvPr/>
          </p:nvSpPr>
          <p:spPr bwMode="auto">
            <a:xfrm>
              <a:off x="-4723338" y="1079896"/>
              <a:ext cx="966866" cy="899722"/>
            </a:xfrm>
            <a:custGeom>
              <a:avLst/>
              <a:gdLst>
                <a:gd name="T0" fmla="*/ 214 w 216"/>
                <a:gd name="T1" fmla="*/ 42 h 201"/>
                <a:gd name="T2" fmla="*/ 173 w 216"/>
                <a:gd name="T3" fmla="*/ 2 h 201"/>
                <a:gd name="T4" fmla="*/ 168 w 216"/>
                <a:gd name="T5" fmla="*/ 0 h 201"/>
                <a:gd name="T6" fmla="*/ 7 w 216"/>
                <a:gd name="T7" fmla="*/ 0 h 201"/>
                <a:gd name="T8" fmla="*/ 0 w 216"/>
                <a:gd name="T9" fmla="*/ 7 h 201"/>
                <a:gd name="T10" fmla="*/ 0 w 216"/>
                <a:gd name="T11" fmla="*/ 195 h 201"/>
                <a:gd name="T12" fmla="*/ 7 w 216"/>
                <a:gd name="T13" fmla="*/ 201 h 201"/>
                <a:gd name="T14" fmla="*/ 210 w 216"/>
                <a:gd name="T15" fmla="*/ 201 h 201"/>
                <a:gd name="T16" fmla="*/ 216 w 216"/>
                <a:gd name="T17" fmla="*/ 195 h 201"/>
                <a:gd name="T18" fmla="*/ 216 w 216"/>
                <a:gd name="T19" fmla="*/ 47 h 201"/>
                <a:gd name="T20" fmla="*/ 214 w 216"/>
                <a:gd name="T21" fmla="*/ 42 h 201"/>
                <a:gd name="T22" fmla="*/ 198 w 216"/>
                <a:gd name="T23" fmla="*/ 45 h 201"/>
                <a:gd name="T24" fmla="*/ 168 w 216"/>
                <a:gd name="T25" fmla="*/ 45 h 201"/>
                <a:gd name="T26" fmla="*/ 168 w 216"/>
                <a:gd name="T27" fmla="*/ 16 h 201"/>
                <a:gd name="T28" fmla="*/ 198 w 216"/>
                <a:gd name="T29" fmla="*/ 45 h 201"/>
                <a:gd name="T30" fmla="*/ 13 w 216"/>
                <a:gd name="T31" fmla="*/ 188 h 201"/>
                <a:gd name="T32" fmla="*/ 13 w 216"/>
                <a:gd name="T33" fmla="*/ 13 h 201"/>
                <a:gd name="T34" fmla="*/ 155 w 216"/>
                <a:gd name="T35" fmla="*/ 13 h 201"/>
                <a:gd name="T36" fmla="*/ 155 w 216"/>
                <a:gd name="T37" fmla="*/ 51 h 201"/>
                <a:gd name="T38" fmla="*/ 162 w 216"/>
                <a:gd name="T39" fmla="*/ 58 h 201"/>
                <a:gd name="T40" fmla="*/ 203 w 216"/>
                <a:gd name="T41" fmla="*/ 58 h 201"/>
                <a:gd name="T42" fmla="*/ 203 w 216"/>
                <a:gd name="T43" fmla="*/ 58 h 201"/>
                <a:gd name="T44" fmla="*/ 203 w 216"/>
                <a:gd name="T45" fmla="*/ 188 h 201"/>
                <a:gd name="T46" fmla="*/ 13 w 216"/>
                <a:gd name="T47" fmla="*/ 18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16" h="201">
                  <a:moveTo>
                    <a:pt x="214" y="42"/>
                  </a:moveTo>
                  <a:cubicBezTo>
                    <a:pt x="173" y="2"/>
                    <a:pt x="173" y="2"/>
                    <a:pt x="173" y="2"/>
                  </a:cubicBezTo>
                  <a:cubicBezTo>
                    <a:pt x="171" y="1"/>
                    <a:pt x="170" y="0"/>
                    <a:pt x="168" y="0"/>
                  </a:cubicBezTo>
                  <a:cubicBezTo>
                    <a:pt x="7" y="0"/>
                    <a:pt x="7" y="0"/>
                    <a:pt x="7" y="0"/>
                  </a:cubicBezTo>
                  <a:cubicBezTo>
                    <a:pt x="3" y="0"/>
                    <a:pt x="0" y="3"/>
                    <a:pt x="0" y="7"/>
                  </a:cubicBezTo>
                  <a:cubicBezTo>
                    <a:pt x="0" y="195"/>
                    <a:pt x="0" y="195"/>
                    <a:pt x="0" y="195"/>
                  </a:cubicBezTo>
                  <a:cubicBezTo>
                    <a:pt x="0" y="198"/>
                    <a:pt x="3" y="201"/>
                    <a:pt x="7" y="201"/>
                  </a:cubicBezTo>
                  <a:cubicBezTo>
                    <a:pt x="210" y="201"/>
                    <a:pt x="210" y="201"/>
                    <a:pt x="210" y="201"/>
                  </a:cubicBezTo>
                  <a:cubicBezTo>
                    <a:pt x="213" y="201"/>
                    <a:pt x="216" y="198"/>
                    <a:pt x="216" y="195"/>
                  </a:cubicBezTo>
                  <a:cubicBezTo>
                    <a:pt x="216" y="47"/>
                    <a:pt x="216" y="47"/>
                    <a:pt x="216" y="47"/>
                  </a:cubicBezTo>
                  <a:cubicBezTo>
                    <a:pt x="216" y="45"/>
                    <a:pt x="216" y="44"/>
                    <a:pt x="214" y="42"/>
                  </a:cubicBezTo>
                  <a:close/>
                  <a:moveTo>
                    <a:pt x="198" y="45"/>
                  </a:moveTo>
                  <a:cubicBezTo>
                    <a:pt x="168" y="45"/>
                    <a:pt x="168" y="45"/>
                    <a:pt x="168" y="45"/>
                  </a:cubicBezTo>
                  <a:cubicBezTo>
                    <a:pt x="168" y="16"/>
                    <a:pt x="168" y="16"/>
                    <a:pt x="168" y="16"/>
                  </a:cubicBezTo>
                  <a:lnTo>
                    <a:pt x="198" y="45"/>
                  </a:lnTo>
                  <a:close/>
                  <a:moveTo>
                    <a:pt x="13" y="188"/>
                  </a:moveTo>
                  <a:cubicBezTo>
                    <a:pt x="13" y="13"/>
                    <a:pt x="13" y="13"/>
                    <a:pt x="13" y="13"/>
                  </a:cubicBezTo>
                  <a:cubicBezTo>
                    <a:pt x="155" y="13"/>
                    <a:pt x="155" y="13"/>
                    <a:pt x="155" y="13"/>
                  </a:cubicBezTo>
                  <a:cubicBezTo>
                    <a:pt x="155" y="51"/>
                    <a:pt x="155" y="51"/>
                    <a:pt x="155" y="51"/>
                  </a:cubicBezTo>
                  <a:cubicBezTo>
                    <a:pt x="155" y="55"/>
                    <a:pt x="158" y="58"/>
                    <a:pt x="162" y="58"/>
                  </a:cubicBezTo>
                  <a:cubicBezTo>
                    <a:pt x="203" y="58"/>
                    <a:pt x="203" y="58"/>
                    <a:pt x="203" y="58"/>
                  </a:cubicBezTo>
                  <a:cubicBezTo>
                    <a:pt x="203" y="58"/>
                    <a:pt x="203" y="58"/>
                    <a:pt x="203" y="58"/>
                  </a:cubicBezTo>
                  <a:cubicBezTo>
                    <a:pt x="203" y="188"/>
                    <a:pt x="203" y="188"/>
                    <a:pt x="203" y="188"/>
                  </a:cubicBezTo>
                  <a:lnTo>
                    <a:pt x="13" y="18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4"/>
            </a:p>
          </p:txBody>
        </p:sp>
        <p:sp>
          <p:nvSpPr>
            <p:cNvPr id="40" name="Freeform 20">
              <a:extLst>
                <a:ext uri="{FF2B5EF4-FFF2-40B4-BE49-F238E27FC236}">
                  <a16:creationId xmlns:a16="http://schemas.microsoft.com/office/drawing/2014/main" id="{C3DE1486-A400-4F30-A1E6-D7FC34D16A46}"/>
                </a:ext>
              </a:extLst>
            </p:cNvPr>
            <p:cNvSpPr>
              <a:spLocks/>
            </p:cNvSpPr>
            <p:nvPr/>
          </p:nvSpPr>
          <p:spPr bwMode="auto">
            <a:xfrm>
              <a:off x="-4571593" y="1313555"/>
              <a:ext cx="456575" cy="57744"/>
            </a:xfrm>
            <a:custGeom>
              <a:avLst/>
              <a:gdLst>
                <a:gd name="T0" fmla="*/ 7 w 102"/>
                <a:gd name="T1" fmla="*/ 13 h 13"/>
                <a:gd name="T2" fmla="*/ 96 w 102"/>
                <a:gd name="T3" fmla="*/ 13 h 13"/>
                <a:gd name="T4" fmla="*/ 102 w 102"/>
                <a:gd name="T5" fmla="*/ 7 h 13"/>
                <a:gd name="T6" fmla="*/ 96 w 102"/>
                <a:gd name="T7" fmla="*/ 0 h 13"/>
                <a:gd name="T8" fmla="*/ 7 w 102"/>
                <a:gd name="T9" fmla="*/ 0 h 13"/>
                <a:gd name="T10" fmla="*/ 0 w 102"/>
                <a:gd name="T11" fmla="*/ 7 h 13"/>
                <a:gd name="T12" fmla="*/ 7 w 102"/>
                <a:gd name="T13" fmla="*/ 13 h 13"/>
              </a:gdLst>
              <a:ahLst/>
              <a:cxnLst>
                <a:cxn ang="0">
                  <a:pos x="T0" y="T1"/>
                </a:cxn>
                <a:cxn ang="0">
                  <a:pos x="T2" y="T3"/>
                </a:cxn>
                <a:cxn ang="0">
                  <a:pos x="T4" y="T5"/>
                </a:cxn>
                <a:cxn ang="0">
                  <a:pos x="T6" y="T7"/>
                </a:cxn>
                <a:cxn ang="0">
                  <a:pos x="T8" y="T9"/>
                </a:cxn>
                <a:cxn ang="0">
                  <a:pos x="T10" y="T11"/>
                </a:cxn>
                <a:cxn ang="0">
                  <a:pos x="T12" y="T13"/>
                </a:cxn>
              </a:cxnLst>
              <a:rect l="0" t="0" r="r" b="b"/>
              <a:pathLst>
                <a:path w="102" h="13">
                  <a:moveTo>
                    <a:pt x="7" y="13"/>
                  </a:moveTo>
                  <a:cubicBezTo>
                    <a:pt x="96" y="13"/>
                    <a:pt x="96" y="13"/>
                    <a:pt x="96" y="13"/>
                  </a:cubicBezTo>
                  <a:cubicBezTo>
                    <a:pt x="99" y="13"/>
                    <a:pt x="102" y="10"/>
                    <a:pt x="102" y="7"/>
                  </a:cubicBezTo>
                  <a:cubicBezTo>
                    <a:pt x="102" y="3"/>
                    <a:pt x="99" y="0"/>
                    <a:pt x="96" y="0"/>
                  </a:cubicBezTo>
                  <a:cubicBezTo>
                    <a:pt x="7" y="0"/>
                    <a:pt x="7" y="0"/>
                    <a:pt x="7" y="0"/>
                  </a:cubicBezTo>
                  <a:cubicBezTo>
                    <a:pt x="3" y="0"/>
                    <a:pt x="0" y="3"/>
                    <a:pt x="0" y="7"/>
                  </a:cubicBezTo>
                  <a:cubicBezTo>
                    <a:pt x="0" y="10"/>
                    <a:pt x="3" y="13"/>
                    <a:pt x="7" y="1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404"/>
            </a:p>
          </p:txBody>
        </p:sp>
        <p:sp>
          <p:nvSpPr>
            <p:cNvPr id="41" name="Freeform 21">
              <a:extLst>
                <a:ext uri="{FF2B5EF4-FFF2-40B4-BE49-F238E27FC236}">
                  <a16:creationId xmlns:a16="http://schemas.microsoft.com/office/drawing/2014/main" id="{7D30A4A2-7230-4D7F-96D1-6154104429EA}"/>
                </a:ext>
              </a:extLst>
            </p:cNvPr>
            <p:cNvSpPr>
              <a:spLocks/>
            </p:cNvSpPr>
            <p:nvPr/>
          </p:nvSpPr>
          <p:spPr bwMode="auto">
            <a:xfrm>
              <a:off x="-4571593" y="1756702"/>
              <a:ext cx="456575" cy="57744"/>
            </a:xfrm>
            <a:custGeom>
              <a:avLst/>
              <a:gdLst>
                <a:gd name="T0" fmla="*/ 96 w 102"/>
                <a:gd name="T1" fmla="*/ 0 h 13"/>
                <a:gd name="T2" fmla="*/ 7 w 102"/>
                <a:gd name="T3" fmla="*/ 0 h 13"/>
                <a:gd name="T4" fmla="*/ 0 w 102"/>
                <a:gd name="T5" fmla="*/ 7 h 13"/>
                <a:gd name="T6" fmla="*/ 7 w 102"/>
                <a:gd name="T7" fmla="*/ 13 h 13"/>
                <a:gd name="T8" fmla="*/ 96 w 102"/>
                <a:gd name="T9" fmla="*/ 13 h 13"/>
                <a:gd name="T10" fmla="*/ 102 w 102"/>
                <a:gd name="T11" fmla="*/ 7 h 13"/>
                <a:gd name="T12" fmla="*/ 96 w 102"/>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102" h="13">
                  <a:moveTo>
                    <a:pt x="96" y="0"/>
                  </a:moveTo>
                  <a:cubicBezTo>
                    <a:pt x="7" y="0"/>
                    <a:pt x="7" y="0"/>
                    <a:pt x="7" y="0"/>
                  </a:cubicBezTo>
                  <a:cubicBezTo>
                    <a:pt x="3" y="0"/>
                    <a:pt x="0" y="3"/>
                    <a:pt x="0" y="7"/>
                  </a:cubicBezTo>
                  <a:cubicBezTo>
                    <a:pt x="0" y="10"/>
                    <a:pt x="3" y="13"/>
                    <a:pt x="7" y="13"/>
                  </a:cubicBezTo>
                  <a:cubicBezTo>
                    <a:pt x="96" y="13"/>
                    <a:pt x="96" y="13"/>
                    <a:pt x="96" y="13"/>
                  </a:cubicBezTo>
                  <a:cubicBezTo>
                    <a:pt x="99" y="13"/>
                    <a:pt x="102" y="10"/>
                    <a:pt x="102" y="7"/>
                  </a:cubicBezTo>
                  <a:cubicBezTo>
                    <a:pt x="102" y="3"/>
                    <a:pt x="99" y="0"/>
                    <a:pt x="9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404"/>
            </a:p>
          </p:txBody>
        </p:sp>
        <p:sp>
          <p:nvSpPr>
            <p:cNvPr id="42" name="Freeform 22">
              <a:extLst>
                <a:ext uri="{FF2B5EF4-FFF2-40B4-BE49-F238E27FC236}">
                  <a16:creationId xmlns:a16="http://schemas.microsoft.com/office/drawing/2014/main" id="{B8A3DD5C-8682-417D-9E40-340C1170C52E}"/>
                </a:ext>
              </a:extLst>
            </p:cNvPr>
            <p:cNvSpPr>
              <a:spLocks/>
            </p:cNvSpPr>
            <p:nvPr/>
          </p:nvSpPr>
          <p:spPr bwMode="auto">
            <a:xfrm>
              <a:off x="-4571593" y="1425013"/>
              <a:ext cx="667406" cy="57744"/>
            </a:xfrm>
            <a:custGeom>
              <a:avLst/>
              <a:gdLst>
                <a:gd name="T0" fmla="*/ 142 w 149"/>
                <a:gd name="T1" fmla="*/ 0 h 13"/>
                <a:gd name="T2" fmla="*/ 7 w 149"/>
                <a:gd name="T3" fmla="*/ 0 h 13"/>
                <a:gd name="T4" fmla="*/ 0 w 149"/>
                <a:gd name="T5" fmla="*/ 6 h 13"/>
                <a:gd name="T6" fmla="*/ 7 w 149"/>
                <a:gd name="T7" fmla="*/ 13 h 13"/>
                <a:gd name="T8" fmla="*/ 142 w 149"/>
                <a:gd name="T9" fmla="*/ 13 h 13"/>
                <a:gd name="T10" fmla="*/ 149 w 149"/>
                <a:gd name="T11" fmla="*/ 6 h 13"/>
                <a:gd name="T12" fmla="*/ 142 w 149"/>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149" h="13">
                  <a:moveTo>
                    <a:pt x="142" y="0"/>
                  </a:moveTo>
                  <a:cubicBezTo>
                    <a:pt x="7" y="0"/>
                    <a:pt x="7" y="0"/>
                    <a:pt x="7" y="0"/>
                  </a:cubicBezTo>
                  <a:cubicBezTo>
                    <a:pt x="3" y="0"/>
                    <a:pt x="0" y="3"/>
                    <a:pt x="0" y="6"/>
                  </a:cubicBezTo>
                  <a:cubicBezTo>
                    <a:pt x="0" y="10"/>
                    <a:pt x="3" y="13"/>
                    <a:pt x="7" y="13"/>
                  </a:cubicBezTo>
                  <a:cubicBezTo>
                    <a:pt x="142" y="13"/>
                    <a:pt x="142" y="13"/>
                    <a:pt x="142" y="13"/>
                  </a:cubicBezTo>
                  <a:cubicBezTo>
                    <a:pt x="146" y="13"/>
                    <a:pt x="149" y="10"/>
                    <a:pt x="149" y="6"/>
                  </a:cubicBezTo>
                  <a:cubicBezTo>
                    <a:pt x="149" y="3"/>
                    <a:pt x="146" y="0"/>
                    <a:pt x="14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404"/>
            </a:p>
          </p:txBody>
        </p:sp>
        <p:sp>
          <p:nvSpPr>
            <p:cNvPr id="43" name="Freeform 23">
              <a:extLst>
                <a:ext uri="{FF2B5EF4-FFF2-40B4-BE49-F238E27FC236}">
                  <a16:creationId xmlns:a16="http://schemas.microsoft.com/office/drawing/2014/main" id="{B71D4BA1-D219-4178-A57F-E0CAAC2297F2}"/>
                </a:ext>
              </a:extLst>
            </p:cNvPr>
            <p:cNvSpPr>
              <a:spLocks/>
            </p:cNvSpPr>
            <p:nvPr/>
          </p:nvSpPr>
          <p:spPr bwMode="auto">
            <a:xfrm>
              <a:off x="-4571593" y="1536471"/>
              <a:ext cx="667406" cy="59086"/>
            </a:xfrm>
            <a:custGeom>
              <a:avLst/>
              <a:gdLst>
                <a:gd name="T0" fmla="*/ 142 w 149"/>
                <a:gd name="T1" fmla="*/ 0 h 13"/>
                <a:gd name="T2" fmla="*/ 7 w 149"/>
                <a:gd name="T3" fmla="*/ 0 h 13"/>
                <a:gd name="T4" fmla="*/ 0 w 149"/>
                <a:gd name="T5" fmla="*/ 6 h 13"/>
                <a:gd name="T6" fmla="*/ 7 w 149"/>
                <a:gd name="T7" fmla="*/ 13 h 13"/>
                <a:gd name="T8" fmla="*/ 142 w 149"/>
                <a:gd name="T9" fmla="*/ 13 h 13"/>
                <a:gd name="T10" fmla="*/ 149 w 149"/>
                <a:gd name="T11" fmla="*/ 6 h 13"/>
                <a:gd name="T12" fmla="*/ 142 w 149"/>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149" h="13">
                  <a:moveTo>
                    <a:pt x="142" y="0"/>
                  </a:moveTo>
                  <a:cubicBezTo>
                    <a:pt x="7" y="0"/>
                    <a:pt x="7" y="0"/>
                    <a:pt x="7" y="0"/>
                  </a:cubicBezTo>
                  <a:cubicBezTo>
                    <a:pt x="3" y="0"/>
                    <a:pt x="0" y="3"/>
                    <a:pt x="0" y="6"/>
                  </a:cubicBezTo>
                  <a:cubicBezTo>
                    <a:pt x="0" y="10"/>
                    <a:pt x="3" y="13"/>
                    <a:pt x="7" y="13"/>
                  </a:cubicBezTo>
                  <a:cubicBezTo>
                    <a:pt x="142" y="13"/>
                    <a:pt x="142" y="13"/>
                    <a:pt x="142" y="13"/>
                  </a:cubicBezTo>
                  <a:cubicBezTo>
                    <a:pt x="146" y="13"/>
                    <a:pt x="149" y="10"/>
                    <a:pt x="149" y="6"/>
                  </a:cubicBezTo>
                  <a:cubicBezTo>
                    <a:pt x="149" y="3"/>
                    <a:pt x="146" y="0"/>
                    <a:pt x="14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404"/>
            </a:p>
          </p:txBody>
        </p:sp>
        <p:sp>
          <p:nvSpPr>
            <p:cNvPr id="44" name="Freeform 24">
              <a:extLst>
                <a:ext uri="{FF2B5EF4-FFF2-40B4-BE49-F238E27FC236}">
                  <a16:creationId xmlns:a16="http://schemas.microsoft.com/office/drawing/2014/main" id="{ECEE24F5-F93B-40B5-B2F9-9401B8468F9D}"/>
                </a:ext>
              </a:extLst>
            </p:cNvPr>
            <p:cNvSpPr>
              <a:spLocks/>
            </p:cNvSpPr>
            <p:nvPr/>
          </p:nvSpPr>
          <p:spPr bwMode="auto">
            <a:xfrm>
              <a:off x="-4571593" y="1643901"/>
              <a:ext cx="667406" cy="59086"/>
            </a:xfrm>
            <a:custGeom>
              <a:avLst/>
              <a:gdLst>
                <a:gd name="T0" fmla="*/ 142 w 149"/>
                <a:gd name="T1" fmla="*/ 0 h 13"/>
                <a:gd name="T2" fmla="*/ 7 w 149"/>
                <a:gd name="T3" fmla="*/ 0 h 13"/>
                <a:gd name="T4" fmla="*/ 0 w 149"/>
                <a:gd name="T5" fmla="*/ 7 h 13"/>
                <a:gd name="T6" fmla="*/ 7 w 149"/>
                <a:gd name="T7" fmla="*/ 13 h 13"/>
                <a:gd name="T8" fmla="*/ 142 w 149"/>
                <a:gd name="T9" fmla="*/ 13 h 13"/>
                <a:gd name="T10" fmla="*/ 149 w 149"/>
                <a:gd name="T11" fmla="*/ 7 h 13"/>
                <a:gd name="T12" fmla="*/ 142 w 149"/>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149" h="13">
                  <a:moveTo>
                    <a:pt x="142" y="0"/>
                  </a:moveTo>
                  <a:cubicBezTo>
                    <a:pt x="7" y="0"/>
                    <a:pt x="7" y="0"/>
                    <a:pt x="7" y="0"/>
                  </a:cubicBezTo>
                  <a:cubicBezTo>
                    <a:pt x="3" y="0"/>
                    <a:pt x="0" y="3"/>
                    <a:pt x="0" y="7"/>
                  </a:cubicBezTo>
                  <a:cubicBezTo>
                    <a:pt x="0" y="11"/>
                    <a:pt x="3" y="13"/>
                    <a:pt x="7" y="13"/>
                  </a:cubicBezTo>
                  <a:cubicBezTo>
                    <a:pt x="142" y="13"/>
                    <a:pt x="142" y="13"/>
                    <a:pt x="142" y="13"/>
                  </a:cubicBezTo>
                  <a:cubicBezTo>
                    <a:pt x="146" y="13"/>
                    <a:pt x="149" y="11"/>
                    <a:pt x="149" y="7"/>
                  </a:cubicBezTo>
                  <a:cubicBezTo>
                    <a:pt x="149" y="3"/>
                    <a:pt x="146" y="0"/>
                    <a:pt x="14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404"/>
            </a:p>
          </p:txBody>
        </p:sp>
      </p:grpSp>
      <p:grpSp>
        <p:nvGrpSpPr>
          <p:cNvPr id="45" name="Group 44">
            <a:extLst>
              <a:ext uri="{FF2B5EF4-FFF2-40B4-BE49-F238E27FC236}">
                <a16:creationId xmlns:a16="http://schemas.microsoft.com/office/drawing/2014/main" id="{A508A6B8-8161-4AD7-AEF1-E555BFF0720B}"/>
              </a:ext>
            </a:extLst>
          </p:cNvPr>
          <p:cNvGrpSpPr/>
          <p:nvPr/>
        </p:nvGrpSpPr>
        <p:grpSpPr>
          <a:xfrm>
            <a:off x="7121208" y="2326187"/>
            <a:ext cx="1005421" cy="1005420"/>
            <a:chOff x="-3296026" y="1648889"/>
            <a:chExt cx="1070267" cy="1070266"/>
          </a:xfrm>
        </p:grpSpPr>
        <p:sp>
          <p:nvSpPr>
            <p:cNvPr id="46" name="Freeform 29">
              <a:extLst>
                <a:ext uri="{FF2B5EF4-FFF2-40B4-BE49-F238E27FC236}">
                  <a16:creationId xmlns:a16="http://schemas.microsoft.com/office/drawing/2014/main" id="{A52E64F4-B179-4E86-8E23-D8CB009D3C91}"/>
                </a:ext>
              </a:extLst>
            </p:cNvPr>
            <p:cNvSpPr>
              <a:spLocks/>
            </p:cNvSpPr>
            <p:nvPr/>
          </p:nvSpPr>
          <p:spPr bwMode="auto">
            <a:xfrm>
              <a:off x="-2803194" y="1900005"/>
              <a:ext cx="224260" cy="460604"/>
            </a:xfrm>
            <a:custGeom>
              <a:avLst/>
              <a:gdLst>
                <a:gd name="T0" fmla="*/ 19 w 50"/>
                <a:gd name="T1" fmla="*/ 60 h 103"/>
                <a:gd name="T2" fmla="*/ 19 w 50"/>
                <a:gd name="T3" fmla="*/ 10 h 103"/>
                <a:gd name="T4" fmla="*/ 9 w 50"/>
                <a:gd name="T5" fmla="*/ 0 h 103"/>
                <a:gd name="T6" fmla="*/ 0 w 50"/>
                <a:gd name="T7" fmla="*/ 10 h 103"/>
                <a:gd name="T8" fmla="*/ 0 w 50"/>
                <a:gd name="T9" fmla="*/ 64 h 103"/>
                <a:gd name="T10" fmla="*/ 3 w 50"/>
                <a:gd name="T11" fmla="*/ 70 h 103"/>
                <a:gd name="T12" fmla="*/ 33 w 50"/>
                <a:gd name="T13" fmla="*/ 100 h 103"/>
                <a:gd name="T14" fmla="*/ 40 w 50"/>
                <a:gd name="T15" fmla="*/ 103 h 103"/>
                <a:gd name="T16" fmla="*/ 46 w 50"/>
                <a:gd name="T17" fmla="*/ 100 h 103"/>
                <a:gd name="T18" fmla="*/ 46 w 50"/>
                <a:gd name="T19" fmla="*/ 87 h 103"/>
                <a:gd name="T20" fmla="*/ 19 w 50"/>
                <a:gd name="T21" fmla="*/ 6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 h="103">
                  <a:moveTo>
                    <a:pt x="19" y="60"/>
                  </a:moveTo>
                  <a:cubicBezTo>
                    <a:pt x="19" y="10"/>
                    <a:pt x="19" y="10"/>
                    <a:pt x="19" y="10"/>
                  </a:cubicBezTo>
                  <a:cubicBezTo>
                    <a:pt x="19" y="4"/>
                    <a:pt x="15" y="0"/>
                    <a:pt x="9" y="0"/>
                  </a:cubicBezTo>
                  <a:cubicBezTo>
                    <a:pt x="4" y="0"/>
                    <a:pt x="0" y="4"/>
                    <a:pt x="0" y="10"/>
                  </a:cubicBezTo>
                  <a:cubicBezTo>
                    <a:pt x="0" y="64"/>
                    <a:pt x="0" y="64"/>
                    <a:pt x="0" y="64"/>
                  </a:cubicBezTo>
                  <a:cubicBezTo>
                    <a:pt x="0" y="66"/>
                    <a:pt x="1" y="69"/>
                    <a:pt x="3" y="70"/>
                  </a:cubicBezTo>
                  <a:cubicBezTo>
                    <a:pt x="33" y="100"/>
                    <a:pt x="33" y="100"/>
                    <a:pt x="33" y="100"/>
                  </a:cubicBezTo>
                  <a:cubicBezTo>
                    <a:pt x="35" y="102"/>
                    <a:pt x="37" y="103"/>
                    <a:pt x="40" y="103"/>
                  </a:cubicBezTo>
                  <a:cubicBezTo>
                    <a:pt x="42" y="103"/>
                    <a:pt x="44" y="102"/>
                    <a:pt x="46" y="100"/>
                  </a:cubicBezTo>
                  <a:cubicBezTo>
                    <a:pt x="50" y="96"/>
                    <a:pt x="50" y="90"/>
                    <a:pt x="46" y="87"/>
                  </a:cubicBezTo>
                  <a:lnTo>
                    <a:pt x="19" y="6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404"/>
            </a:p>
          </p:txBody>
        </p:sp>
        <p:sp>
          <p:nvSpPr>
            <p:cNvPr id="47" name="Freeform 30">
              <a:extLst>
                <a:ext uri="{FF2B5EF4-FFF2-40B4-BE49-F238E27FC236}">
                  <a16:creationId xmlns:a16="http://schemas.microsoft.com/office/drawing/2014/main" id="{A14E9C35-4202-4989-B4AE-AD25A42AED96}"/>
                </a:ext>
              </a:extLst>
            </p:cNvPr>
            <p:cNvSpPr>
              <a:spLocks/>
            </p:cNvSpPr>
            <p:nvPr/>
          </p:nvSpPr>
          <p:spPr bwMode="auto">
            <a:xfrm>
              <a:off x="-3296026" y="1648889"/>
              <a:ext cx="304832" cy="304832"/>
            </a:xfrm>
            <a:custGeom>
              <a:avLst/>
              <a:gdLst>
                <a:gd name="T0" fmla="*/ 68 w 68"/>
                <a:gd name="T1" fmla="*/ 16 h 68"/>
                <a:gd name="T2" fmla="*/ 37 w 68"/>
                <a:gd name="T3" fmla="*/ 0 h 68"/>
                <a:gd name="T4" fmla="*/ 0 w 68"/>
                <a:gd name="T5" fmla="*/ 38 h 68"/>
                <a:gd name="T6" fmla="*/ 16 w 68"/>
                <a:gd name="T7" fmla="*/ 68 h 68"/>
                <a:gd name="T8" fmla="*/ 68 w 68"/>
                <a:gd name="T9" fmla="*/ 16 h 68"/>
              </a:gdLst>
              <a:ahLst/>
              <a:cxnLst>
                <a:cxn ang="0">
                  <a:pos x="T0" y="T1"/>
                </a:cxn>
                <a:cxn ang="0">
                  <a:pos x="T2" y="T3"/>
                </a:cxn>
                <a:cxn ang="0">
                  <a:pos x="T4" y="T5"/>
                </a:cxn>
                <a:cxn ang="0">
                  <a:pos x="T6" y="T7"/>
                </a:cxn>
                <a:cxn ang="0">
                  <a:pos x="T8" y="T9"/>
                </a:cxn>
              </a:cxnLst>
              <a:rect l="0" t="0" r="r" b="b"/>
              <a:pathLst>
                <a:path w="68" h="68">
                  <a:moveTo>
                    <a:pt x="68" y="16"/>
                  </a:moveTo>
                  <a:cubicBezTo>
                    <a:pt x="61" y="7"/>
                    <a:pt x="50" y="0"/>
                    <a:pt x="37" y="0"/>
                  </a:cubicBezTo>
                  <a:cubicBezTo>
                    <a:pt x="17" y="0"/>
                    <a:pt x="0" y="17"/>
                    <a:pt x="0" y="38"/>
                  </a:cubicBezTo>
                  <a:cubicBezTo>
                    <a:pt x="0" y="50"/>
                    <a:pt x="6" y="61"/>
                    <a:pt x="16" y="68"/>
                  </a:cubicBezTo>
                  <a:cubicBezTo>
                    <a:pt x="27" y="46"/>
                    <a:pt x="45" y="27"/>
                    <a:pt x="68" y="1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404"/>
            </a:p>
          </p:txBody>
        </p:sp>
        <p:sp>
          <p:nvSpPr>
            <p:cNvPr id="48" name="Freeform 31">
              <a:extLst>
                <a:ext uri="{FF2B5EF4-FFF2-40B4-BE49-F238E27FC236}">
                  <a16:creationId xmlns:a16="http://schemas.microsoft.com/office/drawing/2014/main" id="{0D5370EB-E62E-44D2-A3C2-2238B9CE299D}"/>
                </a:ext>
              </a:extLst>
            </p:cNvPr>
            <p:cNvSpPr>
              <a:spLocks/>
            </p:cNvSpPr>
            <p:nvPr/>
          </p:nvSpPr>
          <p:spPr bwMode="auto">
            <a:xfrm>
              <a:off x="-2530591" y="1648889"/>
              <a:ext cx="304832" cy="304832"/>
            </a:xfrm>
            <a:custGeom>
              <a:avLst/>
              <a:gdLst>
                <a:gd name="T0" fmla="*/ 52 w 68"/>
                <a:gd name="T1" fmla="*/ 68 h 68"/>
                <a:gd name="T2" fmla="*/ 68 w 68"/>
                <a:gd name="T3" fmla="*/ 38 h 68"/>
                <a:gd name="T4" fmla="*/ 30 w 68"/>
                <a:gd name="T5" fmla="*/ 0 h 68"/>
                <a:gd name="T6" fmla="*/ 0 w 68"/>
                <a:gd name="T7" fmla="*/ 16 h 68"/>
                <a:gd name="T8" fmla="*/ 52 w 68"/>
                <a:gd name="T9" fmla="*/ 68 h 68"/>
              </a:gdLst>
              <a:ahLst/>
              <a:cxnLst>
                <a:cxn ang="0">
                  <a:pos x="T0" y="T1"/>
                </a:cxn>
                <a:cxn ang="0">
                  <a:pos x="T2" y="T3"/>
                </a:cxn>
                <a:cxn ang="0">
                  <a:pos x="T4" y="T5"/>
                </a:cxn>
                <a:cxn ang="0">
                  <a:pos x="T6" y="T7"/>
                </a:cxn>
                <a:cxn ang="0">
                  <a:pos x="T8" y="T9"/>
                </a:cxn>
              </a:cxnLst>
              <a:rect l="0" t="0" r="r" b="b"/>
              <a:pathLst>
                <a:path w="68" h="68">
                  <a:moveTo>
                    <a:pt x="52" y="68"/>
                  </a:moveTo>
                  <a:cubicBezTo>
                    <a:pt x="61" y="61"/>
                    <a:pt x="68" y="50"/>
                    <a:pt x="68" y="38"/>
                  </a:cubicBezTo>
                  <a:cubicBezTo>
                    <a:pt x="68" y="17"/>
                    <a:pt x="51" y="0"/>
                    <a:pt x="30" y="0"/>
                  </a:cubicBezTo>
                  <a:cubicBezTo>
                    <a:pt x="18" y="0"/>
                    <a:pt x="7" y="7"/>
                    <a:pt x="0" y="16"/>
                  </a:cubicBezTo>
                  <a:cubicBezTo>
                    <a:pt x="22" y="27"/>
                    <a:pt x="41" y="46"/>
                    <a:pt x="52" y="6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1404"/>
            </a:p>
          </p:txBody>
        </p:sp>
        <p:sp>
          <p:nvSpPr>
            <p:cNvPr id="49" name="Freeform 32">
              <a:extLst>
                <a:ext uri="{FF2B5EF4-FFF2-40B4-BE49-F238E27FC236}">
                  <a16:creationId xmlns:a16="http://schemas.microsoft.com/office/drawing/2014/main" id="{DB587EDC-08FF-497A-8CA9-F4A6A3B4E364}"/>
                </a:ext>
              </a:extLst>
            </p:cNvPr>
            <p:cNvSpPr>
              <a:spLocks noEditPoints="1"/>
            </p:cNvSpPr>
            <p:nvPr/>
          </p:nvSpPr>
          <p:spPr bwMode="auto">
            <a:xfrm>
              <a:off x="-3228883" y="1716032"/>
              <a:ext cx="935980" cy="1003123"/>
            </a:xfrm>
            <a:custGeom>
              <a:avLst/>
              <a:gdLst>
                <a:gd name="T0" fmla="*/ 173 w 209"/>
                <a:gd name="T1" fmla="*/ 183 h 224"/>
                <a:gd name="T2" fmla="*/ 209 w 209"/>
                <a:gd name="T3" fmla="*/ 105 h 224"/>
                <a:gd name="T4" fmla="*/ 104 w 209"/>
                <a:gd name="T5" fmla="*/ 0 h 224"/>
                <a:gd name="T6" fmla="*/ 0 w 209"/>
                <a:gd name="T7" fmla="*/ 105 h 224"/>
                <a:gd name="T8" fmla="*/ 35 w 209"/>
                <a:gd name="T9" fmla="*/ 183 h 224"/>
                <a:gd name="T10" fmla="*/ 17 w 209"/>
                <a:gd name="T11" fmla="*/ 209 h 224"/>
                <a:gd name="T12" fmla="*/ 19 w 209"/>
                <a:gd name="T13" fmla="*/ 222 h 224"/>
                <a:gd name="T14" fmla="*/ 24 w 209"/>
                <a:gd name="T15" fmla="*/ 224 h 224"/>
                <a:gd name="T16" fmla="*/ 32 w 209"/>
                <a:gd name="T17" fmla="*/ 220 h 224"/>
                <a:gd name="T18" fmla="*/ 50 w 209"/>
                <a:gd name="T19" fmla="*/ 194 h 224"/>
                <a:gd name="T20" fmla="*/ 104 w 209"/>
                <a:gd name="T21" fmla="*/ 209 h 224"/>
                <a:gd name="T22" fmla="*/ 158 w 209"/>
                <a:gd name="T23" fmla="*/ 194 h 224"/>
                <a:gd name="T24" fmla="*/ 177 w 209"/>
                <a:gd name="T25" fmla="*/ 220 h 224"/>
                <a:gd name="T26" fmla="*/ 185 w 209"/>
                <a:gd name="T27" fmla="*/ 224 h 224"/>
                <a:gd name="T28" fmla="*/ 190 w 209"/>
                <a:gd name="T29" fmla="*/ 222 h 224"/>
                <a:gd name="T30" fmla="*/ 192 w 209"/>
                <a:gd name="T31" fmla="*/ 209 h 224"/>
                <a:gd name="T32" fmla="*/ 173 w 209"/>
                <a:gd name="T33" fmla="*/ 183 h 224"/>
                <a:gd name="T34" fmla="*/ 19 w 209"/>
                <a:gd name="T35" fmla="*/ 105 h 224"/>
                <a:gd name="T36" fmla="*/ 104 w 209"/>
                <a:gd name="T37" fmla="*/ 19 h 224"/>
                <a:gd name="T38" fmla="*/ 190 w 209"/>
                <a:gd name="T39" fmla="*/ 105 h 224"/>
                <a:gd name="T40" fmla="*/ 104 w 209"/>
                <a:gd name="T41" fmla="*/ 190 h 224"/>
                <a:gd name="T42" fmla="*/ 19 w 209"/>
                <a:gd name="T43" fmla="*/ 10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9" h="224">
                  <a:moveTo>
                    <a:pt x="173" y="183"/>
                  </a:moveTo>
                  <a:cubicBezTo>
                    <a:pt x="195" y="164"/>
                    <a:pt x="209" y="136"/>
                    <a:pt x="209" y="105"/>
                  </a:cubicBezTo>
                  <a:cubicBezTo>
                    <a:pt x="209" y="47"/>
                    <a:pt x="162" y="0"/>
                    <a:pt x="104" y="0"/>
                  </a:cubicBezTo>
                  <a:cubicBezTo>
                    <a:pt x="47" y="0"/>
                    <a:pt x="0" y="47"/>
                    <a:pt x="0" y="105"/>
                  </a:cubicBezTo>
                  <a:cubicBezTo>
                    <a:pt x="0" y="136"/>
                    <a:pt x="14" y="164"/>
                    <a:pt x="35" y="183"/>
                  </a:cubicBezTo>
                  <a:cubicBezTo>
                    <a:pt x="17" y="209"/>
                    <a:pt x="17" y="209"/>
                    <a:pt x="17" y="209"/>
                  </a:cubicBezTo>
                  <a:cubicBezTo>
                    <a:pt x="14" y="213"/>
                    <a:pt x="15" y="219"/>
                    <a:pt x="19" y="222"/>
                  </a:cubicBezTo>
                  <a:cubicBezTo>
                    <a:pt x="20" y="223"/>
                    <a:pt x="22" y="224"/>
                    <a:pt x="24" y="224"/>
                  </a:cubicBezTo>
                  <a:cubicBezTo>
                    <a:pt x="27" y="224"/>
                    <a:pt x="30" y="223"/>
                    <a:pt x="32" y="220"/>
                  </a:cubicBezTo>
                  <a:cubicBezTo>
                    <a:pt x="50" y="194"/>
                    <a:pt x="50" y="194"/>
                    <a:pt x="50" y="194"/>
                  </a:cubicBezTo>
                  <a:cubicBezTo>
                    <a:pt x="66" y="204"/>
                    <a:pt x="85" y="209"/>
                    <a:pt x="104" y="209"/>
                  </a:cubicBezTo>
                  <a:cubicBezTo>
                    <a:pt x="124" y="209"/>
                    <a:pt x="143" y="204"/>
                    <a:pt x="158" y="194"/>
                  </a:cubicBezTo>
                  <a:cubicBezTo>
                    <a:pt x="177" y="220"/>
                    <a:pt x="177" y="220"/>
                    <a:pt x="177" y="220"/>
                  </a:cubicBezTo>
                  <a:cubicBezTo>
                    <a:pt x="179" y="223"/>
                    <a:pt x="182" y="224"/>
                    <a:pt x="185" y="224"/>
                  </a:cubicBezTo>
                  <a:cubicBezTo>
                    <a:pt x="186" y="224"/>
                    <a:pt x="188" y="223"/>
                    <a:pt x="190" y="222"/>
                  </a:cubicBezTo>
                  <a:cubicBezTo>
                    <a:pt x="194" y="219"/>
                    <a:pt x="195" y="213"/>
                    <a:pt x="192" y="209"/>
                  </a:cubicBezTo>
                  <a:lnTo>
                    <a:pt x="173" y="183"/>
                  </a:lnTo>
                  <a:close/>
                  <a:moveTo>
                    <a:pt x="19" y="105"/>
                  </a:moveTo>
                  <a:cubicBezTo>
                    <a:pt x="19" y="57"/>
                    <a:pt x="57" y="19"/>
                    <a:pt x="104" y="19"/>
                  </a:cubicBezTo>
                  <a:cubicBezTo>
                    <a:pt x="152" y="19"/>
                    <a:pt x="190" y="57"/>
                    <a:pt x="190" y="105"/>
                  </a:cubicBezTo>
                  <a:cubicBezTo>
                    <a:pt x="190" y="152"/>
                    <a:pt x="152" y="190"/>
                    <a:pt x="104" y="190"/>
                  </a:cubicBezTo>
                  <a:cubicBezTo>
                    <a:pt x="57" y="190"/>
                    <a:pt x="19" y="152"/>
                    <a:pt x="19" y="10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4"/>
            </a:p>
          </p:txBody>
        </p:sp>
      </p:grpSp>
      <p:grpSp>
        <p:nvGrpSpPr>
          <p:cNvPr id="50" name="Group 49">
            <a:extLst>
              <a:ext uri="{FF2B5EF4-FFF2-40B4-BE49-F238E27FC236}">
                <a16:creationId xmlns:a16="http://schemas.microsoft.com/office/drawing/2014/main" id="{4219B6C5-DEC2-4C0F-88EF-55954BC80C96}"/>
              </a:ext>
            </a:extLst>
          </p:cNvPr>
          <p:cNvGrpSpPr/>
          <p:nvPr/>
        </p:nvGrpSpPr>
        <p:grpSpPr>
          <a:xfrm>
            <a:off x="4355837" y="2469370"/>
            <a:ext cx="1306679" cy="800453"/>
            <a:chOff x="-2915956" y="1785809"/>
            <a:chExt cx="1306678" cy="800453"/>
          </a:xfrm>
        </p:grpSpPr>
        <p:sp>
          <p:nvSpPr>
            <p:cNvPr id="51" name="Freeform 6">
              <a:extLst>
                <a:ext uri="{FF2B5EF4-FFF2-40B4-BE49-F238E27FC236}">
                  <a16:creationId xmlns:a16="http://schemas.microsoft.com/office/drawing/2014/main" id="{6E093452-8CCF-43ED-BF1D-DAB68DABB18F}"/>
                </a:ext>
              </a:extLst>
            </p:cNvPr>
            <p:cNvSpPr>
              <a:spLocks noEditPoints="1"/>
            </p:cNvSpPr>
            <p:nvPr/>
          </p:nvSpPr>
          <p:spPr bwMode="auto">
            <a:xfrm>
              <a:off x="-2915956" y="1785809"/>
              <a:ext cx="1262558" cy="800453"/>
            </a:xfrm>
            <a:custGeom>
              <a:avLst/>
              <a:gdLst>
                <a:gd name="T0" fmla="*/ 248 w 314"/>
                <a:gd name="T1" fmla="*/ 1 h 199"/>
                <a:gd name="T2" fmla="*/ 217 w 314"/>
                <a:gd name="T3" fmla="*/ 33 h 199"/>
                <a:gd name="T4" fmla="*/ 122 w 314"/>
                <a:gd name="T5" fmla="*/ 37 h 199"/>
                <a:gd name="T6" fmla="*/ 87 w 314"/>
                <a:gd name="T7" fmla="*/ 31 h 199"/>
                <a:gd name="T8" fmla="*/ 61 w 314"/>
                <a:gd name="T9" fmla="*/ 0 h 199"/>
                <a:gd name="T10" fmla="*/ 26 w 314"/>
                <a:gd name="T11" fmla="*/ 118 h 199"/>
                <a:gd name="T12" fmla="*/ 47 w 314"/>
                <a:gd name="T13" fmla="*/ 112 h 199"/>
                <a:gd name="T14" fmla="*/ 69 w 314"/>
                <a:gd name="T15" fmla="*/ 152 h 199"/>
                <a:gd name="T16" fmla="*/ 96 w 314"/>
                <a:gd name="T17" fmla="*/ 182 h 199"/>
                <a:gd name="T18" fmla="*/ 130 w 314"/>
                <a:gd name="T19" fmla="*/ 199 h 199"/>
                <a:gd name="T20" fmla="*/ 173 w 314"/>
                <a:gd name="T21" fmla="*/ 196 h 199"/>
                <a:gd name="T22" fmla="*/ 217 w 314"/>
                <a:gd name="T23" fmla="*/ 166 h 199"/>
                <a:gd name="T24" fmla="*/ 254 w 314"/>
                <a:gd name="T25" fmla="*/ 123 h 199"/>
                <a:gd name="T26" fmla="*/ 275 w 314"/>
                <a:gd name="T27" fmla="*/ 115 h 199"/>
                <a:gd name="T28" fmla="*/ 311 w 314"/>
                <a:gd name="T29" fmla="*/ 93 h 199"/>
                <a:gd name="T30" fmla="*/ 81 w 314"/>
                <a:gd name="T31" fmla="*/ 22 h 199"/>
                <a:gd name="T32" fmla="*/ 70 w 314"/>
                <a:gd name="T33" fmla="*/ 143 h 199"/>
                <a:gd name="T34" fmla="*/ 68 w 314"/>
                <a:gd name="T35" fmla="*/ 122 h 199"/>
                <a:gd name="T36" fmla="*/ 81 w 314"/>
                <a:gd name="T37" fmla="*/ 131 h 199"/>
                <a:gd name="T38" fmla="*/ 74 w 314"/>
                <a:gd name="T39" fmla="*/ 141 h 199"/>
                <a:gd name="T40" fmla="*/ 90 w 314"/>
                <a:gd name="T41" fmla="*/ 162 h 199"/>
                <a:gd name="T42" fmla="*/ 79 w 314"/>
                <a:gd name="T43" fmla="*/ 150 h 199"/>
                <a:gd name="T44" fmla="*/ 89 w 314"/>
                <a:gd name="T45" fmla="*/ 137 h 199"/>
                <a:gd name="T46" fmla="*/ 112 w 314"/>
                <a:gd name="T47" fmla="*/ 132 h 199"/>
                <a:gd name="T48" fmla="*/ 117 w 314"/>
                <a:gd name="T49" fmla="*/ 167 h 199"/>
                <a:gd name="T50" fmla="*/ 102 w 314"/>
                <a:gd name="T51" fmla="*/ 175 h 199"/>
                <a:gd name="T52" fmla="*/ 103 w 314"/>
                <a:gd name="T53" fmla="*/ 159 h 199"/>
                <a:gd name="T54" fmla="*/ 126 w 314"/>
                <a:gd name="T55" fmla="*/ 141 h 199"/>
                <a:gd name="T56" fmla="*/ 141 w 314"/>
                <a:gd name="T57" fmla="*/ 178 h 199"/>
                <a:gd name="T58" fmla="*/ 125 w 314"/>
                <a:gd name="T59" fmla="*/ 187 h 199"/>
                <a:gd name="T60" fmla="*/ 123 w 314"/>
                <a:gd name="T61" fmla="*/ 176 h 199"/>
                <a:gd name="T62" fmla="*/ 142 w 314"/>
                <a:gd name="T63" fmla="*/ 163 h 199"/>
                <a:gd name="T64" fmla="*/ 189 w 314"/>
                <a:gd name="T65" fmla="*/ 111 h 199"/>
                <a:gd name="T66" fmla="*/ 223 w 314"/>
                <a:gd name="T67" fmla="*/ 154 h 199"/>
                <a:gd name="T68" fmla="*/ 171 w 314"/>
                <a:gd name="T69" fmla="*/ 142 h 199"/>
                <a:gd name="T70" fmla="*/ 194 w 314"/>
                <a:gd name="T71" fmla="*/ 172 h 199"/>
                <a:gd name="T72" fmla="*/ 187 w 314"/>
                <a:gd name="T73" fmla="*/ 179 h 199"/>
                <a:gd name="T74" fmla="*/ 150 w 314"/>
                <a:gd name="T75" fmla="*/ 181 h 199"/>
                <a:gd name="T76" fmla="*/ 132 w 314"/>
                <a:gd name="T77" fmla="*/ 134 h 199"/>
                <a:gd name="T78" fmla="*/ 92 w 314"/>
                <a:gd name="T79" fmla="*/ 116 h 199"/>
                <a:gd name="T80" fmla="*/ 62 w 314"/>
                <a:gd name="T81" fmla="*/ 115 h 199"/>
                <a:gd name="T82" fmla="*/ 82 w 314"/>
                <a:gd name="T83" fmla="*/ 39 h 199"/>
                <a:gd name="T84" fmla="*/ 98 w 314"/>
                <a:gd name="T85" fmla="*/ 72 h 199"/>
                <a:gd name="T86" fmla="*/ 111 w 314"/>
                <a:gd name="T87" fmla="*/ 91 h 199"/>
                <a:gd name="T88" fmla="*/ 197 w 314"/>
                <a:gd name="T89" fmla="*/ 90 h 199"/>
                <a:gd name="T90" fmla="*/ 243 w 314"/>
                <a:gd name="T91" fmla="*/ 125 h 199"/>
                <a:gd name="T92" fmla="*/ 247 w 314"/>
                <a:gd name="T93" fmla="*/ 115 h 199"/>
                <a:gd name="T94" fmla="*/ 228 w 314"/>
                <a:gd name="T95" fmla="*/ 101 h 199"/>
                <a:gd name="T96" fmla="*/ 155 w 314"/>
                <a:gd name="T97" fmla="*/ 56 h 199"/>
                <a:gd name="T98" fmla="*/ 111 w 314"/>
                <a:gd name="T99" fmla="*/ 82 h 199"/>
                <a:gd name="T100" fmla="*/ 129 w 314"/>
                <a:gd name="T101" fmla="*/ 44 h 199"/>
                <a:gd name="T102" fmla="*/ 203 w 314"/>
                <a:gd name="T103" fmla="*/ 40 h 199"/>
                <a:gd name="T104" fmla="*/ 260 w 314"/>
                <a:gd name="T105" fmla="*/ 105 h 199"/>
                <a:gd name="T106" fmla="*/ 303 w 314"/>
                <a:gd name="T107" fmla="*/ 9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14" h="199">
                  <a:moveTo>
                    <a:pt x="311" y="93"/>
                  </a:moveTo>
                  <a:cubicBezTo>
                    <a:pt x="262" y="4"/>
                    <a:pt x="262" y="4"/>
                    <a:pt x="262" y="4"/>
                  </a:cubicBezTo>
                  <a:cubicBezTo>
                    <a:pt x="260" y="1"/>
                    <a:pt x="257" y="0"/>
                    <a:pt x="253" y="0"/>
                  </a:cubicBezTo>
                  <a:cubicBezTo>
                    <a:pt x="252" y="0"/>
                    <a:pt x="250" y="0"/>
                    <a:pt x="248" y="1"/>
                  </a:cubicBezTo>
                  <a:cubicBezTo>
                    <a:pt x="228" y="13"/>
                    <a:pt x="228" y="13"/>
                    <a:pt x="228" y="13"/>
                  </a:cubicBezTo>
                  <a:cubicBezTo>
                    <a:pt x="224" y="16"/>
                    <a:pt x="222" y="22"/>
                    <a:pt x="225" y="26"/>
                  </a:cubicBezTo>
                  <a:cubicBezTo>
                    <a:pt x="228" y="31"/>
                    <a:pt x="228" y="31"/>
                    <a:pt x="228" y="31"/>
                  </a:cubicBezTo>
                  <a:cubicBezTo>
                    <a:pt x="224" y="33"/>
                    <a:pt x="220" y="33"/>
                    <a:pt x="217" y="33"/>
                  </a:cubicBezTo>
                  <a:cubicBezTo>
                    <a:pt x="214" y="33"/>
                    <a:pt x="210" y="32"/>
                    <a:pt x="205" y="31"/>
                  </a:cubicBezTo>
                  <a:cubicBezTo>
                    <a:pt x="196" y="29"/>
                    <a:pt x="186" y="26"/>
                    <a:pt x="175" y="26"/>
                  </a:cubicBezTo>
                  <a:cubicBezTo>
                    <a:pt x="174" y="26"/>
                    <a:pt x="174" y="26"/>
                    <a:pt x="174" y="26"/>
                  </a:cubicBezTo>
                  <a:cubicBezTo>
                    <a:pt x="157" y="27"/>
                    <a:pt x="128" y="28"/>
                    <a:pt x="122" y="37"/>
                  </a:cubicBezTo>
                  <a:cubicBezTo>
                    <a:pt x="121" y="38"/>
                    <a:pt x="120" y="40"/>
                    <a:pt x="119" y="41"/>
                  </a:cubicBezTo>
                  <a:cubicBezTo>
                    <a:pt x="117" y="41"/>
                    <a:pt x="115" y="41"/>
                    <a:pt x="113" y="40"/>
                  </a:cubicBezTo>
                  <a:cubicBezTo>
                    <a:pt x="108" y="39"/>
                    <a:pt x="100" y="38"/>
                    <a:pt x="97" y="37"/>
                  </a:cubicBezTo>
                  <a:cubicBezTo>
                    <a:pt x="95" y="36"/>
                    <a:pt x="91" y="33"/>
                    <a:pt x="87" y="31"/>
                  </a:cubicBezTo>
                  <a:cubicBezTo>
                    <a:pt x="89" y="26"/>
                    <a:pt x="89" y="26"/>
                    <a:pt x="89" y="26"/>
                  </a:cubicBezTo>
                  <a:cubicBezTo>
                    <a:pt x="92" y="22"/>
                    <a:pt x="91" y="16"/>
                    <a:pt x="86" y="13"/>
                  </a:cubicBezTo>
                  <a:cubicBezTo>
                    <a:pt x="66" y="1"/>
                    <a:pt x="66" y="1"/>
                    <a:pt x="66" y="1"/>
                  </a:cubicBezTo>
                  <a:cubicBezTo>
                    <a:pt x="64" y="0"/>
                    <a:pt x="63" y="0"/>
                    <a:pt x="61" y="0"/>
                  </a:cubicBezTo>
                  <a:cubicBezTo>
                    <a:pt x="58" y="0"/>
                    <a:pt x="54" y="1"/>
                    <a:pt x="53" y="4"/>
                  </a:cubicBezTo>
                  <a:cubicBezTo>
                    <a:pt x="3" y="93"/>
                    <a:pt x="3" y="93"/>
                    <a:pt x="3" y="93"/>
                  </a:cubicBezTo>
                  <a:cubicBezTo>
                    <a:pt x="0" y="97"/>
                    <a:pt x="2" y="103"/>
                    <a:pt x="6" y="106"/>
                  </a:cubicBezTo>
                  <a:cubicBezTo>
                    <a:pt x="26" y="118"/>
                    <a:pt x="26" y="118"/>
                    <a:pt x="26" y="118"/>
                  </a:cubicBezTo>
                  <a:cubicBezTo>
                    <a:pt x="28" y="119"/>
                    <a:pt x="30" y="120"/>
                    <a:pt x="31" y="120"/>
                  </a:cubicBezTo>
                  <a:cubicBezTo>
                    <a:pt x="35" y="120"/>
                    <a:pt x="38" y="118"/>
                    <a:pt x="40" y="115"/>
                  </a:cubicBezTo>
                  <a:cubicBezTo>
                    <a:pt x="44" y="108"/>
                    <a:pt x="44" y="108"/>
                    <a:pt x="44" y="108"/>
                  </a:cubicBezTo>
                  <a:cubicBezTo>
                    <a:pt x="47" y="112"/>
                    <a:pt x="47" y="112"/>
                    <a:pt x="47" y="112"/>
                  </a:cubicBezTo>
                  <a:cubicBezTo>
                    <a:pt x="48" y="113"/>
                    <a:pt x="51" y="117"/>
                    <a:pt x="56" y="123"/>
                  </a:cubicBezTo>
                  <a:cubicBezTo>
                    <a:pt x="55" y="125"/>
                    <a:pt x="55" y="125"/>
                    <a:pt x="55" y="125"/>
                  </a:cubicBezTo>
                  <a:cubicBezTo>
                    <a:pt x="49" y="132"/>
                    <a:pt x="51" y="142"/>
                    <a:pt x="59" y="148"/>
                  </a:cubicBezTo>
                  <a:cubicBezTo>
                    <a:pt x="61" y="151"/>
                    <a:pt x="65" y="152"/>
                    <a:pt x="69" y="152"/>
                  </a:cubicBezTo>
                  <a:cubicBezTo>
                    <a:pt x="68" y="158"/>
                    <a:pt x="71" y="164"/>
                    <a:pt x="75" y="168"/>
                  </a:cubicBezTo>
                  <a:cubicBezTo>
                    <a:pt x="79" y="171"/>
                    <a:pt x="83" y="172"/>
                    <a:pt x="87" y="172"/>
                  </a:cubicBezTo>
                  <a:cubicBezTo>
                    <a:pt x="88" y="172"/>
                    <a:pt x="89" y="172"/>
                    <a:pt x="90" y="172"/>
                  </a:cubicBezTo>
                  <a:cubicBezTo>
                    <a:pt x="91" y="176"/>
                    <a:pt x="93" y="179"/>
                    <a:pt x="96" y="182"/>
                  </a:cubicBezTo>
                  <a:cubicBezTo>
                    <a:pt x="99" y="185"/>
                    <a:pt x="103" y="186"/>
                    <a:pt x="107" y="186"/>
                  </a:cubicBezTo>
                  <a:cubicBezTo>
                    <a:pt x="109" y="186"/>
                    <a:pt x="111" y="186"/>
                    <a:pt x="112" y="186"/>
                  </a:cubicBezTo>
                  <a:cubicBezTo>
                    <a:pt x="113" y="189"/>
                    <a:pt x="115" y="192"/>
                    <a:pt x="118" y="195"/>
                  </a:cubicBezTo>
                  <a:cubicBezTo>
                    <a:pt x="122" y="197"/>
                    <a:pt x="126" y="199"/>
                    <a:pt x="130" y="199"/>
                  </a:cubicBezTo>
                  <a:cubicBezTo>
                    <a:pt x="135" y="199"/>
                    <a:pt x="139" y="197"/>
                    <a:pt x="142" y="193"/>
                  </a:cubicBezTo>
                  <a:cubicBezTo>
                    <a:pt x="144" y="189"/>
                    <a:pt x="144" y="189"/>
                    <a:pt x="144" y="189"/>
                  </a:cubicBezTo>
                  <a:cubicBezTo>
                    <a:pt x="155" y="193"/>
                    <a:pt x="161" y="194"/>
                    <a:pt x="163" y="195"/>
                  </a:cubicBezTo>
                  <a:cubicBezTo>
                    <a:pt x="164" y="195"/>
                    <a:pt x="168" y="196"/>
                    <a:pt x="173" y="196"/>
                  </a:cubicBezTo>
                  <a:cubicBezTo>
                    <a:pt x="177" y="196"/>
                    <a:pt x="181" y="195"/>
                    <a:pt x="185" y="193"/>
                  </a:cubicBezTo>
                  <a:cubicBezTo>
                    <a:pt x="191" y="190"/>
                    <a:pt x="194" y="185"/>
                    <a:pt x="197" y="182"/>
                  </a:cubicBezTo>
                  <a:cubicBezTo>
                    <a:pt x="200" y="182"/>
                    <a:pt x="205" y="182"/>
                    <a:pt x="209" y="180"/>
                  </a:cubicBezTo>
                  <a:cubicBezTo>
                    <a:pt x="215" y="176"/>
                    <a:pt x="217" y="170"/>
                    <a:pt x="217" y="166"/>
                  </a:cubicBezTo>
                  <a:cubicBezTo>
                    <a:pt x="221" y="166"/>
                    <a:pt x="226" y="165"/>
                    <a:pt x="230" y="162"/>
                  </a:cubicBezTo>
                  <a:cubicBezTo>
                    <a:pt x="234" y="158"/>
                    <a:pt x="236" y="153"/>
                    <a:pt x="236" y="149"/>
                  </a:cubicBezTo>
                  <a:cubicBezTo>
                    <a:pt x="242" y="149"/>
                    <a:pt x="250" y="147"/>
                    <a:pt x="254" y="140"/>
                  </a:cubicBezTo>
                  <a:cubicBezTo>
                    <a:pt x="257" y="134"/>
                    <a:pt x="257" y="128"/>
                    <a:pt x="254" y="123"/>
                  </a:cubicBezTo>
                  <a:cubicBezTo>
                    <a:pt x="256" y="122"/>
                    <a:pt x="259" y="120"/>
                    <a:pt x="262" y="117"/>
                  </a:cubicBezTo>
                  <a:cubicBezTo>
                    <a:pt x="264" y="115"/>
                    <a:pt x="266" y="114"/>
                    <a:pt x="267" y="112"/>
                  </a:cubicBezTo>
                  <a:cubicBezTo>
                    <a:pt x="268" y="111"/>
                    <a:pt x="269" y="110"/>
                    <a:pt x="271" y="108"/>
                  </a:cubicBezTo>
                  <a:cubicBezTo>
                    <a:pt x="275" y="115"/>
                    <a:pt x="275" y="115"/>
                    <a:pt x="275" y="115"/>
                  </a:cubicBezTo>
                  <a:cubicBezTo>
                    <a:pt x="276" y="118"/>
                    <a:pt x="279" y="120"/>
                    <a:pt x="283" y="120"/>
                  </a:cubicBezTo>
                  <a:cubicBezTo>
                    <a:pt x="285" y="120"/>
                    <a:pt x="286" y="119"/>
                    <a:pt x="288" y="118"/>
                  </a:cubicBezTo>
                  <a:cubicBezTo>
                    <a:pt x="308" y="106"/>
                    <a:pt x="308" y="106"/>
                    <a:pt x="308" y="106"/>
                  </a:cubicBezTo>
                  <a:cubicBezTo>
                    <a:pt x="312" y="103"/>
                    <a:pt x="314" y="97"/>
                    <a:pt x="311" y="93"/>
                  </a:cubicBezTo>
                  <a:close/>
                  <a:moveTo>
                    <a:pt x="31" y="110"/>
                  </a:moveTo>
                  <a:cubicBezTo>
                    <a:pt x="11" y="98"/>
                    <a:pt x="11" y="98"/>
                    <a:pt x="11" y="98"/>
                  </a:cubicBezTo>
                  <a:cubicBezTo>
                    <a:pt x="61" y="9"/>
                    <a:pt x="61" y="9"/>
                    <a:pt x="61" y="9"/>
                  </a:cubicBezTo>
                  <a:cubicBezTo>
                    <a:pt x="81" y="22"/>
                    <a:pt x="81" y="22"/>
                    <a:pt x="81" y="22"/>
                  </a:cubicBezTo>
                  <a:lnTo>
                    <a:pt x="31" y="110"/>
                  </a:lnTo>
                  <a:close/>
                  <a:moveTo>
                    <a:pt x="74" y="141"/>
                  </a:moveTo>
                  <a:cubicBezTo>
                    <a:pt x="73" y="142"/>
                    <a:pt x="73" y="142"/>
                    <a:pt x="72" y="142"/>
                  </a:cubicBezTo>
                  <a:cubicBezTo>
                    <a:pt x="71" y="143"/>
                    <a:pt x="70" y="143"/>
                    <a:pt x="70" y="143"/>
                  </a:cubicBezTo>
                  <a:cubicBezTo>
                    <a:pt x="68" y="143"/>
                    <a:pt x="66" y="142"/>
                    <a:pt x="65" y="141"/>
                  </a:cubicBezTo>
                  <a:cubicBezTo>
                    <a:pt x="61" y="138"/>
                    <a:pt x="60" y="133"/>
                    <a:pt x="62" y="131"/>
                  </a:cubicBezTo>
                  <a:cubicBezTo>
                    <a:pt x="62" y="130"/>
                    <a:pt x="62" y="130"/>
                    <a:pt x="62" y="130"/>
                  </a:cubicBezTo>
                  <a:cubicBezTo>
                    <a:pt x="68" y="122"/>
                    <a:pt x="68" y="122"/>
                    <a:pt x="68" y="122"/>
                  </a:cubicBezTo>
                  <a:cubicBezTo>
                    <a:pt x="69" y="121"/>
                    <a:pt x="69" y="121"/>
                    <a:pt x="69" y="121"/>
                  </a:cubicBezTo>
                  <a:cubicBezTo>
                    <a:pt x="70" y="119"/>
                    <a:pt x="72" y="119"/>
                    <a:pt x="73" y="119"/>
                  </a:cubicBezTo>
                  <a:cubicBezTo>
                    <a:pt x="75" y="119"/>
                    <a:pt x="77" y="120"/>
                    <a:pt x="79" y="121"/>
                  </a:cubicBezTo>
                  <a:cubicBezTo>
                    <a:pt x="82" y="124"/>
                    <a:pt x="83" y="129"/>
                    <a:pt x="81" y="131"/>
                  </a:cubicBezTo>
                  <a:cubicBezTo>
                    <a:pt x="81" y="132"/>
                    <a:pt x="81" y="132"/>
                    <a:pt x="81" y="132"/>
                  </a:cubicBezTo>
                  <a:cubicBezTo>
                    <a:pt x="78" y="135"/>
                    <a:pt x="78" y="135"/>
                    <a:pt x="78" y="135"/>
                  </a:cubicBezTo>
                  <a:cubicBezTo>
                    <a:pt x="78" y="136"/>
                    <a:pt x="78" y="136"/>
                    <a:pt x="78" y="136"/>
                  </a:cubicBezTo>
                  <a:lnTo>
                    <a:pt x="74" y="141"/>
                  </a:lnTo>
                  <a:close/>
                  <a:moveTo>
                    <a:pt x="95" y="154"/>
                  </a:moveTo>
                  <a:cubicBezTo>
                    <a:pt x="92" y="158"/>
                    <a:pt x="92" y="158"/>
                    <a:pt x="92" y="158"/>
                  </a:cubicBezTo>
                  <a:cubicBezTo>
                    <a:pt x="92" y="159"/>
                    <a:pt x="91" y="160"/>
                    <a:pt x="91" y="161"/>
                  </a:cubicBezTo>
                  <a:cubicBezTo>
                    <a:pt x="90" y="161"/>
                    <a:pt x="90" y="161"/>
                    <a:pt x="90" y="162"/>
                  </a:cubicBezTo>
                  <a:cubicBezTo>
                    <a:pt x="89" y="162"/>
                    <a:pt x="87" y="162"/>
                    <a:pt x="87" y="162"/>
                  </a:cubicBezTo>
                  <a:cubicBezTo>
                    <a:pt x="85" y="162"/>
                    <a:pt x="83" y="162"/>
                    <a:pt x="82" y="161"/>
                  </a:cubicBezTo>
                  <a:cubicBezTo>
                    <a:pt x="79" y="158"/>
                    <a:pt x="77" y="154"/>
                    <a:pt x="79" y="151"/>
                  </a:cubicBezTo>
                  <a:cubicBezTo>
                    <a:pt x="79" y="151"/>
                    <a:pt x="79" y="150"/>
                    <a:pt x="79" y="150"/>
                  </a:cubicBezTo>
                  <a:cubicBezTo>
                    <a:pt x="84" y="143"/>
                    <a:pt x="84" y="143"/>
                    <a:pt x="84" y="143"/>
                  </a:cubicBezTo>
                  <a:cubicBezTo>
                    <a:pt x="85" y="143"/>
                    <a:pt x="85" y="143"/>
                    <a:pt x="85" y="143"/>
                  </a:cubicBezTo>
                  <a:cubicBezTo>
                    <a:pt x="89" y="137"/>
                    <a:pt x="89" y="137"/>
                    <a:pt x="89" y="137"/>
                  </a:cubicBezTo>
                  <a:cubicBezTo>
                    <a:pt x="89" y="137"/>
                    <a:pt x="89" y="137"/>
                    <a:pt x="89" y="137"/>
                  </a:cubicBezTo>
                  <a:cubicBezTo>
                    <a:pt x="100" y="122"/>
                    <a:pt x="100" y="122"/>
                    <a:pt x="100" y="122"/>
                  </a:cubicBezTo>
                  <a:cubicBezTo>
                    <a:pt x="101" y="120"/>
                    <a:pt x="103" y="120"/>
                    <a:pt x="104" y="120"/>
                  </a:cubicBezTo>
                  <a:cubicBezTo>
                    <a:pt x="106" y="120"/>
                    <a:pt x="108" y="120"/>
                    <a:pt x="110" y="122"/>
                  </a:cubicBezTo>
                  <a:cubicBezTo>
                    <a:pt x="113" y="124"/>
                    <a:pt x="114" y="129"/>
                    <a:pt x="112" y="132"/>
                  </a:cubicBezTo>
                  <a:cubicBezTo>
                    <a:pt x="111" y="133"/>
                    <a:pt x="111" y="133"/>
                    <a:pt x="111" y="133"/>
                  </a:cubicBezTo>
                  <a:cubicBezTo>
                    <a:pt x="110" y="134"/>
                    <a:pt x="110" y="135"/>
                    <a:pt x="109" y="136"/>
                  </a:cubicBezTo>
                  <a:lnTo>
                    <a:pt x="95" y="154"/>
                  </a:lnTo>
                  <a:close/>
                  <a:moveTo>
                    <a:pt x="117" y="167"/>
                  </a:moveTo>
                  <a:cubicBezTo>
                    <a:pt x="112" y="175"/>
                    <a:pt x="112" y="175"/>
                    <a:pt x="112" y="175"/>
                  </a:cubicBezTo>
                  <a:cubicBezTo>
                    <a:pt x="112" y="175"/>
                    <a:pt x="112" y="175"/>
                    <a:pt x="111" y="175"/>
                  </a:cubicBezTo>
                  <a:cubicBezTo>
                    <a:pt x="110" y="176"/>
                    <a:pt x="108" y="177"/>
                    <a:pt x="107" y="177"/>
                  </a:cubicBezTo>
                  <a:cubicBezTo>
                    <a:pt x="106" y="177"/>
                    <a:pt x="104" y="176"/>
                    <a:pt x="102" y="175"/>
                  </a:cubicBezTo>
                  <a:cubicBezTo>
                    <a:pt x="100" y="173"/>
                    <a:pt x="99" y="170"/>
                    <a:pt x="99" y="168"/>
                  </a:cubicBezTo>
                  <a:cubicBezTo>
                    <a:pt x="99" y="167"/>
                    <a:pt x="99" y="166"/>
                    <a:pt x="99" y="166"/>
                  </a:cubicBezTo>
                  <a:cubicBezTo>
                    <a:pt x="99" y="165"/>
                    <a:pt x="100" y="165"/>
                    <a:pt x="100" y="164"/>
                  </a:cubicBezTo>
                  <a:cubicBezTo>
                    <a:pt x="103" y="159"/>
                    <a:pt x="103" y="159"/>
                    <a:pt x="103" y="159"/>
                  </a:cubicBezTo>
                  <a:cubicBezTo>
                    <a:pt x="117" y="141"/>
                    <a:pt x="117" y="141"/>
                    <a:pt x="117" y="141"/>
                  </a:cubicBezTo>
                  <a:cubicBezTo>
                    <a:pt x="117" y="141"/>
                    <a:pt x="118" y="140"/>
                    <a:pt x="118" y="140"/>
                  </a:cubicBezTo>
                  <a:cubicBezTo>
                    <a:pt x="119" y="139"/>
                    <a:pt x="120" y="139"/>
                    <a:pt x="121" y="139"/>
                  </a:cubicBezTo>
                  <a:cubicBezTo>
                    <a:pt x="123" y="139"/>
                    <a:pt x="125" y="140"/>
                    <a:pt x="126" y="141"/>
                  </a:cubicBezTo>
                  <a:cubicBezTo>
                    <a:pt x="130" y="144"/>
                    <a:pt x="131" y="149"/>
                    <a:pt x="129" y="152"/>
                  </a:cubicBezTo>
                  <a:lnTo>
                    <a:pt x="117" y="167"/>
                  </a:lnTo>
                  <a:close/>
                  <a:moveTo>
                    <a:pt x="144" y="173"/>
                  </a:moveTo>
                  <a:cubicBezTo>
                    <a:pt x="141" y="178"/>
                    <a:pt x="141" y="178"/>
                    <a:pt x="141" y="178"/>
                  </a:cubicBezTo>
                  <a:cubicBezTo>
                    <a:pt x="135" y="186"/>
                    <a:pt x="135" y="186"/>
                    <a:pt x="135" y="186"/>
                  </a:cubicBezTo>
                  <a:cubicBezTo>
                    <a:pt x="134" y="187"/>
                    <a:pt x="134" y="187"/>
                    <a:pt x="134" y="187"/>
                  </a:cubicBezTo>
                  <a:cubicBezTo>
                    <a:pt x="133" y="189"/>
                    <a:pt x="131" y="189"/>
                    <a:pt x="130" y="189"/>
                  </a:cubicBezTo>
                  <a:cubicBezTo>
                    <a:pt x="128" y="189"/>
                    <a:pt x="126" y="188"/>
                    <a:pt x="125" y="187"/>
                  </a:cubicBezTo>
                  <a:cubicBezTo>
                    <a:pt x="122" y="185"/>
                    <a:pt x="121" y="182"/>
                    <a:pt x="121" y="180"/>
                  </a:cubicBezTo>
                  <a:cubicBezTo>
                    <a:pt x="121" y="179"/>
                    <a:pt x="122" y="178"/>
                    <a:pt x="122" y="177"/>
                  </a:cubicBezTo>
                  <a:cubicBezTo>
                    <a:pt x="122" y="177"/>
                    <a:pt x="122" y="177"/>
                    <a:pt x="122" y="177"/>
                  </a:cubicBezTo>
                  <a:cubicBezTo>
                    <a:pt x="123" y="176"/>
                    <a:pt x="123" y="176"/>
                    <a:pt x="123" y="176"/>
                  </a:cubicBezTo>
                  <a:cubicBezTo>
                    <a:pt x="126" y="171"/>
                    <a:pt x="126" y="171"/>
                    <a:pt x="126" y="171"/>
                  </a:cubicBezTo>
                  <a:cubicBezTo>
                    <a:pt x="132" y="163"/>
                    <a:pt x="132" y="163"/>
                    <a:pt x="132" y="163"/>
                  </a:cubicBezTo>
                  <a:cubicBezTo>
                    <a:pt x="134" y="161"/>
                    <a:pt x="136" y="161"/>
                    <a:pt x="137" y="161"/>
                  </a:cubicBezTo>
                  <a:cubicBezTo>
                    <a:pt x="138" y="161"/>
                    <a:pt x="140" y="162"/>
                    <a:pt x="142" y="163"/>
                  </a:cubicBezTo>
                  <a:cubicBezTo>
                    <a:pt x="145" y="166"/>
                    <a:pt x="146" y="170"/>
                    <a:pt x="144" y="173"/>
                  </a:cubicBezTo>
                  <a:close/>
                  <a:moveTo>
                    <a:pt x="245" y="135"/>
                  </a:moveTo>
                  <a:cubicBezTo>
                    <a:pt x="243" y="140"/>
                    <a:pt x="237" y="139"/>
                    <a:pt x="234" y="139"/>
                  </a:cubicBezTo>
                  <a:cubicBezTo>
                    <a:pt x="189" y="111"/>
                    <a:pt x="189" y="111"/>
                    <a:pt x="189" y="111"/>
                  </a:cubicBezTo>
                  <a:cubicBezTo>
                    <a:pt x="186" y="110"/>
                    <a:pt x="183" y="111"/>
                    <a:pt x="182" y="113"/>
                  </a:cubicBezTo>
                  <a:cubicBezTo>
                    <a:pt x="180" y="115"/>
                    <a:pt x="181" y="118"/>
                    <a:pt x="184" y="120"/>
                  </a:cubicBezTo>
                  <a:cubicBezTo>
                    <a:pt x="227" y="145"/>
                    <a:pt x="227" y="145"/>
                    <a:pt x="227" y="145"/>
                  </a:cubicBezTo>
                  <a:cubicBezTo>
                    <a:pt x="227" y="148"/>
                    <a:pt x="227" y="152"/>
                    <a:pt x="223" y="154"/>
                  </a:cubicBezTo>
                  <a:cubicBezTo>
                    <a:pt x="222" y="156"/>
                    <a:pt x="217" y="156"/>
                    <a:pt x="214" y="156"/>
                  </a:cubicBezTo>
                  <a:cubicBezTo>
                    <a:pt x="175" y="134"/>
                    <a:pt x="175" y="134"/>
                    <a:pt x="175" y="134"/>
                  </a:cubicBezTo>
                  <a:cubicBezTo>
                    <a:pt x="173" y="132"/>
                    <a:pt x="170" y="133"/>
                    <a:pt x="169" y="135"/>
                  </a:cubicBezTo>
                  <a:cubicBezTo>
                    <a:pt x="167" y="138"/>
                    <a:pt x="168" y="141"/>
                    <a:pt x="171" y="142"/>
                  </a:cubicBezTo>
                  <a:cubicBezTo>
                    <a:pt x="208" y="164"/>
                    <a:pt x="208" y="164"/>
                    <a:pt x="208" y="164"/>
                  </a:cubicBezTo>
                  <a:cubicBezTo>
                    <a:pt x="207" y="166"/>
                    <a:pt x="207" y="170"/>
                    <a:pt x="204" y="171"/>
                  </a:cubicBezTo>
                  <a:cubicBezTo>
                    <a:pt x="202" y="173"/>
                    <a:pt x="197" y="173"/>
                    <a:pt x="195" y="172"/>
                  </a:cubicBezTo>
                  <a:cubicBezTo>
                    <a:pt x="195" y="172"/>
                    <a:pt x="194" y="172"/>
                    <a:pt x="194" y="172"/>
                  </a:cubicBezTo>
                  <a:cubicBezTo>
                    <a:pt x="162" y="157"/>
                    <a:pt x="162" y="157"/>
                    <a:pt x="162" y="157"/>
                  </a:cubicBezTo>
                  <a:cubicBezTo>
                    <a:pt x="160" y="156"/>
                    <a:pt x="157" y="157"/>
                    <a:pt x="155" y="159"/>
                  </a:cubicBezTo>
                  <a:cubicBezTo>
                    <a:pt x="154" y="161"/>
                    <a:pt x="155" y="164"/>
                    <a:pt x="158" y="165"/>
                  </a:cubicBezTo>
                  <a:cubicBezTo>
                    <a:pt x="187" y="179"/>
                    <a:pt x="187" y="179"/>
                    <a:pt x="187" y="179"/>
                  </a:cubicBezTo>
                  <a:cubicBezTo>
                    <a:pt x="185" y="181"/>
                    <a:pt x="183" y="183"/>
                    <a:pt x="180" y="185"/>
                  </a:cubicBezTo>
                  <a:cubicBezTo>
                    <a:pt x="176" y="187"/>
                    <a:pt x="168" y="186"/>
                    <a:pt x="165" y="185"/>
                  </a:cubicBezTo>
                  <a:cubicBezTo>
                    <a:pt x="165" y="185"/>
                    <a:pt x="165" y="185"/>
                    <a:pt x="164" y="185"/>
                  </a:cubicBezTo>
                  <a:cubicBezTo>
                    <a:pt x="164" y="185"/>
                    <a:pt x="159" y="184"/>
                    <a:pt x="150" y="181"/>
                  </a:cubicBezTo>
                  <a:cubicBezTo>
                    <a:pt x="152" y="179"/>
                    <a:pt x="152" y="179"/>
                    <a:pt x="152" y="179"/>
                  </a:cubicBezTo>
                  <a:cubicBezTo>
                    <a:pt x="157" y="172"/>
                    <a:pt x="155" y="161"/>
                    <a:pt x="148" y="155"/>
                  </a:cubicBezTo>
                  <a:cubicBezTo>
                    <a:pt x="145" y="153"/>
                    <a:pt x="142" y="152"/>
                    <a:pt x="139" y="151"/>
                  </a:cubicBezTo>
                  <a:cubicBezTo>
                    <a:pt x="140" y="145"/>
                    <a:pt x="138" y="138"/>
                    <a:pt x="132" y="134"/>
                  </a:cubicBezTo>
                  <a:cubicBezTo>
                    <a:pt x="130" y="131"/>
                    <a:pt x="126" y="130"/>
                    <a:pt x="123" y="130"/>
                  </a:cubicBezTo>
                  <a:cubicBezTo>
                    <a:pt x="123" y="124"/>
                    <a:pt x="121" y="118"/>
                    <a:pt x="116" y="114"/>
                  </a:cubicBezTo>
                  <a:cubicBezTo>
                    <a:pt x="112" y="112"/>
                    <a:pt x="108" y="110"/>
                    <a:pt x="104" y="110"/>
                  </a:cubicBezTo>
                  <a:cubicBezTo>
                    <a:pt x="100" y="110"/>
                    <a:pt x="95" y="112"/>
                    <a:pt x="92" y="116"/>
                  </a:cubicBezTo>
                  <a:cubicBezTo>
                    <a:pt x="90" y="120"/>
                    <a:pt x="90" y="120"/>
                    <a:pt x="90" y="120"/>
                  </a:cubicBezTo>
                  <a:cubicBezTo>
                    <a:pt x="88" y="117"/>
                    <a:pt x="87" y="115"/>
                    <a:pt x="85" y="114"/>
                  </a:cubicBezTo>
                  <a:cubicBezTo>
                    <a:pt x="81" y="111"/>
                    <a:pt x="77" y="109"/>
                    <a:pt x="73" y="109"/>
                  </a:cubicBezTo>
                  <a:cubicBezTo>
                    <a:pt x="69" y="109"/>
                    <a:pt x="65" y="111"/>
                    <a:pt x="62" y="115"/>
                  </a:cubicBezTo>
                  <a:cubicBezTo>
                    <a:pt x="58" y="109"/>
                    <a:pt x="55" y="106"/>
                    <a:pt x="55" y="106"/>
                  </a:cubicBezTo>
                  <a:cubicBezTo>
                    <a:pt x="55" y="106"/>
                    <a:pt x="55" y="106"/>
                    <a:pt x="55" y="105"/>
                  </a:cubicBezTo>
                  <a:cubicBezTo>
                    <a:pt x="49" y="99"/>
                    <a:pt x="49" y="99"/>
                    <a:pt x="49" y="99"/>
                  </a:cubicBezTo>
                  <a:cubicBezTo>
                    <a:pt x="82" y="39"/>
                    <a:pt x="82" y="39"/>
                    <a:pt x="82" y="39"/>
                  </a:cubicBezTo>
                  <a:cubicBezTo>
                    <a:pt x="86" y="42"/>
                    <a:pt x="90" y="44"/>
                    <a:pt x="93" y="45"/>
                  </a:cubicBezTo>
                  <a:cubicBezTo>
                    <a:pt x="97" y="48"/>
                    <a:pt x="104" y="49"/>
                    <a:pt x="112" y="50"/>
                  </a:cubicBezTo>
                  <a:cubicBezTo>
                    <a:pt x="112" y="50"/>
                    <a:pt x="112" y="50"/>
                    <a:pt x="112" y="50"/>
                  </a:cubicBezTo>
                  <a:cubicBezTo>
                    <a:pt x="107" y="58"/>
                    <a:pt x="101" y="66"/>
                    <a:pt x="98" y="72"/>
                  </a:cubicBezTo>
                  <a:cubicBezTo>
                    <a:pt x="98" y="73"/>
                    <a:pt x="98" y="73"/>
                    <a:pt x="97" y="73"/>
                  </a:cubicBezTo>
                  <a:cubicBezTo>
                    <a:pt x="96" y="77"/>
                    <a:pt x="95" y="83"/>
                    <a:pt x="98" y="87"/>
                  </a:cubicBezTo>
                  <a:cubicBezTo>
                    <a:pt x="100" y="90"/>
                    <a:pt x="104" y="92"/>
                    <a:pt x="108" y="92"/>
                  </a:cubicBezTo>
                  <a:cubicBezTo>
                    <a:pt x="109" y="92"/>
                    <a:pt x="110" y="91"/>
                    <a:pt x="111" y="91"/>
                  </a:cubicBezTo>
                  <a:cubicBezTo>
                    <a:pt x="130" y="90"/>
                    <a:pt x="142" y="74"/>
                    <a:pt x="145" y="69"/>
                  </a:cubicBezTo>
                  <a:cubicBezTo>
                    <a:pt x="155" y="66"/>
                    <a:pt x="155" y="66"/>
                    <a:pt x="155" y="66"/>
                  </a:cubicBezTo>
                  <a:cubicBezTo>
                    <a:pt x="160" y="69"/>
                    <a:pt x="177" y="77"/>
                    <a:pt x="190" y="86"/>
                  </a:cubicBezTo>
                  <a:cubicBezTo>
                    <a:pt x="191" y="86"/>
                    <a:pt x="196" y="90"/>
                    <a:pt x="197" y="90"/>
                  </a:cubicBezTo>
                  <a:cubicBezTo>
                    <a:pt x="208" y="98"/>
                    <a:pt x="217" y="104"/>
                    <a:pt x="224" y="109"/>
                  </a:cubicBezTo>
                  <a:cubicBezTo>
                    <a:pt x="228" y="112"/>
                    <a:pt x="232" y="116"/>
                    <a:pt x="236" y="119"/>
                  </a:cubicBezTo>
                  <a:cubicBezTo>
                    <a:pt x="236" y="119"/>
                    <a:pt x="236" y="119"/>
                    <a:pt x="236" y="119"/>
                  </a:cubicBezTo>
                  <a:cubicBezTo>
                    <a:pt x="243" y="125"/>
                    <a:pt x="243" y="125"/>
                    <a:pt x="243" y="125"/>
                  </a:cubicBezTo>
                  <a:cubicBezTo>
                    <a:pt x="248" y="129"/>
                    <a:pt x="247" y="133"/>
                    <a:pt x="245" y="135"/>
                  </a:cubicBezTo>
                  <a:close/>
                  <a:moveTo>
                    <a:pt x="260" y="105"/>
                  </a:moveTo>
                  <a:cubicBezTo>
                    <a:pt x="259" y="107"/>
                    <a:pt x="257" y="108"/>
                    <a:pt x="256" y="110"/>
                  </a:cubicBezTo>
                  <a:cubicBezTo>
                    <a:pt x="252" y="113"/>
                    <a:pt x="249" y="114"/>
                    <a:pt x="247" y="115"/>
                  </a:cubicBezTo>
                  <a:cubicBezTo>
                    <a:pt x="247" y="115"/>
                    <a:pt x="247" y="115"/>
                    <a:pt x="247" y="115"/>
                  </a:cubicBezTo>
                  <a:cubicBezTo>
                    <a:pt x="242" y="111"/>
                    <a:pt x="242" y="111"/>
                    <a:pt x="242" y="111"/>
                  </a:cubicBezTo>
                  <a:cubicBezTo>
                    <a:pt x="242" y="111"/>
                    <a:pt x="242" y="111"/>
                    <a:pt x="242" y="111"/>
                  </a:cubicBezTo>
                  <a:cubicBezTo>
                    <a:pt x="242" y="111"/>
                    <a:pt x="238" y="107"/>
                    <a:pt x="228" y="101"/>
                  </a:cubicBezTo>
                  <a:cubicBezTo>
                    <a:pt x="222" y="96"/>
                    <a:pt x="213" y="90"/>
                    <a:pt x="202" y="82"/>
                  </a:cubicBezTo>
                  <a:cubicBezTo>
                    <a:pt x="201" y="81"/>
                    <a:pt x="196" y="78"/>
                    <a:pt x="195" y="77"/>
                  </a:cubicBezTo>
                  <a:cubicBezTo>
                    <a:pt x="178" y="67"/>
                    <a:pt x="158" y="57"/>
                    <a:pt x="157" y="56"/>
                  </a:cubicBezTo>
                  <a:cubicBezTo>
                    <a:pt x="157" y="56"/>
                    <a:pt x="156" y="56"/>
                    <a:pt x="155" y="56"/>
                  </a:cubicBezTo>
                  <a:cubicBezTo>
                    <a:pt x="155" y="56"/>
                    <a:pt x="154" y="56"/>
                    <a:pt x="154" y="56"/>
                  </a:cubicBezTo>
                  <a:cubicBezTo>
                    <a:pt x="141" y="60"/>
                    <a:pt x="141" y="60"/>
                    <a:pt x="141" y="60"/>
                  </a:cubicBezTo>
                  <a:cubicBezTo>
                    <a:pt x="140" y="61"/>
                    <a:pt x="139" y="61"/>
                    <a:pt x="138" y="62"/>
                  </a:cubicBezTo>
                  <a:cubicBezTo>
                    <a:pt x="138" y="62"/>
                    <a:pt x="127" y="80"/>
                    <a:pt x="111" y="82"/>
                  </a:cubicBezTo>
                  <a:cubicBezTo>
                    <a:pt x="110" y="82"/>
                    <a:pt x="109" y="82"/>
                    <a:pt x="108" y="82"/>
                  </a:cubicBezTo>
                  <a:cubicBezTo>
                    <a:pt x="107" y="82"/>
                    <a:pt x="106" y="81"/>
                    <a:pt x="106" y="82"/>
                  </a:cubicBezTo>
                  <a:cubicBezTo>
                    <a:pt x="106" y="81"/>
                    <a:pt x="106" y="80"/>
                    <a:pt x="107" y="76"/>
                  </a:cubicBezTo>
                  <a:cubicBezTo>
                    <a:pt x="110" y="70"/>
                    <a:pt x="128" y="45"/>
                    <a:pt x="129" y="44"/>
                  </a:cubicBezTo>
                  <a:cubicBezTo>
                    <a:pt x="129" y="43"/>
                    <a:pt x="129" y="43"/>
                    <a:pt x="129" y="43"/>
                  </a:cubicBezTo>
                  <a:cubicBezTo>
                    <a:pt x="132" y="40"/>
                    <a:pt x="149" y="36"/>
                    <a:pt x="174" y="36"/>
                  </a:cubicBezTo>
                  <a:cubicBezTo>
                    <a:pt x="175" y="36"/>
                    <a:pt x="175" y="36"/>
                    <a:pt x="175" y="36"/>
                  </a:cubicBezTo>
                  <a:cubicBezTo>
                    <a:pt x="185" y="36"/>
                    <a:pt x="194" y="38"/>
                    <a:pt x="203" y="40"/>
                  </a:cubicBezTo>
                  <a:cubicBezTo>
                    <a:pt x="208" y="42"/>
                    <a:pt x="212" y="43"/>
                    <a:pt x="216" y="43"/>
                  </a:cubicBezTo>
                  <a:cubicBezTo>
                    <a:pt x="221" y="43"/>
                    <a:pt x="227" y="42"/>
                    <a:pt x="232" y="40"/>
                  </a:cubicBezTo>
                  <a:cubicBezTo>
                    <a:pt x="266" y="100"/>
                    <a:pt x="266" y="100"/>
                    <a:pt x="266" y="100"/>
                  </a:cubicBezTo>
                  <a:cubicBezTo>
                    <a:pt x="266" y="100"/>
                    <a:pt x="261" y="104"/>
                    <a:pt x="260" y="105"/>
                  </a:cubicBezTo>
                  <a:close/>
                  <a:moveTo>
                    <a:pt x="283" y="110"/>
                  </a:moveTo>
                  <a:cubicBezTo>
                    <a:pt x="233" y="22"/>
                    <a:pt x="233" y="22"/>
                    <a:pt x="233" y="22"/>
                  </a:cubicBezTo>
                  <a:cubicBezTo>
                    <a:pt x="253" y="9"/>
                    <a:pt x="253" y="9"/>
                    <a:pt x="253" y="9"/>
                  </a:cubicBezTo>
                  <a:cubicBezTo>
                    <a:pt x="303" y="98"/>
                    <a:pt x="303" y="98"/>
                    <a:pt x="303" y="98"/>
                  </a:cubicBezTo>
                  <a:lnTo>
                    <a:pt x="283" y="11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4" dirty="0"/>
            </a:p>
          </p:txBody>
        </p:sp>
        <p:sp>
          <p:nvSpPr>
            <p:cNvPr id="52" name="Freeform 8">
              <a:extLst>
                <a:ext uri="{FF2B5EF4-FFF2-40B4-BE49-F238E27FC236}">
                  <a16:creationId xmlns:a16="http://schemas.microsoft.com/office/drawing/2014/main" id="{E520EDA7-D9A3-4C02-BE04-98B55684E16C}"/>
                </a:ext>
              </a:extLst>
            </p:cNvPr>
            <p:cNvSpPr>
              <a:spLocks/>
            </p:cNvSpPr>
            <p:nvPr/>
          </p:nvSpPr>
          <p:spPr bwMode="auto">
            <a:xfrm>
              <a:off x="-2883936" y="1802533"/>
              <a:ext cx="307423" cy="443779"/>
            </a:xfrm>
            <a:custGeom>
              <a:avLst/>
              <a:gdLst>
                <a:gd name="T0" fmla="*/ 177 w 248"/>
                <a:gd name="T1" fmla="*/ 0 h 358"/>
                <a:gd name="T2" fmla="*/ 0 w 248"/>
                <a:gd name="T3" fmla="*/ 315 h 358"/>
                <a:gd name="T4" fmla="*/ 71 w 248"/>
                <a:gd name="T5" fmla="*/ 358 h 358"/>
                <a:gd name="T6" fmla="*/ 248 w 248"/>
                <a:gd name="T7" fmla="*/ 46 h 358"/>
                <a:gd name="T8" fmla="*/ 177 w 248"/>
                <a:gd name="T9" fmla="*/ 0 h 358"/>
              </a:gdLst>
              <a:ahLst/>
              <a:cxnLst>
                <a:cxn ang="0">
                  <a:pos x="T0" y="T1"/>
                </a:cxn>
                <a:cxn ang="0">
                  <a:pos x="T2" y="T3"/>
                </a:cxn>
                <a:cxn ang="0">
                  <a:pos x="T4" y="T5"/>
                </a:cxn>
                <a:cxn ang="0">
                  <a:pos x="T6" y="T7"/>
                </a:cxn>
                <a:cxn ang="0">
                  <a:pos x="T8" y="T9"/>
                </a:cxn>
              </a:cxnLst>
              <a:rect l="0" t="0" r="r" b="b"/>
              <a:pathLst>
                <a:path w="248" h="358">
                  <a:moveTo>
                    <a:pt x="177" y="0"/>
                  </a:moveTo>
                  <a:lnTo>
                    <a:pt x="0" y="315"/>
                  </a:lnTo>
                  <a:lnTo>
                    <a:pt x="71" y="358"/>
                  </a:lnTo>
                  <a:lnTo>
                    <a:pt x="248" y="46"/>
                  </a:lnTo>
                  <a:lnTo>
                    <a:pt x="177"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4"/>
            </a:p>
          </p:txBody>
        </p:sp>
        <p:sp>
          <p:nvSpPr>
            <p:cNvPr id="53" name="Freeform 8">
              <a:extLst>
                <a:ext uri="{FF2B5EF4-FFF2-40B4-BE49-F238E27FC236}">
                  <a16:creationId xmlns:a16="http://schemas.microsoft.com/office/drawing/2014/main" id="{2BD2C5E5-2D09-40B0-A88E-0553757BC556}"/>
                </a:ext>
              </a:extLst>
            </p:cNvPr>
            <p:cNvSpPr>
              <a:spLocks/>
            </p:cNvSpPr>
            <p:nvPr/>
          </p:nvSpPr>
          <p:spPr bwMode="auto">
            <a:xfrm rot="17969115">
              <a:off x="-1995762" y="1811729"/>
              <a:ext cx="329190" cy="443779"/>
            </a:xfrm>
            <a:custGeom>
              <a:avLst/>
              <a:gdLst>
                <a:gd name="T0" fmla="*/ 177 w 248"/>
                <a:gd name="T1" fmla="*/ 0 h 358"/>
                <a:gd name="T2" fmla="*/ 0 w 248"/>
                <a:gd name="T3" fmla="*/ 315 h 358"/>
                <a:gd name="T4" fmla="*/ 71 w 248"/>
                <a:gd name="T5" fmla="*/ 358 h 358"/>
                <a:gd name="T6" fmla="*/ 248 w 248"/>
                <a:gd name="T7" fmla="*/ 46 h 358"/>
                <a:gd name="T8" fmla="*/ 177 w 248"/>
                <a:gd name="T9" fmla="*/ 0 h 358"/>
              </a:gdLst>
              <a:ahLst/>
              <a:cxnLst>
                <a:cxn ang="0">
                  <a:pos x="T0" y="T1"/>
                </a:cxn>
                <a:cxn ang="0">
                  <a:pos x="T2" y="T3"/>
                </a:cxn>
                <a:cxn ang="0">
                  <a:pos x="T4" y="T5"/>
                </a:cxn>
                <a:cxn ang="0">
                  <a:pos x="T6" y="T7"/>
                </a:cxn>
                <a:cxn ang="0">
                  <a:pos x="T8" y="T9"/>
                </a:cxn>
              </a:cxnLst>
              <a:rect l="0" t="0" r="r" b="b"/>
              <a:pathLst>
                <a:path w="248" h="358">
                  <a:moveTo>
                    <a:pt x="177" y="0"/>
                  </a:moveTo>
                  <a:lnTo>
                    <a:pt x="0" y="315"/>
                  </a:lnTo>
                  <a:lnTo>
                    <a:pt x="71" y="358"/>
                  </a:lnTo>
                  <a:lnTo>
                    <a:pt x="248" y="46"/>
                  </a:lnTo>
                  <a:lnTo>
                    <a:pt x="177"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4"/>
            </a:p>
          </p:txBody>
        </p:sp>
      </p:grpSp>
      <p:pic>
        <p:nvPicPr>
          <p:cNvPr id="54" name="Picture 53" descr="A purple text on a black background&#10;&#10;Description automatically generated">
            <a:extLst>
              <a:ext uri="{FF2B5EF4-FFF2-40B4-BE49-F238E27FC236}">
                <a16:creationId xmlns:a16="http://schemas.microsoft.com/office/drawing/2014/main" id="{AD962358-E483-7D5E-2C55-6BCF36C19C56}"/>
              </a:ext>
            </a:extLst>
          </p:cNvPr>
          <p:cNvPicPr>
            <a:picLocks noChangeAspect="1"/>
          </p:cNvPicPr>
          <p:nvPr/>
        </p:nvPicPr>
        <p:blipFill rotWithShape="1">
          <a:blip r:embed="rId3">
            <a:extLst>
              <a:ext uri="{28A0092B-C50C-407E-A947-70E740481C1C}">
                <a14:useLocalDpi xmlns:a14="http://schemas.microsoft.com/office/drawing/2010/main" val="0"/>
              </a:ext>
            </a:extLst>
          </a:blip>
          <a:srcRect l="61023" t="12806" r="2579" b="12158"/>
          <a:stretch/>
        </p:blipFill>
        <p:spPr>
          <a:xfrm>
            <a:off x="2558515" y="289472"/>
            <a:ext cx="1080528" cy="867525"/>
          </a:xfrm>
          <a:prstGeom prst="rect">
            <a:avLst/>
          </a:prstGeom>
        </p:spPr>
      </p:pic>
      <p:pic>
        <p:nvPicPr>
          <p:cNvPr id="55" name="Picture 54" descr="A pink and black text&#10;&#10;Description automatically generated">
            <a:extLst>
              <a:ext uri="{FF2B5EF4-FFF2-40B4-BE49-F238E27FC236}">
                <a16:creationId xmlns:a16="http://schemas.microsoft.com/office/drawing/2014/main" id="{203C4EC4-5B2C-34C5-6611-48B003EC683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37318" y="156433"/>
            <a:ext cx="2688365" cy="1133601"/>
          </a:xfrm>
          <a:prstGeom prst="rect">
            <a:avLst/>
          </a:prstGeom>
        </p:spPr>
      </p:pic>
    </p:spTree>
    <p:extLst>
      <p:ext uri="{BB962C8B-B14F-4D97-AF65-F5344CB8AC3E}">
        <p14:creationId xmlns:p14="http://schemas.microsoft.com/office/powerpoint/2010/main" val="16088786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D7B46C-1A05-34EE-C6D7-54DD78B5CB92}"/>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8E9C8774-481B-9319-1DB0-D22CFCB6CE77}"/>
              </a:ext>
            </a:extLst>
          </p:cNvPr>
          <p:cNvSpPr>
            <a:spLocks noGrp="1"/>
          </p:cNvSpPr>
          <p:nvPr>
            <p:ph type="body" sz="quarter" idx="10"/>
          </p:nvPr>
        </p:nvSpPr>
        <p:spPr>
          <a:xfrm>
            <a:off x="666068" y="1669003"/>
            <a:ext cx="10859855" cy="4787170"/>
          </a:xfrm>
        </p:spPr>
        <p:txBody>
          <a:bodyPr/>
          <a:lstStyle/>
          <a:p>
            <a:r>
              <a:rPr lang="en-GB" sz="2400" b="0" dirty="0"/>
              <a:t>“Last year we opted to get our year 10s onto KentChoices near the end of term 6. Strategically this was an exceptionally valuable move. We managed to iron out most of the "technical issues" immediately, so all our students came back as year 11s prepared for the option process to start. </a:t>
            </a:r>
          </a:p>
          <a:p>
            <a:r>
              <a:rPr lang="en-GB" sz="2400" b="0" dirty="0"/>
              <a:t>Having access to Kent Choices over the summer also gave a number of our more diligent students time to start work on personal statements and gave them some more motivation to have a more mature outlook on the final year.”</a:t>
            </a:r>
          </a:p>
          <a:p>
            <a:r>
              <a:rPr lang="en-GB" sz="2400" dirty="0"/>
              <a:t>Matt Lowe, Longfield Academy</a:t>
            </a:r>
            <a:endParaRPr lang="en-GB" dirty="0"/>
          </a:p>
        </p:txBody>
      </p:sp>
      <p:sp>
        <p:nvSpPr>
          <p:cNvPr id="3" name="Title 2">
            <a:extLst>
              <a:ext uri="{FF2B5EF4-FFF2-40B4-BE49-F238E27FC236}">
                <a16:creationId xmlns:a16="http://schemas.microsoft.com/office/drawing/2014/main" id="{7A6809FB-B5A6-88B8-5887-D12EC00BF1CA}"/>
              </a:ext>
            </a:extLst>
          </p:cNvPr>
          <p:cNvSpPr txBox="1">
            <a:spLocks/>
          </p:cNvSpPr>
          <p:nvPr/>
        </p:nvSpPr>
        <p:spPr>
          <a:xfrm>
            <a:off x="4800753" y="1054276"/>
            <a:ext cx="2590487" cy="534828"/>
          </a:xfrm>
          <a:prstGeom prst="rect">
            <a:avLst/>
          </a:prstGeom>
        </p:spPr>
        <p:txBody>
          <a:bodyPr/>
          <a:lstStyle>
            <a:lvl1pPr algn="l" defTabSz="914354" rtl="0" eaLnBrk="1" latinLnBrk="0" hangingPunct="1">
              <a:lnSpc>
                <a:spcPct val="90000"/>
              </a:lnSpc>
              <a:spcBef>
                <a:spcPct val="0"/>
              </a:spcBef>
              <a:buNone/>
              <a:defRPr sz="2800" b="1" kern="1200">
                <a:solidFill>
                  <a:schemeClr val="tx1"/>
                </a:solidFill>
                <a:latin typeface="+mj-lt"/>
                <a:ea typeface="+mj-ea"/>
                <a:cs typeface="+mj-cs"/>
              </a:defRPr>
            </a:lvl1pPr>
          </a:lstStyle>
          <a:p>
            <a:r>
              <a:rPr lang="en-GB" sz="3000" dirty="0">
                <a:solidFill>
                  <a:srgbClr val="7800AF"/>
                </a:solidFill>
              </a:rPr>
              <a:t>Case Study</a:t>
            </a:r>
          </a:p>
        </p:txBody>
      </p:sp>
      <p:pic>
        <p:nvPicPr>
          <p:cNvPr id="4" name="Picture 3" descr="A purple text on a black background&#10;&#10;Description automatically generated">
            <a:extLst>
              <a:ext uri="{FF2B5EF4-FFF2-40B4-BE49-F238E27FC236}">
                <a16:creationId xmlns:a16="http://schemas.microsoft.com/office/drawing/2014/main" id="{CC9AB74E-42E5-0D74-C9EC-51C80457328F}"/>
              </a:ext>
            </a:extLst>
          </p:cNvPr>
          <p:cNvPicPr>
            <a:picLocks noChangeAspect="1"/>
          </p:cNvPicPr>
          <p:nvPr/>
        </p:nvPicPr>
        <p:blipFill rotWithShape="1">
          <a:blip r:embed="rId2">
            <a:extLst>
              <a:ext uri="{28A0092B-C50C-407E-A947-70E740481C1C}">
                <a14:useLocalDpi xmlns:a14="http://schemas.microsoft.com/office/drawing/2010/main" val="0"/>
              </a:ext>
            </a:extLst>
          </a:blip>
          <a:srcRect l="61023" t="12806" r="2579" b="12158"/>
          <a:stretch/>
        </p:blipFill>
        <p:spPr>
          <a:xfrm>
            <a:off x="2558515" y="289472"/>
            <a:ext cx="1080528" cy="867525"/>
          </a:xfrm>
          <a:prstGeom prst="rect">
            <a:avLst/>
          </a:prstGeom>
        </p:spPr>
      </p:pic>
      <p:pic>
        <p:nvPicPr>
          <p:cNvPr id="5" name="Picture 4" descr="A pink and black text&#10;&#10;Description automatically generated">
            <a:extLst>
              <a:ext uri="{FF2B5EF4-FFF2-40B4-BE49-F238E27FC236}">
                <a16:creationId xmlns:a16="http://schemas.microsoft.com/office/drawing/2014/main" id="{70111E6D-1730-3250-3A17-2F08CE72C5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37318" y="156433"/>
            <a:ext cx="2688365" cy="1133601"/>
          </a:xfrm>
          <a:prstGeom prst="rect">
            <a:avLst/>
          </a:prstGeom>
        </p:spPr>
      </p:pic>
    </p:spTree>
    <p:extLst>
      <p:ext uri="{BB962C8B-B14F-4D97-AF65-F5344CB8AC3E}">
        <p14:creationId xmlns:p14="http://schemas.microsoft.com/office/powerpoint/2010/main" val="29817968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513E741-E6F4-2F18-1930-CDDD49B594CA}"/>
              </a:ext>
            </a:extLst>
          </p:cNvPr>
          <p:cNvSpPr>
            <a:spLocks noGrp="1"/>
          </p:cNvSpPr>
          <p:nvPr>
            <p:ph sz="half" idx="1"/>
          </p:nvPr>
        </p:nvSpPr>
        <p:spPr>
          <a:xfrm>
            <a:off x="612086" y="2216988"/>
            <a:ext cx="5804205" cy="3767652"/>
          </a:xfrm>
        </p:spPr>
        <p:txBody>
          <a:bodyPr/>
          <a:lstStyle/>
          <a:p>
            <a:r>
              <a:rPr lang="en-GB" sz="2400" dirty="0"/>
              <a:t>Schools may struggle to change their term 6, Year 10 plans.</a:t>
            </a:r>
          </a:p>
          <a:p>
            <a:r>
              <a:rPr lang="en-GB" sz="2400" dirty="0"/>
              <a:t>We understand it is short notice and it may not be possible in all cases.</a:t>
            </a:r>
          </a:p>
          <a:p>
            <a:pPr marL="0" indent="0">
              <a:buNone/>
            </a:pPr>
            <a:endParaRPr lang="en-GB" dirty="0"/>
          </a:p>
        </p:txBody>
      </p:sp>
      <p:sp>
        <p:nvSpPr>
          <p:cNvPr id="3" name="Title 2">
            <a:extLst>
              <a:ext uri="{FF2B5EF4-FFF2-40B4-BE49-F238E27FC236}">
                <a16:creationId xmlns:a16="http://schemas.microsoft.com/office/drawing/2014/main" id="{CA84BEAE-E430-1463-8270-D84DCC5B6F34}"/>
              </a:ext>
            </a:extLst>
          </p:cNvPr>
          <p:cNvSpPr>
            <a:spLocks noGrp="1"/>
          </p:cNvSpPr>
          <p:nvPr>
            <p:ph type="title"/>
          </p:nvPr>
        </p:nvSpPr>
        <p:spPr>
          <a:xfrm>
            <a:off x="612086" y="1542274"/>
            <a:ext cx="6383413" cy="752476"/>
          </a:xfrm>
        </p:spPr>
        <p:txBody>
          <a:bodyPr/>
          <a:lstStyle/>
          <a:p>
            <a:r>
              <a:rPr lang="en-GB" dirty="0">
                <a:solidFill>
                  <a:srgbClr val="7800AF"/>
                </a:solidFill>
              </a:rPr>
              <a:t>Short Notice</a:t>
            </a:r>
          </a:p>
        </p:txBody>
      </p:sp>
      <p:pic>
        <p:nvPicPr>
          <p:cNvPr id="8" name="Picture Placeholder 7" descr="A person looking at her watch&#10;&#10;Description automatically generated">
            <a:extLst>
              <a:ext uri="{FF2B5EF4-FFF2-40B4-BE49-F238E27FC236}">
                <a16:creationId xmlns:a16="http://schemas.microsoft.com/office/drawing/2014/main" id="{55F43988-A896-A90F-61CB-728FB880AA45}"/>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20844" r="20844"/>
          <a:stretch>
            <a:fillRect/>
          </a:stretch>
        </p:blipFill>
        <p:spPr/>
      </p:pic>
      <p:pic>
        <p:nvPicPr>
          <p:cNvPr id="5" name="Picture 4" descr="A purple text on a black background&#10;&#10;Description automatically generated">
            <a:extLst>
              <a:ext uri="{FF2B5EF4-FFF2-40B4-BE49-F238E27FC236}">
                <a16:creationId xmlns:a16="http://schemas.microsoft.com/office/drawing/2014/main" id="{CC5E2CAE-67FF-2023-327D-DFA1718CBE6D}"/>
              </a:ext>
            </a:extLst>
          </p:cNvPr>
          <p:cNvPicPr>
            <a:picLocks noChangeAspect="1"/>
          </p:cNvPicPr>
          <p:nvPr/>
        </p:nvPicPr>
        <p:blipFill rotWithShape="1">
          <a:blip r:embed="rId3">
            <a:extLst>
              <a:ext uri="{28A0092B-C50C-407E-A947-70E740481C1C}">
                <a14:useLocalDpi xmlns:a14="http://schemas.microsoft.com/office/drawing/2010/main" val="0"/>
              </a:ext>
            </a:extLst>
          </a:blip>
          <a:srcRect l="61023" t="12806" r="2579" b="12158"/>
          <a:stretch/>
        </p:blipFill>
        <p:spPr>
          <a:xfrm>
            <a:off x="2558515" y="289472"/>
            <a:ext cx="1080528" cy="867525"/>
          </a:xfrm>
          <a:prstGeom prst="rect">
            <a:avLst/>
          </a:prstGeom>
        </p:spPr>
      </p:pic>
      <p:pic>
        <p:nvPicPr>
          <p:cNvPr id="6" name="Picture 5" descr="A pink and black text&#10;&#10;Description automatically generated">
            <a:extLst>
              <a:ext uri="{FF2B5EF4-FFF2-40B4-BE49-F238E27FC236}">
                <a16:creationId xmlns:a16="http://schemas.microsoft.com/office/drawing/2014/main" id="{297F986B-A313-1082-2E0C-7F1A8988245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39043" y="301587"/>
            <a:ext cx="2360541" cy="995367"/>
          </a:xfrm>
          <a:prstGeom prst="rect">
            <a:avLst/>
          </a:prstGeom>
        </p:spPr>
      </p:pic>
    </p:spTree>
    <p:extLst>
      <p:ext uri="{BB962C8B-B14F-4D97-AF65-F5344CB8AC3E}">
        <p14:creationId xmlns:p14="http://schemas.microsoft.com/office/powerpoint/2010/main" val="14717566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Placeholder 11" descr="A computer on a desk&#10;&#10;Description automatically generated">
            <a:extLst>
              <a:ext uri="{FF2B5EF4-FFF2-40B4-BE49-F238E27FC236}">
                <a16:creationId xmlns:a16="http://schemas.microsoft.com/office/drawing/2014/main" id="{19E2D8BD-A57B-24AF-FB3D-E52CC3D2E9B7}"/>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9645" r="9645"/>
          <a:stretch>
            <a:fillRect/>
          </a:stretch>
        </p:blipFill>
        <p:spPr/>
      </p:pic>
      <p:sp>
        <p:nvSpPr>
          <p:cNvPr id="5" name="Content Placeholder 1">
            <a:extLst>
              <a:ext uri="{FF2B5EF4-FFF2-40B4-BE49-F238E27FC236}">
                <a16:creationId xmlns:a16="http://schemas.microsoft.com/office/drawing/2014/main" id="{7C00F30B-EBD9-2630-C08D-F5CCD2C27EBB}"/>
              </a:ext>
            </a:extLst>
          </p:cNvPr>
          <p:cNvSpPr>
            <a:spLocks noGrp="1"/>
          </p:cNvSpPr>
          <p:nvPr>
            <p:ph sz="half" idx="1"/>
          </p:nvPr>
        </p:nvSpPr>
        <p:spPr>
          <a:xfrm>
            <a:off x="5617369" y="2117469"/>
            <a:ext cx="6383415" cy="4547524"/>
          </a:xfrm>
        </p:spPr>
        <p:txBody>
          <a:bodyPr/>
          <a:lstStyle/>
          <a:p>
            <a:r>
              <a:rPr lang="en-GB" sz="2400" dirty="0"/>
              <a:t>How to videos</a:t>
            </a:r>
          </a:p>
          <a:p>
            <a:pPr marL="0" indent="0">
              <a:buNone/>
            </a:pPr>
            <a:r>
              <a:rPr lang="en-GB" sz="2400" dirty="0"/>
              <a:t>     - </a:t>
            </a:r>
            <a:r>
              <a:rPr lang="en-GB" sz="2400" dirty="0">
                <a:hlinkClick r:id="rId3"/>
              </a:rPr>
              <a:t>Checking your cohort</a:t>
            </a:r>
            <a:endParaRPr lang="en-GB" sz="2400" dirty="0"/>
          </a:p>
          <a:p>
            <a:pPr marL="0" indent="0">
              <a:buNone/>
            </a:pPr>
            <a:r>
              <a:rPr lang="en-GB" sz="2400" dirty="0"/>
              <a:t>     - </a:t>
            </a:r>
            <a:r>
              <a:rPr lang="en-GB" sz="2400" dirty="0">
                <a:hlinkClick r:id="rId4"/>
              </a:rPr>
              <a:t>Issuing login details (PDF) </a:t>
            </a:r>
            <a:endParaRPr lang="en-GB" sz="2400" dirty="0"/>
          </a:p>
          <a:p>
            <a:pPr marL="0" indent="0">
              <a:buNone/>
            </a:pPr>
            <a:r>
              <a:rPr lang="en-GB" sz="2400" dirty="0"/>
              <a:t>     - </a:t>
            </a:r>
            <a:r>
              <a:rPr lang="en-GB" sz="2400" dirty="0">
                <a:hlinkClick r:id="rId5"/>
              </a:rPr>
              <a:t>Issuing login details (Excel) </a:t>
            </a:r>
            <a:endParaRPr lang="en-GB" sz="2400" dirty="0"/>
          </a:p>
          <a:p>
            <a:pPr marL="0" indent="0">
              <a:buNone/>
            </a:pPr>
            <a:r>
              <a:rPr lang="en-GB" sz="2400" dirty="0"/>
              <a:t>     - </a:t>
            </a:r>
            <a:r>
              <a:rPr lang="en-GB" sz="2400" dirty="0">
                <a:hlinkClick r:id="rId6"/>
              </a:rPr>
              <a:t>Issuing login details (Email) </a:t>
            </a:r>
            <a:endParaRPr lang="en-GB" sz="2400" dirty="0"/>
          </a:p>
          <a:p>
            <a:pPr marL="0" indent="0">
              <a:buNone/>
            </a:pPr>
            <a:r>
              <a:rPr lang="en-GB" sz="2400" dirty="0"/>
              <a:t>Lesson resources</a:t>
            </a:r>
          </a:p>
          <a:p>
            <a:pPr marL="0" indent="0">
              <a:buNone/>
            </a:pPr>
            <a:r>
              <a:rPr lang="en-GB" sz="2400" dirty="0"/>
              <a:t>     - </a:t>
            </a:r>
            <a:r>
              <a:rPr lang="en-GB" sz="2400" dirty="0">
                <a:hlinkClick r:id="rId7"/>
              </a:rPr>
              <a:t>Short introduction to KentChoices</a:t>
            </a:r>
            <a:endParaRPr lang="en-GB" sz="2400" dirty="0"/>
          </a:p>
          <a:p>
            <a:pPr marL="0" indent="0">
              <a:buNone/>
            </a:pPr>
            <a:r>
              <a:rPr lang="en-GB" sz="2400" dirty="0"/>
              <a:t>     - </a:t>
            </a:r>
            <a:r>
              <a:rPr lang="en-GB" sz="2400" dirty="0">
                <a:hlinkClick r:id="rId8"/>
              </a:rPr>
              <a:t>Login Session for Year 10 Students</a:t>
            </a:r>
            <a:endParaRPr lang="en-GB" sz="2400" dirty="0"/>
          </a:p>
          <a:p>
            <a:r>
              <a:rPr lang="en-GB" sz="2400" dirty="0"/>
              <a:t>Ask your Engagement Officer if you can use your allocated time to support.</a:t>
            </a:r>
          </a:p>
          <a:p>
            <a:endParaRPr lang="en-GB" dirty="0"/>
          </a:p>
        </p:txBody>
      </p:sp>
      <p:sp>
        <p:nvSpPr>
          <p:cNvPr id="6" name="Title 2">
            <a:extLst>
              <a:ext uri="{FF2B5EF4-FFF2-40B4-BE49-F238E27FC236}">
                <a16:creationId xmlns:a16="http://schemas.microsoft.com/office/drawing/2014/main" id="{F627E295-1C95-EC2D-D0FD-09CAA7F04CD8}"/>
              </a:ext>
            </a:extLst>
          </p:cNvPr>
          <p:cNvSpPr>
            <a:spLocks noGrp="1"/>
          </p:cNvSpPr>
          <p:nvPr>
            <p:ph type="title"/>
          </p:nvPr>
        </p:nvSpPr>
        <p:spPr>
          <a:xfrm>
            <a:off x="5542270" y="1542547"/>
            <a:ext cx="6383413" cy="752476"/>
          </a:xfrm>
        </p:spPr>
        <p:txBody>
          <a:bodyPr/>
          <a:lstStyle/>
          <a:p>
            <a:r>
              <a:rPr lang="en-GB" dirty="0">
                <a:solidFill>
                  <a:srgbClr val="7800AF"/>
                </a:solidFill>
              </a:rPr>
              <a:t>Resources to Support You</a:t>
            </a:r>
          </a:p>
        </p:txBody>
      </p:sp>
      <p:pic>
        <p:nvPicPr>
          <p:cNvPr id="7" name="Picture 6" descr="A purple text on a black background&#10;&#10;Description automatically generated">
            <a:extLst>
              <a:ext uri="{FF2B5EF4-FFF2-40B4-BE49-F238E27FC236}">
                <a16:creationId xmlns:a16="http://schemas.microsoft.com/office/drawing/2014/main" id="{E7CCB4E9-D7BB-A630-94EB-0DBAF6DB9F53}"/>
              </a:ext>
            </a:extLst>
          </p:cNvPr>
          <p:cNvPicPr>
            <a:picLocks noChangeAspect="1"/>
          </p:cNvPicPr>
          <p:nvPr/>
        </p:nvPicPr>
        <p:blipFill rotWithShape="1">
          <a:blip r:embed="rId9">
            <a:extLst>
              <a:ext uri="{28A0092B-C50C-407E-A947-70E740481C1C}">
                <a14:useLocalDpi xmlns:a14="http://schemas.microsoft.com/office/drawing/2010/main" val="0"/>
              </a:ext>
            </a:extLst>
          </a:blip>
          <a:srcRect l="61023" t="12806" r="2579" b="12158"/>
          <a:stretch/>
        </p:blipFill>
        <p:spPr>
          <a:xfrm>
            <a:off x="2558515" y="289472"/>
            <a:ext cx="1080528" cy="867525"/>
          </a:xfrm>
          <a:prstGeom prst="rect">
            <a:avLst/>
          </a:prstGeom>
        </p:spPr>
      </p:pic>
      <p:pic>
        <p:nvPicPr>
          <p:cNvPr id="8" name="Picture 7" descr="A pink and black text&#10;&#10;Description automatically generated">
            <a:extLst>
              <a:ext uri="{FF2B5EF4-FFF2-40B4-BE49-F238E27FC236}">
                <a16:creationId xmlns:a16="http://schemas.microsoft.com/office/drawing/2014/main" id="{7E24D2FF-12A7-92E6-8949-B2AE3D73DC57}"/>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237318" y="156433"/>
            <a:ext cx="2688365" cy="1133601"/>
          </a:xfrm>
          <a:prstGeom prst="rect">
            <a:avLst/>
          </a:prstGeom>
        </p:spPr>
      </p:pic>
    </p:spTree>
    <p:extLst>
      <p:ext uri="{BB962C8B-B14F-4D97-AF65-F5344CB8AC3E}">
        <p14:creationId xmlns:p14="http://schemas.microsoft.com/office/powerpoint/2010/main" val="2476691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F0A210-BAE0-4DEB-93B6-845F438A2A34}"/>
              </a:ext>
            </a:extLst>
          </p:cNvPr>
          <p:cNvSpPr>
            <a:spLocks noGrp="1"/>
          </p:cNvSpPr>
          <p:nvPr>
            <p:ph type="title"/>
          </p:nvPr>
        </p:nvSpPr>
        <p:spPr>
          <a:xfrm>
            <a:off x="438048" y="1367804"/>
            <a:ext cx="2598877" cy="599853"/>
          </a:xfrm>
        </p:spPr>
        <p:txBody>
          <a:bodyPr>
            <a:noAutofit/>
          </a:bodyPr>
          <a:lstStyle/>
          <a:p>
            <a:r>
              <a:rPr lang="en-US" sz="3200" dirty="0">
                <a:solidFill>
                  <a:srgbClr val="7800AF"/>
                </a:solidFill>
              </a:rPr>
              <a:t>Next Steps</a:t>
            </a:r>
            <a:endParaRPr lang="en-GB" sz="3200" dirty="0">
              <a:solidFill>
                <a:srgbClr val="7800AF"/>
              </a:solidFill>
            </a:endParaRPr>
          </a:p>
        </p:txBody>
      </p:sp>
      <p:grpSp>
        <p:nvGrpSpPr>
          <p:cNvPr id="32" name="Group 31">
            <a:extLst>
              <a:ext uri="{FF2B5EF4-FFF2-40B4-BE49-F238E27FC236}">
                <a16:creationId xmlns:a16="http://schemas.microsoft.com/office/drawing/2014/main" id="{B821AB36-AB63-43D4-BE20-A8B6B14873CD}"/>
              </a:ext>
            </a:extLst>
          </p:cNvPr>
          <p:cNvGrpSpPr/>
          <p:nvPr/>
        </p:nvGrpSpPr>
        <p:grpSpPr>
          <a:xfrm rot="10800000">
            <a:off x="4476256" y="4113410"/>
            <a:ext cx="638796" cy="1378572"/>
            <a:chOff x="461093" y="2666459"/>
            <a:chExt cx="638796" cy="1378572"/>
          </a:xfrm>
        </p:grpSpPr>
        <p:sp>
          <p:nvSpPr>
            <p:cNvPr id="6" name="Oval 5">
              <a:extLst>
                <a:ext uri="{FF2B5EF4-FFF2-40B4-BE49-F238E27FC236}">
                  <a16:creationId xmlns:a16="http://schemas.microsoft.com/office/drawing/2014/main" id="{3D2B5E38-5FD3-47D2-8AE8-6DD68BBC5269}"/>
                </a:ext>
              </a:extLst>
            </p:cNvPr>
            <p:cNvSpPr/>
            <p:nvPr/>
          </p:nvSpPr>
          <p:spPr>
            <a:xfrm>
              <a:off x="671052"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4"/>
            </a:p>
          </p:txBody>
        </p:sp>
        <p:grpSp>
          <p:nvGrpSpPr>
            <p:cNvPr id="8" name="Group 7">
              <a:extLst>
                <a:ext uri="{FF2B5EF4-FFF2-40B4-BE49-F238E27FC236}">
                  <a16:creationId xmlns:a16="http://schemas.microsoft.com/office/drawing/2014/main" id="{798411BD-6D87-40F7-98E9-C85DE386821C}"/>
                </a:ext>
              </a:extLst>
            </p:cNvPr>
            <p:cNvGrpSpPr/>
            <p:nvPr/>
          </p:nvGrpSpPr>
          <p:grpSpPr>
            <a:xfrm>
              <a:off x="461093" y="2666459"/>
              <a:ext cx="638796" cy="945933"/>
              <a:chOff x="2042802" y="2926963"/>
              <a:chExt cx="638796" cy="945933"/>
            </a:xfrm>
          </p:grpSpPr>
          <p:sp>
            <p:nvSpPr>
              <p:cNvPr id="9" name="Freeform 14">
                <a:extLst>
                  <a:ext uri="{FF2B5EF4-FFF2-40B4-BE49-F238E27FC236}">
                    <a16:creationId xmlns:a16="http://schemas.microsoft.com/office/drawing/2014/main" id="{E8AB29FB-34C5-4788-91FF-581AF1584C3D}"/>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009EFF"/>
              </a:solidFill>
              <a:ln w="38100" cmpd="sng">
                <a:noFill/>
              </a:ln>
              <a:effectLst/>
            </p:spPr>
            <p:txBody>
              <a:bodyPr wrap="none" anchor="ctr"/>
              <a:lstStyle/>
              <a:p>
                <a:endParaRPr lang="en-US" sz="1404" dirty="0">
                  <a:solidFill>
                    <a:srgbClr val="009EFF"/>
                  </a:solidFill>
                  <a:latin typeface="+mj-lt"/>
                </a:endParaRPr>
              </a:p>
            </p:txBody>
          </p:sp>
          <p:sp>
            <p:nvSpPr>
              <p:cNvPr id="10" name="Oval 9">
                <a:extLst>
                  <a:ext uri="{FF2B5EF4-FFF2-40B4-BE49-F238E27FC236}">
                    <a16:creationId xmlns:a16="http://schemas.microsoft.com/office/drawing/2014/main" id="{B8585B24-8086-4B04-996B-95200D04656E}"/>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04" dirty="0">
                  <a:solidFill>
                    <a:srgbClr val="009EFF"/>
                  </a:solidFill>
                  <a:latin typeface="+mj-lt"/>
                </a:endParaRPr>
              </a:p>
            </p:txBody>
          </p:sp>
        </p:grpSp>
      </p:grpSp>
      <p:grpSp>
        <p:nvGrpSpPr>
          <p:cNvPr id="70" name="Group 69">
            <a:extLst>
              <a:ext uri="{FF2B5EF4-FFF2-40B4-BE49-F238E27FC236}">
                <a16:creationId xmlns:a16="http://schemas.microsoft.com/office/drawing/2014/main" id="{BE3C617F-488E-4991-9055-863828B8AA60}"/>
              </a:ext>
            </a:extLst>
          </p:cNvPr>
          <p:cNvGrpSpPr/>
          <p:nvPr/>
        </p:nvGrpSpPr>
        <p:grpSpPr>
          <a:xfrm>
            <a:off x="5284609" y="4287369"/>
            <a:ext cx="3573245" cy="1035856"/>
            <a:chOff x="821009" y="4002378"/>
            <a:chExt cx="4047109" cy="1035856"/>
          </a:xfrm>
        </p:grpSpPr>
        <p:sp>
          <p:nvSpPr>
            <p:cNvPr id="20" name="Text Placeholder 55">
              <a:extLst>
                <a:ext uri="{FF2B5EF4-FFF2-40B4-BE49-F238E27FC236}">
                  <a16:creationId xmlns:a16="http://schemas.microsoft.com/office/drawing/2014/main" id="{B72CCEE7-5C98-4BB1-B271-E8FCD68E5719}"/>
                </a:ext>
              </a:extLst>
            </p:cNvPr>
            <p:cNvSpPr txBox="1">
              <a:spLocks/>
            </p:cNvSpPr>
            <p:nvPr/>
          </p:nvSpPr>
          <p:spPr>
            <a:xfrm>
              <a:off x="821009" y="4002378"/>
              <a:ext cx="3359564" cy="348925"/>
            </a:xfrm>
            <a:prstGeom prst="rect">
              <a:avLst/>
            </a:prstGeom>
          </p:spPr>
          <p:txBody>
            <a:bodyPr bIns="0" anchor="b" anchorCtr="0"/>
            <a:lstStyle>
              <a:lvl1pPr marL="0" indent="0" algn="l" defTabSz="914400" rtl="0" eaLnBrk="1" latinLnBrk="0" hangingPunct="1">
                <a:lnSpc>
                  <a:spcPts val="2000"/>
                </a:lnSpc>
                <a:spcBef>
                  <a:spcPts val="0"/>
                </a:spcBef>
                <a:buFont typeface="Arial" panose="020B0604020202020204" pitchFamily="34" charset="0"/>
                <a:buNone/>
                <a:defRPr sz="1600" kern="1200">
                  <a:solidFill>
                    <a:srgbClr val="009EFF"/>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latin typeface="+mj-lt"/>
                </a:rPr>
                <a:t>Plan/Implement</a:t>
              </a:r>
            </a:p>
          </p:txBody>
        </p:sp>
        <p:sp>
          <p:nvSpPr>
            <p:cNvPr id="21" name="Text Placeholder 55">
              <a:extLst>
                <a:ext uri="{FF2B5EF4-FFF2-40B4-BE49-F238E27FC236}">
                  <a16:creationId xmlns:a16="http://schemas.microsoft.com/office/drawing/2014/main" id="{34186101-1723-4F68-BEFE-0C34B12C8BB2}"/>
                </a:ext>
              </a:extLst>
            </p:cNvPr>
            <p:cNvSpPr txBox="1">
              <a:spLocks/>
            </p:cNvSpPr>
            <p:nvPr/>
          </p:nvSpPr>
          <p:spPr>
            <a:xfrm>
              <a:off x="827044" y="4420409"/>
              <a:ext cx="4041074" cy="617825"/>
            </a:xfrm>
            <a:prstGeom prst="rect">
              <a:avLst/>
            </a:prstGeom>
          </p:spPr>
          <p:txBody>
            <a:bodyPr bIns="0"/>
            <a:lstStyle>
              <a:lvl1pPr marL="0" indent="0" algn="l" defTabSz="914400" rtl="0" eaLnBrk="1" latinLnBrk="0" hangingPunct="1">
                <a:lnSpc>
                  <a:spcPts val="2000"/>
                </a:lnSpc>
                <a:spcBef>
                  <a:spcPts val="600"/>
                </a:spcBef>
                <a:buFont typeface="Arial" panose="020B0604020202020204" pitchFamily="34" charset="0"/>
                <a:buNone/>
                <a:defRPr sz="1600" kern="1200">
                  <a:solidFill>
                    <a:srgbClr val="009EFF"/>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kern="2000" dirty="0">
                  <a:solidFill>
                    <a:schemeClr val="tx1"/>
                  </a:solidFill>
                </a:rPr>
                <a:t>Plan and implement the issuing of learners’ logins in term 6, considering how it could link it to your broader careers programme and experience of the workplace activities.</a:t>
              </a:r>
            </a:p>
          </p:txBody>
        </p:sp>
      </p:grpSp>
      <p:grpSp>
        <p:nvGrpSpPr>
          <p:cNvPr id="58" name="Group 57">
            <a:extLst>
              <a:ext uri="{FF2B5EF4-FFF2-40B4-BE49-F238E27FC236}">
                <a16:creationId xmlns:a16="http://schemas.microsoft.com/office/drawing/2014/main" id="{734F1E24-F69A-44B0-9724-B7B5196DCA11}"/>
              </a:ext>
            </a:extLst>
          </p:cNvPr>
          <p:cNvGrpSpPr/>
          <p:nvPr/>
        </p:nvGrpSpPr>
        <p:grpSpPr>
          <a:xfrm rot="10800000">
            <a:off x="8241261" y="2959561"/>
            <a:ext cx="638796" cy="1378576"/>
            <a:chOff x="8951664" y="3810081"/>
            <a:chExt cx="638796" cy="1378576"/>
          </a:xfrm>
        </p:grpSpPr>
        <p:sp>
          <p:nvSpPr>
            <p:cNvPr id="7" name="Oval 6">
              <a:extLst>
                <a:ext uri="{FF2B5EF4-FFF2-40B4-BE49-F238E27FC236}">
                  <a16:creationId xmlns:a16="http://schemas.microsoft.com/office/drawing/2014/main" id="{E84D123A-714B-4A22-94D0-E851F9FBDC0C}"/>
                </a:ext>
              </a:extLst>
            </p:cNvPr>
            <p:cNvSpPr/>
            <p:nvPr/>
          </p:nvSpPr>
          <p:spPr>
            <a:xfrm>
              <a:off x="9153586"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4"/>
            </a:p>
          </p:txBody>
        </p:sp>
        <p:grpSp>
          <p:nvGrpSpPr>
            <p:cNvPr id="17" name="Group 16">
              <a:extLst>
                <a:ext uri="{FF2B5EF4-FFF2-40B4-BE49-F238E27FC236}">
                  <a16:creationId xmlns:a16="http://schemas.microsoft.com/office/drawing/2014/main" id="{72E8F43A-0672-4F4F-8C9C-B2F446341E49}"/>
                </a:ext>
              </a:extLst>
            </p:cNvPr>
            <p:cNvGrpSpPr/>
            <p:nvPr/>
          </p:nvGrpSpPr>
          <p:grpSpPr>
            <a:xfrm rot="10800000">
              <a:off x="8951664" y="4242724"/>
              <a:ext cx="638796" cy="945933"/>
              <a:chOff x="2042802" y="2926963"/>
              <a:chExt cx="638796" cy="945933"/>
            </a:xfrm>
          </p:grpSpPr>
          <p:sp>
            <p:nvSpPr>
              <p:cNvPr id="18" name="Freeform 14">
                <a:extLst>
                  <a:ext uri="{FF2B5EF4-FFF2-40B4-BE49-F238E27FC236}">
                    <a16:creationId xmlns:a16="http://schemas.microsoft.com/office/drawing/2014/main" id="{BD53A33A-BE79-4259-BF1A-16B39B6399AE}"/>
                  </a:ext>
                </a:extLst>
              </p:cNvPr>
              <p:cNvSpPr>
                <a:spLocks noChangeArrowheads="1"/>
              </p:cNvSpPr>
              <p:nvPr/>
            </p:nvSpPr>
            <p:spPr bwMode="auto">
              <a:xfrm>
                <a:off x="2042802" y="2926963"/>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8100AF"/>
              </a:solidFill>
              <a:ln w="38100" cmpd="sng">
                <a:noFill/>
              </a:ln>
              <a:effectLst/>
            </p:spPr>
            <p:txBody>
              <a:bodyPr wrap="none" anchor="ctr"/>
              <a:lstStyle/>
              <a:p>
                <a:endParaRPr lang="en-US" sz="1404" dirty="0">
                  <a:latin typeface="+mj-lt"/>
                </a:endParaRPr>
              </a:p>
            </p:txBody>
          </p:sp>
          <p:sp>
            <p:nvSpPr>
              <p:cNvPr id="19" name="Oval 18">
                <a:extLst>
                  <a:ext uri="{FF2B5EF4-FFF2-40B4-BE49-F238E27FC236}">
                    <a16:creationId xmlns:a16="http://schemas.microsoft.com/office/drawing/2014/main" id="{9966E170-BE99-4DB7-B4E8-8E647BCFFBF8}"/>
                  </a:ext>
                </a:extLst>
              </p:cNvPr>
              <p:cNvSpPr>
                <a:spLocks noChangeAspect="1"/>
              </p:cNvSpPr>
              <p:nvPr/>
            </p:nvSpPr>
            <p:spPr>
              <a:xfrm rot="10800000">
                <a:off x="2162455" y="3055269"/>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04" dirty="0">
                  <a:latin typeface="+mj-lt"/>
                </a:endParaRPr>
              </a:p>
            </p:txBody>
          </p:sp>
        </p:grpSp>
      </p:grpSp>
      <p:grpSp>
        <p:nvGrpSpPr>
          <p:cNvPr id="75" name="Group 74">
            <a:extLst>
              <a:ext uri="{FF2B5EF4-FFF2-40B4-BE49-F238E27FC236}">
                <a16:creationId xmlns:a16="http://schemas.microsoft.com/office/drawing/2014/main" id="{DA6E2524-EEBC-43C7-8227-1323DCE72A43}"/>
              </a:ext>
            </a:extLst>
          </p:cNvPr>
          <p:cNvGrpSpPr/>
          <p:nvPr/>
        </p:nvGrpSpPr>
        <p:grpSpPr>
          <a:xfrm>
            <a:off x="8857854" y="2285072"/>
            <a:ext cx="2978768" cy="882920"/>
            <a:chOff x="8675520" y="4528076"/>
            <a:chExt cx="3040580" cy="882920"/>
          </a:xfrm>
        </p:grpSpPr>
        <p:sp>
          <p:nvSpPr>
            <p:cNvPr id="45" name="Text Placeholder 55">
              <a:extLst>
                <a:ext uri="{FF2B5EF4-FFF2-40B4-BE49-F238E27FC236}">
                  <a16:creationId xmlns:a16="http://schemas.microsoft.com/office/drawing/2014/main" id="{0778AF38-4C91-4DA9-9558-67F3F3A45FB2}"/>
                </a:ext>
              </a:extLst>
            </p:cNvPr>
            <p:cNvSpPr txBox="1">
              <a:spLocks/>
            </p:cNvSpPr>
            <p:nvPr/>
          </p:nvSpPr>
          <p:spPr>
            <a:xfrm>
              <a:off x="8675520" y="4528076"/>
              <a:ext cx="2933254" cy="348925"/>
            </a:xfrm>
            <a:prstGeom prst="rect">
              <a:avLst/>
            </a:prstGeom>
          </p:spPr>
          <p:txBody>
            <a:bodyPr bIns="0" anchor="b" anchorCtr="0"/>
            <a:lstStyle>
              <a:lvl1pPr marL="0" indent="0" algn="l" defTabSz="914400" rtl="0" eaLnBrk="1" latinLnBrk="0" hangingPunct="1">
                <a:lnSpc>
                  <a:spcPts val="2000"/>
                </a:lnSpc>
                <a:spcBef>
                  <a:spcPts val="0"/>
                </a:spcBef>
                <a:buFont typeface="Arial" panose="020B0604020202020204" pitchFamily="34" charset="0"/>
                <a:buNone/>
                <a:defRPr sz="1600" kern="1200">
                  <a:solidFill>
                    <a:srgbClr val="009EFF"/>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solidFill>
                    <a:srgbClr val="7800AF"/>
                  </a:solidFill>
                  <a:latin typeface="+mj-lt"/>
                </a:rPr>
                <a:t>Talk to Us</a:t>
              </a:r>
            </a:p>
          </p:txBody>
        </p:sp>
        <p:sp>
          <p:nvSpPr>
            <p:cNvPr id="46" name="Text Placeholder 55">
              <a:extLst>
                <a:ext uri="{FF2B5EF4-FFF2-40B4-BE49-F238E27FC236}">
                  <a16:creationId xmlns:a16="http://schemas.microsoft.com/office/drawing/2014/main" id="{9B4375E1-50CC-4F77-92D5-06DCEAF27947}"/>
                </a:ext>
              </a:extLst>
            </p:cNvPr>
            <p:cNvSpPr txBox="1">
              <a:spLocks/>
            </p:cNvSpPr>
            <p:nvPr/>
          </p:nvSpPr>
          <p:spPr>
            <a:xfrm>
              <a:off x="8782847" y="4883094"/>
              <a:ext cx="2933253" cy="527902"/>
            </a:xfrm>
            <a:prstGeom prst="rect">
              <a:avLst/>
            </a:prstGeom>
          </p:spPr>
          <p:txBody>
            <a:bodyPr bIns="0"/>
            <a:lstStyle>
              <a:lvl1pPr marL="0" indent="0" algn="l" defTabSz="914400" rtl="0" eaLnBrk="1" latinLnBrk="0" hangingPunct="1">
                <a:lnSpc>
                  <a:spcPts val="2000"/>
                </a:lnSpc>
                <a:spcBef>
                  <a:spcPts val="600"/>
                </a:spcBef>
                <a:buFont typeface="Arial" panose="020B0604020202020204" pitchFamily="34" charset="0"/>
                <a:buNone/>
                <a:defRPr sz="1600" kern="1200">
                  <a:solidFill>
                    <a:srgbClr val="009EFF"/>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dirty="0">
                  <a:solidFill>
                    <a:schemeClr val="tx1"/>
                  </a:solidFill>
                </a:rPr>
                <a:t>Contact the KentChoices Team if you are not certain how the process would work for your learners.</a:t>
              </a:r>
            </a:p>
          </p:txBody>
        </p:sp>
      </p:grpSp>
      <p:grpSp>
        <p:nvGrpSpPr>
          <p:cNvPr id="86" name="Group 85">
            <a:extLst>
              <a:ext uri="{FF2B5EF4-FFF2-40B4-BE49-F238E27FC236}">
                <a16:creationId xmlns:a16="http://schemas.microsoft.com/office/drawing/2014/main" id="{3114776F-C561-4154-9230-DC966E082D9C}"/>
              </a:ext>
            </a:extLst>
          </p:cNvPr>
          <p:cNvGrpSpPr/>
          <p:nvPr/>
        </p:nvGrpSpPr>
        <p:grpSpPr>
          <a:xfrm>
            <a:off x="438048" y="2939509"/>
            <a:ext cx="638796" cy="1378572"/>
            <a:chOff x="-3296752" y="2666459"/>
            <a:chExt cx="638796" cy="1378572"/>
          </a:xfrm>
        </p:grpSpPr>
        <p:sp>
          <p:nvSpPr>
            <p:cNvPr id="78" name="Oval 77">
              <a:extLst>
                <a:ext uri="{FF2B5EF4-FFF2-40B4-BE49-F238E27FC236}">
                  <a16:creationId xmlns:a16="http://schemas.microsoft.com/office/drawing/2014/main" id="{BACE37A0-F26A-439F-9650-DCAF03116BB0}"/>
                </a:ext>
              </a:extLst>
            </p:cNvPr>
            <p:cNvSpPr/>
            <p:nvPr/>
          </p:nvSpPr>
          <p:spPr>
            <a:xfrm>
              <a:off x="-3086793" y="3810081"/>
              <a:ext cx="234951" cy="234950"/>
            </a:xfrm>
            <a:prstGeom prst="ellipse">
              <a:avLst/>
            </a:prstGeom>
            <a:solidFill>
              <a:schemeClr val="bg1"/>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4"/>
            </a:p>
          </p:txBody>
        </p:sp>
        <p:sp>
          <p:nvSpPr>
            <p:cNvPr id="80" name="Freeform 14">
              <a:extLst>
                <a:ext uri="{FF2B5EF4-FFF2-40B4-BE49-F238E27FC236}">
                  <a16:creationId xmlns:a16="http://schemas.microsoft.com/office/drawing/2014/main" id="{22FB492E-57E7-4CC3-9A20-02F169E58D39}"/>
                </a:ext>
              </a:extLst>
            </p:cNvPr>
            <p:cNvSpPr>
              <a:spLocks noChangeArrowheads="1"/>
            </p:cNvSpPr>
            <p:nvPr/>
          </p:nvSpPr>
          <p:spPr bwMode="auto">
            <a:xfrm>
              <a:off x="-3296752" y="2666459"/>
              <a:ext cx="638796" cy="945933"/>
            </a:xfrm>
            <a:custGeom>
              <a:avLst/>
              <a:gdLst>
                <a:gd name="T0" fmla="*/ 3375 w 3376"/>
                <a:gd name="T1" fmla="*/ 1688 h 5001"/>
                <a:gd name="T2" fmla="*/ 3375 w 3376"/>
                <a:gd name="T3" fmla="*/ 1688 h 5001"/>
                <a:gd name="T4" fmla="*/ 1688 w 3376"/>
                <a:gd name="T5" fmla="*/ 0 h 5001"/>
                <a:gd name="T6" fmla="*/ 0 w 3376"/>
                <a:gd name="T7" fmla="*/ 1688 h 5001"/>
                <a:gd name="T8" fmla="*/ 469 w 3376"/>
                <a:gd name="T9" fmla="*/ 2875 h 5001"/>
                <a:gd name="T10" fmla="*/ 469 w 3376"/>
                <a:gd name="T11" fmla="*/ 2875 h 5001"/>
                <a:gd name="T12" fmla="*/ 1657 w 3376"/>
                <a:gd name="T13" fmla="*/ 5000 h 5001"/>
                <a:gd name="T14" fmla="*/ 1657 w 3376"/>
                <a:gd name="T15" fmla="*/ 5000 h 5001"/>
                <a:gd name="T16" fmla="*/ 1719 w 3376"/>
                <a:gd name="T17" fmla="*/ 5000 h 5001"/>
                <a:gd name="T18" fmla="*/ 1750 w 3376"/>
                <a:gd name="T19" fmla="*/ 5000 h 5001"/>
                <a:gd name="T20" fmla="*/ 2907 w 3376"/>
                <a:gd name="T21" fmla="*/ 2875 h 5001"/>
                <a:gd name="T22" fmla="*/ 2907 w 3376"/>
                <a:gd name="T23" fmla="*/ 2875 h 5001"/>
                <a:gd name="T24" fmla="*/ 3375 w 3376"/>
                <a:gd name="T25" fmla="*/ 1688 h 5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76" h="5001">
                  <a:moveTo>
                    <a:pt x="3375" y="1688"/>
                  </a:moveTo>
                  <a:lnTo>
                    <a:pt x="3375" y="1688"/>
                  </a:lnTo>
                  <a:cubicBezTo>
                    <a:pt x="3375" y="751"/>
                    <a:pt x="2625" y="0"/>
                    <a:pt x="1688" y="0"/>
                  </a:cubicBezTo>
                  <a:cubicBezTo>
                    <a:pt x="750" y="0"/>
                    <a:pt x="0" y="751"/>
                    <a:pt x="0" y="1688"/>
                  </a:cubicBezTo>
                  <a:cubicBezTo>
                    <a:pt x="0" y="2157"/>
                    <a:pt x="188" y="2563"/>
                    <a:pt x="469" y="2875"/>
                  </a:cubicBezTo>
                  <a:lnTo>
                    <a:pt x="469" y="2875"/>
                  </a:lnTo>
                  <a:cubicBezTo>
                    <a:pt x="469" y="2875"/>
                    <a:pt x="1469" y="3844"/>
                    <a:pt x="1657" y="5000"/>
                  </a:cubicBezTo>
                  <a:lnTo>
                    <a:pt x="1657" y="5000"/>
                  </a:lnTo>
                  <a:cubicBezTo>
                    <a:pt x="1719" y="5000"/>
                    <a:pt x="1719" y="5000"/>
                    <a:pt x="1719" y="5000"/>
                  </a:cubicBezTo>
                  <a:cubicBezTo>
                    <a:pt x="1750" y="5000"/>
                    <a:pt x="1750" y="5000"/>
                    <a:pt x="1750" y="5000"/>
                  </a:cubicBezTo>
                  <a:cubicBezTo>
                    <a:pt x="1938" y="3844"/>
                    <a:pt x="2907" y="2875"/>
                    <a:pt x="2907" y="2875"/>
                  </a:cubicBezTo>
                  <a:lnTo>
                    <a:pt x="2907" y="2875"/>
                  </a:lnTo>
                  <a:cubicBezTo>
                    <a:pt x="3219" y="2563"/>
                    <a:pt x="3375" y="2157"/>
                    <a:pt x="3375" y="1688"/>
                  </a:cubicBezTo>
                </a:path>
              </a:pathLst>
            </a:custGeom>
            <a:solidFill>
              <a:srgbClr val="FF0096"/>
            </a:solidFill>
            <a:ln w="38100" cmpd="sng">
              <a:noFill/>
            </a:ln>
            <a:effectLst/>
          </p:spPr>
          <p:txBody>
            <a:bodyPr wrap="none" anchor="ctr"/>
            <a:lstStyle/>
            <a:p>
              <a:endParaRPr lang="en-US" sz="1404" dirty="0">
                <a:solidFill>
                  <a:srgbClr val="009EFF"/>
                </a:solidFill>
                <a:latin typeface="+mj-lt"/>
              </a:endParaRPr>
            </a:p>
          </p:txBody>
        </p:sp>
        <p:sp>
          <p:nvSpPr>
            <p:cNvPr id="81" name="Oval 80">
              <a:extLst>
                <a:ext uri="{FF2B5EF4-FFF2-40B4-BE49-F238E27FC236}">
                  <a16:creationId xmlns:a16="http://schemas.microsoft.com/office/drawing/2014/main" id="{AE4639F8-4E42-4908-A8AD-F58F27972572}"/>
                </a:ext>
              </a:extLst>
            </p:cNvPr>
            <p:cNvSpPr>
              <a:spLocks noChangeAspect="1"/>
            </p:cNvSpPr>
            <p:nvPr/>
          </p:nvSpPr>
          <p:spPr>
            <a:xfrm rot="10800000">
              <a:off x="-3177099" y="2794765"/>
              <a:ext cx="399492" cy="399596"/>
            </a:xfrm>
            <a:prstGeom prst="ellipse">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404" dirty="0">
                <a:solidFill>
                  <a:srgbClr val="009EFF"/>
                </a:solidFill>
                <a:latin typeface="+mj-lt"/>
              </a:endParaRPr>
            </a:p>
          </p:txBody>
        </p:sp>
      </p:grpSp>
      <p:grpSp>
        <p:nvGrpSpPr>
          <p:cNvPr id="82" name="Group 81">
            <a:extLst>
              <a:ext uri="{FF2B5EF4-FFF2-40B4-BE49-F238E27FC236}">
                <a16:creationId xmlns:a16="http://schemas.microsoft.com/office/drawing/2014/main" id="{29478078-52B7-40D9-9679-376229AFBC4D}"/>
              </a:ext>
            </a:extLst>
          </p:cNvPr>
          <p:cNvGrpSpPr/>
          <p:nvPr/>
        </p:nvGrpSpPr>
        <p:grpSpPr>
          <a:xfrm>
            <a:off x="1175279" y="2331736"/>
            <a:ext cx="4493419" cy="1673921"/>
            <a:chOff x="1219541" y="2645638"/>
            <a:chExt cx="4188076" cy="1673921"/>
          </a:xfrm>
        </p:grpSpPr>
        <p:sp>
          <p:nvSpPr>
            <p:cNvPr id="83" name="Text Placeholder 55">
              <a:extLst>
                <a:ext uri="{FF2B5EF4-FFF2-40B4-BE49-F238E27FC236}">
                  <a16:creationId xmlns:a16="http://schemas.microsoft.com/office/drawing/2014/main" id="{8AA2804B-6EDA-46CF-A492-19C2E58B2C6D}"/>
                </a:ext>
              </a:extLst>
            </p:cNvPr>
            <p:cNvSpPr txBox="1">
              <a:spLocks/>
            </p:cNvSpPr>
            <p:nvPr/>
          </p:nvSpPr>
          <p:spPr>
            <a:xfrm>
              <a:off x="1219541" y="2645638"/>
              <a:ext cx="4188076" cy="348925"/>
            </a:xfrm>
            <a:prstGeom prst="rect">
              <a:avLst/>
            </a:prstGeom>
          </p:spPr>
          <p:txBody>
            <a:bodyPr bIns="0" anchor="b" anchorCtr="0"/>
            <a:lstStyle>
              <a:lvl1pPr marL="0" indent="0" algn="l" defTabSz="914400" rtl="0" eaLnBrk="1" latinLnBrk="0" hangingPunct="1">
                <a:lnSpc>
                  <a:spcPts val="2000"/>
                </a:lnSpc>
                <a:spcBef>
                  <a:spcPts val="0"/>
                </a:spcBef>
                <a:buFont typeface="Arial" panose="020B0604020202020204" pitchFamily="34" charset="0"/>
                <a:buNone/>
                <a:defRPr sz="1600" kern="1200">
                  <a:solidFill>
                    <a:srgbClr val="009EFF"/>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solidFill>
                    <a:srgbClr val="FF0096"/>
                  </a:solidFill>
                  <a:latin typeface="+mj-lt"/>
                </a:rPr>
                <a:t>Whitelist Email</a:t>
              </a:r>
            </a:p>
          </p:txBody>
        </p:sp>
        <p:sp>
          <p:nvSpPr>
            <p:cNvPr id="84" name="Text Placeholder 55">
              <a:extLst>
                <a:ext uri="{FF2B5EF4-FFF2-40B4-BE49-F238E27FC236}">
                  <a16:creationId xmlns:a16="http://schemas.microsoft.com/office/drawing/2014/main" id="{222E325C-4EFF-483C-86B9-1908A2F22D00}"/>
                </a:ext>
              </a:extLst>
            </p:cNvPr>
            <p:cNvSpPr txBox="1">
              <a:spLocks/>
            </p:cNvSpPr>
            <p:nvPr/>
          </p:nvSpPr>
          <p:spPr>
            <a:xfrm>
              <a:off x="1219542" y="3053180"/>
              <a:ext cx="3672051" cy="1266379"/>
            </a:xfrm>
            <a:prstGeom prst="rect">
              <a:avLst/>
            </a:prstGeom>
          </p:spPr>
          <p:txBody>
            <a:bodyPr bIns="0"/>
            <a:lstStyle>
              <a:lvl1pPr marL="0" indent="0" algn="l" defTabSz="914400" rtl="0" eaLnBrk="1" latinLnBrk="0" hangingPunct="1">
                <a:lnSpc>
                  <a:spcPts val="2000"/>
                </a:lnSpc>
                <a:spcBef>
                  <a:spcPts val="600"/>
                </a:spcBef>
                <a:buFont typeface="Arial" panose="020B0604020202020204" pitchFamily="34" charset="0"/>
                <a:buNone/>
                <a:defRPr sz="1600" kern="1200">
                  <a:solidFill>
                    <a:srgbClr val="009EFF"/>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dirty="0">
                  <a:solidFill>
                    <a:schemeClr val="tx1"/>
                  </a:solidFill>
                </a:rPr>
                <a:t>Add </a:t>
              </a:r>
              <a:r>
                <a:rPr lang="en-GB" sz="2000" dirty="0">
                  <a:solidFill>
                    <a:schemeClr val="tx1"/>
                  </a:solidFill>
                  <a:hlinkClick r:id="rId2"/>
                </a:rPr>
                <a:t>noreply@eprospectus.co.uk   </a:t>
              </a:r>
              <a:endParaRPr lang="en-GB" sz="2000" dirty="0">
                <a:solidFill>
                  <a:schemeClr val="tx1"/>
                </a:solidFill>
              </a:endParaRPr>
            </a:p>
            <a:p>
              <a:r>
                <a:rPr lang="en-GB" sz="2000" dirty="0">
                  <a:solidFill>
                    <a:schemeClr val="tx1"/>
                  </a:solidFill>
                </a:rPr>
                <a:t>to your school’s whitelist to ensure learners can easily </a:t>
              </a:r>
            </a:p>
            <a:p>
              <a:r>
                <a:rPr lang="en-GB" sz="2000" dirty="0">
                  <a:solidFill>
                    <a:schemeClr val="tx1"/>
                  </a:solidFill>
                </a:rPr>
                <a:t>reset usernames and passwords.</a:t>
              </a:r>
            </a:p>
          </p:txBody>
        </p:sp>
      </p:grpSp>
      <p:pic>
        <p:nvPicPr>
          <p:cNvPr id="24" name="Picture 23" descr="A purple text on a black background&#10;&#10;Description automatically generated">
            <a:extLst>
              <a:ext uri="{FF2B5EF4-FFF2-40B4-BE49-F238E27FC236}">
                <a16:creationId xmlns:a16="http://schemas.microsoft.com/office/drawing/2014/main" id="{4B2AC37B-12F4-38B8-9750-AEB3A4B5F1BF}"/>
              </a:ext>
            </a:extLst>
          </p:cNvPr>
          <p:cNvPicPr>
            <a:picLocks noChangeAspect="1"/>
          </p:cNvPicPr>
          <p:nvPr/>
        </p:nvPicPr>
        <p:blipFill rotWithShape="1">
          <a:blip r:embed="rId3">
            <a:extLst>
              <a:ext uri="{28A0092B-C50C-407E-A947-70E740481C1C}">
                <a14:useLocalDpi xmlns:a14="http://schemas.microsoft.com/office/drawing/2010/main" val="0"/>
              </a:ext>
            </a:extLst>
          </a:blip>
          <a:srcRect l="61023" t="12806" r="2579" b="12158"/>
          <a:stretch/>
        </p:blipFill>
        <p:spPr>
          <a:xfrm>
            <a:off x="2558515" y="289472"/>
            <a:ext cx="1080528" cy="867525"/>
          </a:xfrm>
          <a:prstGeom prst="rect">
            <a:avLst/>
          </a:prstGeom>
        </p:spPr>
      </p:pic>
      <p:pic>
        <p:nvPicPr>
          <p:cNvPr id="25" name="Picture 24" descr="A pink and black text&#10;&#10;Description automatically generated">
            <a:extLst>
              <a:ext uri="{FF2B5EF4-FFF2-40B4-BE49-F238E27FC236}">
                <a16:creationId xmlns:a16="http://schemas.microsoft.com/office/drawing/2014/main" id="{CB9810F3-1080-A6F7-2831-47209E74112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37318" y="156433"/>
            <a:ext cx="2688365" cy="1133601"/>
          </a:xfrm>
          <a:prstGeom prst="rect">
            <a:avLst/>
          </a:prstGeom>
        </p:spPr>
      </p:pic>
    </p:spTree>
    <p:extLst>
      <p:ext uri="{BB962C8B-B14F-4D97-AF65-F5344CB8AC3E}">
        <p14:creationId xmlns:p14="http://schemas.microsoft.com/office/powerpoint/2010/main" val="6864730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BAC18F5-F2B2-4D0E-A1E7-DFFB6119F585}"/>
              </a:ext>
            </a:extLst>
          </p:cNvPr>
          <p:cNvSpPr>
            <a:spLocks noGrp="1"/>
          </p:cNvSpPr>
          <p:nvPr>
            <p:ph sz="half" idx="1"/>
          </p:nvPr>
        </p:nvSpPr>
        <p:spPr/>
        <p:txBody>
          <a:bodyPr/>
          <a:lstStyle/>
          <a:p>
            <a:r>
              <a:rPr lang="en-GB" sz="2400" dirty="0"/>
              <a:t>You don’t have to do this but there are proven organisational and learning  benefits.</a:t>
            </a:r>
          </a:p>
          <a:p>
            <a:r>
              <a:rPr lang="en-GB" sz="2400" dirty="0"/>
              <a:t>In the East Kent areas – getting learners to use their KentChoices accounts (rather than a college generated account) will allow you to track all your learner’s applications.</a:t>
            </a:r>
          </a:p>
          <a:p>
            <a:endParaRPr lang="en-GB" sz="2000" dirty="0"/>
          </a:p>
        </p:txBody>
      </p:sp>
      <p:sp>
        <p:nvSpPr>
          <p:cNvPr id="3" name="Title 2">
            <a:extLst>
              <a:ext uri="{FF2B5EF4-FFF2-40B4-BE49-F238E27FC236}">
                <a16:creationId xmlns:a16="http://schemas.microsoft.com/office/drawing/2014/main" id="{FF0F8FE9-ABF7-A2A7-A8ED-CF9E8E16C37C}"/>
              </a:ext>
            </a:extLst>
          </p:cNvPr>
          <p:cNvSpPr>
            <a:spLocks noGrp="1"/>
          </p:cNvSpPr>
          <p:nvPr>
            <p:ph type="title"/>
          </p:nvPr>
        </p:nvSpPr>
        <p:spPr>
          <a:xfrm>
            <a:off x="658739" y="1520764"/>
            <a:ext cx="6383413" cy="517073"/>
          </a:xfrm>
        </p:spPr>
        <p:txBody>
          <a:bodyPr/>
          <a:lstStyle/>
          <a:p>
            <a:r>
              <a:rPr lang="en-GB" dirty="0">
                <a:solidFill>
                  <a:srgbClr val="7800AF"/>
                </a:solidFill>
              </a:rPr>
              <a:t>To Conclude</a:t>
            </a:r>
          </a:p>
        </p:txBody>
      </p:sp>
      <p:pic>
        <p:nvPicPr>
          <p:cNvPr id="8" name="Picture Placeholder 7" descr="A group of students in a classroom&#10;&#10;Description automatically generated">
            <a:extLst>
              <a:ext uri="{FF2B5EF4-FFF2-40B4-BE49-F238E27FC236}">
                <a16:creationId xmlns:a16="http://schemas.microsoft.com/office/drawing/2014/main" id="{FC6F3326-6C42-D8AF-D3DC-0093EC7FB91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20844" r="20844"/>
          <a:stretch>
            <a:fillRect/>
          </a:stretch>
        </p:blipFill>
        <p:spPr/>
      </p:pic>
      <p:pic>
        <p:nvPicPr>
          <p:cNvPr id="5" name="Picture 4" descr="A purple text on a black background&#10;&#10;Description automatically generated">
            <a:extLst>
              <a:ext uri="{FF2B5EF4-FFF2-40B4-BE49-F238E27FC236}">
                <a16:creationId xmlns:a16="http://schemas.microsoft.com/office/drawing/2014/main" id="{C02E4268-4645-6234-CEEF-83E00D4A8921}"/>
              </a:ext>
            </a:extLst>
          </p:cNvPr>
          <p:cNvPicPr>
            <a:picLocks noChangeAspect="1"/>
          </p:cNvPicPr>
          <p:nvPr/>
        </p:nvPicPr>
        <p:blipFill rotWithShape="1">
          <a:blip r:embed="rId3">
            <a:extLst>
              <a:ext uri="{28A0092B-C50C-407E-A947-70E740481C1C}">
                <a14:useLocalDpi xmlns:a14="http://schemas.microsoft.com/office/drawing/2010/main" val="0"/>
              </a:ext>
            </a:extLst>
          </a:blip>
          <a:srcRect l="61023" t="12806" r="2579" b="12158"/>
          <a:stretch/>
        </p:blipFill>
        <p:spPr>
          <a:xfrm>
            <a:off x="2558515" y="289472"/>
            <a:ext cx="1080528" cy="867525"/>
          </a:xfrm>
          <a:prstGeom prst="rect">
            <a:avLst/>
          </a:prstGeom>
        </p:spPr>
      </p:pic>
      <p:pic>
        <p:nvPicPr>
          <p:cNvPr id="6" name="Picture 5" descr="A pink and black text&#10;&#10;Description automatically generated">
            <a:extLst>
              <a:ext uri="{FF2B5EF4-FFF2-40B4-BE49-F238E27FC236}">
                <a16:creationId xmlns:a16="http://schemas.microsoft.com/office/drawing/2014/main" id="{39A12497-623E-5CCA-9EA4-88B084BCDB3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39043" y="301587"/>
            <a:ext cx="2360541" cy="995367"/>
          </a:xfrm>
          <a:prstGeom prst="rect">
            <a:avLst/>
          </a:prstGeom>
        </p:spPr>
      </p:pic>
    </p:spTree>
    <p:extLst>
      <p:ext uri="{BB962C8B-B14F-4D97-AF65-F5344CB8AC3E}">
        <p14:creationId xmlns:p14="http://schemas.microsoft.com/office/powerpoint/2010/main" val="14769888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31694-1F6E-B1DA-7A10-6D518A36BC79}"/>
              </a:ext>
            </a:extLst>
          </p:cNvPr>
          <p:cNvSpPr>
            <a:spLocks noGrp="1"/>
          </p:cNvSpPr>
          <p:nvPr>
            <p:ph type="ctrTitle"/>
          </p:nvPr>
        </p:nvSpPr>
        <p:spPr>
          <a:xfrm>
            <a:off x="503400" y="2557646"/>
            <a:ext cx="11185200" cy="1742707"/>
          </a:xfrm>
        </p:spPr>
        <p:txBody>
          <a:bodyPr>
            <a:normAutofit/>
          </a:bodyPr>
          <a:lstStyle/>
          <a:p>
            <a:r>
              <a:rPr lang="en-GB" dirty="0"/>
              <a:t>Questions?</a:t>
            </a:r>
          </a:p>
        </p:txBody>
      </p:sp>
      <p:pic>
        <p:nvPicPr>
          <p:cNvPr id="4" name="Picture 3" descr="A black and white logo&#10;&#10;Description automatically generated">
            <a:extLst>
              <a:ext uri="{FF2B5EF4-FFF2-40B4-BE49-F238E27FC236}">
                <a16:creationId xmlns:a16="http://schemas.microsoft.com/office/drawing/2014/main" id="{1D7B40A6-9FA8-E57D-95A2-A56CABE67899}"/>
              </a:ext>
            </a:extLst>
          </p:cNvPr>
          <p:cNvPicPr>
            <a:picLocks noChangeAspect="1"/>
          </p:cNvPicPr>
          <p:nvPr/>
        </p:nvPicPr>
        <p:blipFill rotWithShape="1">
          <a:blip r:embed="rId2">
            <a:extLst>
              <a:ext uri="{28A0092B-C50C-407E-A947-70E740481C1C}">
                <a14:useLocalDpi xmlns:a14="http://schemas.microsoft.com/office/drawing/2010/main" val="0"/>
              </a:ext>
            </a:extLst>
          </a:blip>
          <a:srcRect l="39444" t="20340" r="35542" b="66807"/>
          <a:stretch/>
        </p:blipFill>
        <p:spPr>
          <a:xfrm>
            <a:off x="1941913" y="57380"/>
            <a:ext cx="1291310" cy="298579"/>
          </a:xfrm>
          <a:prstGeom prst="rect">
            <a:avLst/>
          </a:prstGeom>
        </p:spPr>
      </p:pic>
      <p:pic>
        <p:nvPicPr>
          <p:cNvPr id="5" name="Picture 4" descr="A black and white logo&#10;&#10;Description automatically generated">
            <a:extLst>
              <a:ext uri="{FF2B5EF4-FFF2-40B4-BE49-F238E27FC236}">
                <a16:creationId xmlns:a16="http://schemas.microsoft.com/office/drawing/2014/main" id="{AD0AD95F-0170-B5F6-8F50-AF0CD64F57D6}"/>
              </a:ext>
            </a:extLst>
          </p:cNvPr>
          <p:cNvPicPr>
            <a:picLocks noChangeAspect="1"/>
          </p:cNvPicPr>
          <p:nvPr/>
        </p:nvPicPr>
        <p:blipFill rotWithShape="1">
          <a:blip r:embed="rId2">
            <a:extLst>
              <a:ext uri="{28A0092B-C50C-407E-A947-70E740481C1C}">
                <a14:useLocalDpi xmlns:a14="http://schemas.microsoft.com/office/drawing/2010/main" val="0"/>
              </a:ext>
            </a:extLst>
          </a:blip>
          <a:srcRect l="54932" t="31473" r="9281" b="15514"/>
          <a:stretch/>
        </p:blipFill>
        <p:spPr>
          <a:xfrm>
            <a:off x="2569559" y="355575"/>
            <a:ext cx="1327327" cy="884798"/>
          </a:xfrm>
          <a:prstGeom prst="rect">
            <a:avLst/>
          </a:prstGeom>
        </p:spPr>
      </p:pic>
      <p:pic>
        <p:nvPicPr>
          <p:cNvPr id="7" name="Picture 6" descr="A white text with a black background&#10;&#10;Description automatically generated">
            <a:extLst>
              <a:ext uri="{FF2B5EF4-FFF2-40B4-BE49-F238E27FC236}">
                <a16:creationId xmlns:a16="http://schemas.microsoft.com/office/drawing/2014/main" id="{12A2A215-01B1-BC0B-843A-A036063EAE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38020" y="57380"/>
            <a:ext cx="2714677" cy="1144695"/>
          </a:xfrm>
          <a:prstGeom prst="rect">
            <a:avLst/>
          </a:prstGeom>
        </p:spPr>
      </p:pic>
    </p:spTree>
    <p:extLst>
      <p:ext uri="{BB962C8B-B14F-4D97-AF65-F5344CB8AC3E}">
        <p14:creationId xmlns:p14="http://schemas.microsoft.com/office/powerpoint/2010/main" val="98768584"/>
      </p:ext>
    </p:extLst>
  </p:cSld>
  <p:clrMapOvr>
    <a:masterClrMapping/>
  </p:clrMapOvr>
</p:sld>
</file>

<file path=ppt/theme/theme1.xml><?xml version="1.0" encoding="utf-8"?>
<a:theme xmlns:a="http://schemas.openxmlformats.org/drawingml/2006/main" name="Steel Slides">
  <a:themeElements>
    <a:clrScheme name="Custom 1">
      <a:dk1>
        <a:srgbClr val="7800AF"/>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Quicksand"/>
        <a:ea typeface=""/>
        <a:cs typeface=""/>
      </a:majorFont>
      <a:minorFont>
        <a:latin typeface="Quicksa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Purple + Pink Slides">
  <a:themeElements>
    <a:clrScheme name="Custom 3">
      <a:dk1>
        <a:srgbClr val="FFFFFF"/>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Quicksand"/>
        <a:ea typeface=""/>
        <a:cs typeface=""/>
      </a:majorFont>
      <a:minorFont>
        <a:latin typeface="Quicksa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P Mai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Quicksand"/>
        <a:ea typeface=""/>
        <a:cs typeface=""/>
      </a:majorFont>
      <a:minorFont>
        <a:latin typeface="Quicksa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Quotation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Quicksand"/>
        <a:ea typeface=""/>
        <a:cs typeface=""/>
      </a:majorFont>
      <a:minorFont>
        <a:latin typeface="Quicksa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Diagram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Quicksand"/>
        <a:ea typeface=""/>
        <a:cs typeface=""/>
      </a:majorFont>
      <a:minorFont>
        <a:latin typeface="Quicksa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2865ea8-f116-406c-9840-b9098c6aa2bd" xsi:nil="true"/>
    <lcf76f155ced4ddcb4097134ff3c332f xmlns="88efc5bf-3baa-4028-b6f8-7c1c1038c74e">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E66B31AB99F0D409D3457F403F0CB32" ma:contentTypeVersion="10" ma:contentTypeDescription="Create a new document." ma:contentTypeScope="" ma:versionID="f4015963cdadc3c2057ad688b01118a6">
  <xsd:schema xmlns:xsd="http://www.w3.org/2001/XMLSchema" xmlns:xs="http://www.w3.org/2001/XMLSchema" xmlns:p="http://schemas.microsoft.com/office/2006/metadata/properties" xmlns:ns2="88efc5bf-3baa-4028-b6f8-7c1c1038c74e" xmlns:ns3="62865ea8-f116-406c-9840-b9098c6aa2bd" targetNamespace="http://schemas.microsoft.com/office/2006/metadata/properties" ma:root="true" ma:fieldsID="375718da5c04307996b9afa9adb81b0c" ns2:_="" ns3:_="">
    <xsd:import namespace="88efc5bf-3baa-4028-b6f8-7c1c1038c74e"/>
    <xsd:import namespace="62865ea8-f116-406c-9840-b9098c6aa2b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ObjectDetectorVersion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8efc5bf-3baa-4028-b6f8-7c1c1038c74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2cddcab1-4fb3-4190-803e-fbe8b4ce9684"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2865ea8-f116-406c-9840-b9098c6aa2bd" elementFormDefault="qualified">
    <xsd:import namespace="http://schemas.microsoft.com/office/2006/documentManagement/types"/>
    <xsd:import namespace="http://schemas.microsoft.com/office/infopath/2007/PartnerControls"/>
    <xsd:element name="TaxCatchAll" ma:index="16" nillable="true" ma:displayName="Taxonomy Catch All Column" ma:hidden="true" ma:list="{63829e7f-31d0-4ff4-9a33-a81f2fdf0037}" ma:internalName="TaxCatchAll" ma:showField="CatchAllData" ma:web="62865ea8-f116-406c-9840-b9098c6aa2b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C5E561C-0595-454D-A1B9-CC3E822AB127}">
  <ds:schemaRefs>
    <ds:schemaRef ds:uri="http://www.w3.org/XML/1998/namespace"/>
    <ds:schemaRef ds:uri="http://schemas.microsoft.com/office/2006/documentManagement/types"/>
    <ds:schemaRef ds:uri="http://schemas.microsoft.com/office/2006/metadata/properties"/>
    <ds:schemaRef ds:uri="http://purl.org/dc/dcmitype/"/>
    <ds:schemaRef ds:uri="88efc5bf-3baa-4028-b6f8-7c1c1038c74e"/>
    <ds:schemaRef ds:uri="http://purl.org/dc/elements/1.1/"/>
    <ds:schemaRef ds:uri="http://schemas.microsoft.com/office/infopath/2007/PartnerControls"/>
    <ds:schemaRef ds:uri="62865ea8-f116-406c-9840-b9098c6aa2bd"/>
    <ds:schemaRef ds:uri="http://schemas.openxmlformats.org/package/2006/metadata/core-properties"/>
    <ds:schemaRef ds:uri="http://purl.org/dc/terms/"/>
  </ds:schemaRefs>
</ds:datastoreItem>
</file>

<file path=customXml/itemProps2.xml><?xml version="1.0" encoding="utf-8"?>
<ds:datastoreItem xmlns:ds="http://schemas.openxmlformats.org/officeDocument/2006/customXml" ds:itemID="{6617C38A-8D67-451A-B131-7379296A881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8efc5bf-3baa-4028-b6f8-7c1c1038c74e"/>
    <ds:schemaRef ds:uri="62865ea8-f116-406c-9840-b9098c6aa2b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EC8F7BE-894B-4E74-AB5E-55D60FDBDE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1798</TotalTime>
  <Words>1643</Words>
  <Application>Microsoft Office PowerPoint</Application>
  <PresentationFormat>Widescreen</PresentationFormat>
  <Paragraphs>104</Paragraphs>
  <Slides>20</Slides>
  <Notes>0</Notes>
  <HiddenSlides>0</HiddenSlides>
  <MMClips>0</MMClips>
  <ScaleCrop>false</ScaleCrop>
  <HeadingPairs>
    <vt:vector size="6" baseType="variant">
      <vt:variant>
        <vt:lpstr>Fonts Used</vt:lpstr>
      </vt:variant>
      <vt:variant>
        <vt:i4>7</vt:i4>
      </vt:variant>
      <vt:variant>
        <vt:lpstr>Theme</vt:lpstr>
      </vt:variant>
      <vt:variant>
        <vt:i4>5</vt:i4>
      </vt:variant>
      <vt:variant>
        <vt:lpstr>Slide Titles</vt:lpstr>
      </vt:variant>
      <vt:variant>
        <vt:i4>20</vt:i4>
      </vt:variant>
    </vt:vector>
  </HeadingPairs>
  <TitlesOfParts>
    <vt:vector size="32" baseType="lpstr">
      <vt:lpstr>Arial</vt:lpstr>
      <vt:lpstr>Arial Unicode MS</vt:lpstr>
      <vt:lpstr>Calibri</vt:lpstr>
      <vt:lpstr>Hand Of Sean Pro</vt:lpstr>
      <vt:lpstr>Quicksand</vt:lpstr>
      <vt:lpstr>Subway Six-Inch Office</vt:lpstr>
      <vt:lpstr>Wingdings</vt:lpstr>
      <vt:lpstr>Steel Slides</vt:lpstr>
      <vt:lpstr>Purple + Pink Slides</vt:lpstr>
      <vt:lpstr>TEP Main</vt:lpstr>
      <vt:lpstr>Quotations</vt:lpstr>
      <vt:lpstr>Diagrams</vt:lpstr>
      <vt:lpstr>Changes to the KentChoices Timeline</vt:lpstr>
      <vt:lpstr>PowerPoint Presentation</vt:lpstr>
      <vt:lpstr>Agenda</vt:lpstr>
      <vt:lpstr>What Are We Doing? </vt:lpstr>
      <vt:lpstr>PowerPoint Presentation</vt:lpstr>
      <vt:lpstr>PowerPoint Presentation</vt:lpstr>
      <vt:lpstr>Case Study</vt:lpstr>
      <vt:lpstr>PowerPoint Presentation</vt:lpstr>
      <vt:lpstr>PowerPoint Presentation</vt:lpstr>
      <vt:lpstr>Why Are We Doing This?</vt:lpstr>
      <vt:lpstr>PowerPoint Presentation</vt:lpstr>
      <vt:lpstr>East Kent College Group Areas</vt:lpstr>
      <vt:lpstr>PowerPoint Presentation</vt:lpstr>
      <vt:lpstr>What if Learners Forget Their Usernames and Password or Move School?</vt:lpstr>
      <vt:lpstr>PowerPoint Presentation</vt:lpstr>
      <vt:lpstr>Short Notice</vt:lpstr>
      <vt:lpstr>Resources to Support You</vt:lpstr>
      <vt:lpstr>Next Steps</vt:lpstr>
      <vt:lpstr>To Conclude</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Title For The Presentation</dc:title>
  <dc:creator>Pizzey, Thomas - TEP</dc:creator>
  <cp:lastModifiedBy>Jeffery, Liam - TEP</cp:lastModifiedBy>
  <cp:revision>66</cp:revision>
  <dcterms:created xsi:type="dcterms:W3CDTF">2022-02-15T22:42:26Z</dcterms:created>
  <dcterms:modified xsi:type="dcterms:W3CDTF">2024-04-15T08:03:49Z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0x0101000E66B31AB99F0D409D3457F403F0CB32</vt:lpwstr>
  </property>
</Properties>
</file>