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0"/>
  </p:notesMasterIdLst>
  <p:sldIdLst>
    <p:sldId id="256" r:id="rId5"/>
    <p:sldId id="927" r:id="rId6"/>
    <p:sldId id="437" r:id="rId7"/>
    <p:sldId id="925" r:id="rId8"/>
    <p:sldId id="926" r:id="rId9"/>
  </p:sldIdLst>
  <p:sldSz cx="12192000" cy="6858000"/>
  <p:notesSz cx="6858000" cy="9144000"/>
  <p:embeddedFontLst>
    <p:embeddedFont>
      <p:font typeface="DM Sans" pitchFamily="2" charset="0"/>
      <p:regular r:id="rId11"/>
      <p:bold r:id="rId12"/>
      <p:italic r:id="rId13"/>
      <p:boldItalic r:id="rId14"/>
    </p:embeddedFont>
    <p:embeddedFont>
      <p:font typeface="DM Sans Medium" pitchFamily="2" charset="0"/>
      <p:regular r:id="rId15"/>
      <p:italic r:id="rId16"/>
    </p:embeddedFont>
    <p:embeddedFont>
      <p:font typeface="Source Serif Pro" panose="02040603050405020204" pitchFamily="18" charset="0"/>
      <p:regular r:id="rId17"/>
      <p:bold r:id="rId18"/>
      <p:italic r:id="rId19"/>
      <p:boldItalic r:id="rId20"/>
    </p:embeddedFont>
    <p:embeddedFont>
      <p:font typeface="Source Serif Pro Semibold" panose="02040703050405020204" pitchFamily="18" charset="0"/>
      <p:bold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FFCC"/>
    <a:srgbClr val="41008C"/>
    <a:srgbClr val="CB9FE1"/>
    <a:srgbClr val="F8D4FC"/>
    <a:srgbClr val="0D9CFE"/>
    <a:srgbClr val="D2AED2"/>
    <a:srgbClr val="F5F5F7"/>
    <a:srgbClr val="EFEEEE"/>
    <a:srgbClr val="CCFFCC"/>
    <a:srgbClr val="F8D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153427-1CBB-4D30-B167-722C2521A6B8}" v="10" dt="2025-10-28T19:51:26.580"/>
    <p1510:client id="{623B04DF-4C77-4C21-872A-614858CBEDE0}" v="20" dt="2025-10-28T18:18:42.678"/>
    <p1510:client id="{AFACD70A-D461-4446-9345-DB7601564850}" v="122" dt="2025-10-28T15:25:47.9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53" y="446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font" Target="fonts/font11.fntdata"/><Relationship Id="rId89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88" Type="http://customschemas.google.com/relationships/presentationmetadata" Target="metadata"/><Relationship Id="rId9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90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ffery, Liam - TEP" userId="872983e7-87ca-4c51-b8b9-525c7e7ecff8" providerId="ADAL" clId="{8EF9E988-120E-415A-88D2-B0F53AA29545}"/>
    <pc:docChg chg="undo redo custSel addSld delSld modSld">
      <pc:chgData name="Jeffery, Liam - TEP" userId="872983e7-87ca-4c51-b8b9-525c7e7ecff8" providerId="ADAL" clId="{8EF9E988-120E-415A-88D2-B0F53AA29545}" dt="2025-10-28T15:25:47.964" v="738" actId="207"/>
      <pc:docMkLst>
        <pc:docMk/>
      </pc:docMkLst>
      <pc:sldChg chg="modSp mod">
        <pc:chgData name="Jeffery, Liam - TEP" userId="872983e7-87ca-4c51-b8b9-525c7e7ecff8" providerId="ADAL" clId="{8EF9E988-120E-415A-88D2-B0F53AA29545}" dt="2025-10-28T13:16:42.545" v="137" actId="14100"/>
        <pc:sldMkLst>
          <pc:docMk/>
          <pc:sldMk cId="3178428483" sldId="256"/>
        </pc:sldMkLst>
        <pc:spChg chg="mod">
          <ac:chgData name="Jeffery, Liam - TEP" userId="872983e7-87ca-4c51-b8b9-525c7e7ecff8" providerId="ADAL" clId="{8EF9E988-120E-415A-88D2-B0F53AA29545}" dt="2025-10-28T13:16:35.641" v="135" actId="14100"/>
          <ac:spMkLst>
            <pc:docMk/>
            <pc:sldMk cId="3178428483" sldId="256"/>
            <ac:spMk id="9" creationId="{00014302-74EA-85D5-A741-D7C86FE50D56}"/>
          </ac:spMkLst>
        </pc:spChg>
        <pc:picChg chg="mod">
          <ac:chgData name="Jeffery, Liam - TEP" userId="872983e7-87ca-4c51-b8b9-525c7e7ecff8" providerId="ADAL" clId="{8EF9E988-120E-415A-88D2-B0F53AA29545}" dt="2025-10-28T13:16:42.545" v="137" actId="14100"/>
          <ac:picMkLst>
            <pc:docMk/>
            <pc:sldMk cId="3178428483" sldId="256"/>
            <ac:picMk id="4" creationId="{EFF87B84-AAF2-236C-2A52-1BF9140A691B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3:40:02.782" v="419" actId="1076"/>
        <pc:sldMkLst>
          <pc:docMk/>
          <pc:sldMk cId="1011570443" sldId="266"/>
        </pc:sldMkLst>
        <pc:spChg chg="mod">
          <ac:chgData name="Jeffery, Liam - TEP" userId="872983e7-87ca-4c51-b8b9-525c7e7ecff8" providerId="ADAL" clId="{8EF9E988-120E-415A-88D2-B0F53AA29545}" dt="2025-10-28T13:40:02.782" v="419" actId="1076"/>
          <ac:spMkLst>
            <pc:docMk/>
            <pc:sldMk cId="1011570443" sldId="266"/>
            <ac:spMk id="8" creationId="{0B348849-08DB-BE81-060C-D9B21838F3EE}"/>
          </ac:spMkLst>
        </pc:spChg>
        <pc:picChg chg="add mod ord">
          <ac:chgData name="Jeffery, Liam - TEP" userId="872983e7-87ca-4c51-b8b9-525c7e7ecff8" providerId="ADAL" clId="{8EF9E988-120E-415A-88D2-B0F53AA29545}" dt="2025-10-28T13:39:20.128" v="407" actId="1076"/>
          <ac:picMkLst>
            <pc:docMk/>
            <pc:sldMk cId="1011570443" sldId="266"/>
            <ac:picMk id="4" creationId="{F4D924EB-5629-ED1F-3BB9-FD6A96A139D6}"/>
          </ac:picMkLst>
        </pc:picChg>
        <pc:picChg chg="del mod">
          <ac:chgData name="Jeffery, Liam - TEP" userId="872983e7-87ca-4c51-b8b9-525c7e7ecff8" providerId="ADAL" clId="{8EF9E988-120E-415A-88D2-B0F53AA29545}" dt="2025-10-28T13:36:32.755" v="388" actId="478"/>
          <ac:picMkLst>
            <pc:docMk/>
            <pc:sldMk cId="1011570443" sldId="266"/>
            <ac:picMk id="6" creationId="{9A9B5B9F-3EB3-22BC-9F62-554C81B41243}"/>
          </ac:picMkLst>
        </pc:picChg>
      </pc:sldChg>
      <pc:sldChg chg="delSp modSp mod">
        <pc:chgData name="Jeffery, Liam - TEP" userId="872983e7-87ca-4c51-b8b9-525c7e7ecff8" providerId="ADAL" clId="{8EF9E988-120E-415A-88D2-B0F53AA29545}" dt="2025-10-28T14:58:08.018" v="479" actId="404"/>
        <pc:sldMkLst>
          <pc:docMk/>
          <pc:sldMk cId="1057018511" sldId="300"/>
        </pc:sldMkLst>
        <pc:spChg chg="mod">
          <ac:chgData name="Jeffery, Liam - TEP" userId="872983e7-87ca-4c51-b8b9-525c7e7ecff8" providerId="ADAL" clId="{8EF9E988-120E-415A-88D2-B0F53AA29545}" dt="2025-10-28T14:58:08.018" v="479" actId="404"/>
          <ac:spMkLst>
            <pc:docMk/>
            <pc:sldMk cId="1057018511" sldId="300"/>
            <ac:spMk id="3" creationId="{0EAED87A-7D15-3F0A-40AB-F8DD7F7158F6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35" creationId="{B5B5D13E-A89A-41F5-0C31-3D81EC1F47B5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36" creationId="{5B35FD55-8415-AFAD-20A7-A073D57F63C2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37" creationId="{20A057FE-4155-8472-62B3-0AEBF93E50C0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39" creationId="{E9666455-1912-D302-6696-325300E5A3CA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41" creationId="{B61D21C4-4A6F-0BC4-3744-2B208541186E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45" creationId="{31DE6FA8-1B53-6D65-E319-916742B188D6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50" creationId="{032DE2B9-9E61-EB9D-3E97-71BA1291C438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51" creationId="{B393DDF7-8502-2CAC-4747-32CA1B486B03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52" creationId="{2A1637EA-EF87-450F-B5A9-CBE113F1A649}"/>
          </ac:spMkLst>
        </pc:spChg>
        <pc:spChg chg="mod">
          <ac:chgData name="Jeffery, Liam - TEP" userId="872983e7-87ca-4c51-b8b9-525c7e7ecff8" providerId="ADAL" clId="{8EF9E988-120E-415A-88D2-B0F53AA29545}" dt="2025-10-28T13:15:51.113" v="118" actId="14100"/>
          <ac:spMkLst>
            <pc:docMk/>
            <pc:sldMk cId="1057018511" sldId="300"/>
            <ac:spMk id="53" creationId="{BADEEEA0-C8C4-B196-0DA6-9A1775BB8EB6}"/>
          </ac:spMkLst>
        </pc:spChg>
        <pc:picChg chg="mod">
          <ac:chgData name="Jeffery, Liam - TEP" userId="872983e7-87ca-4c51-b8b9-525c7e7ecff8" providerId="ADAL" clId="{8EF9E988-120E-415A-88D2-B0F53AA29545}" dt="2025-10-28T13:15:27.834" v="113" actId="1076"/>
          <ac:picMkLst>
            <pc:docMk/>
            <pc:sldMk cId="1057018511" sldId="300"/>
            <ac:picMk id="4" creationId="{BA5C2C9C-FDC3-546C-B669-A3E93547BD60}"/>
          </ac:picMkLst>
        </pc:picChg>
        <pc:picChg chg="del mod">
          <ac:chgData name="Jeffery, Liam - TEP" userId="872983e7-87ca-4c51-b8b9-525c7e7ecff8" providerId="ADAL" clId="{8EF9E988-120E-415A-88D2-B0F53AA29545}" dt="2025-10-28T13:15:29.841" v="115" actId="478"/>
          <ac:picMkLst>
            <pc:docMk/>
            <pc:sldMk cId="1057018511" sldId="300"/>
            <ac:picMk id="46" creationId="{7DD6EB0B-4175-C392-382D-5017A2A05211}"/>
          </ac:picMkLst>
        </pc:picChg>
      </pc:sldChg>
      <pc:sldChg chg="modSp mod">
        <pc:chgData name="Jeffery, Liam - TEP" userId="872983e7-87ca-4c51-b8b9-525c7e7ecff8" providerId="ADAL" clId="{8EF9E988-120E-415A-88D2-B0F53AA29545}" dt="2025-10-28T13:15:05.613" v="108" actId="20577"/>
        <pc:sldMkLst>
          <pc:docMk/>
          <pc:sldMk cId="3718213011" sldId="303"/>
        </pc:sldMkLst>
        <pc:spChg chg="mod">
          <ac:chgData name="Jeffery, Liam - TEP" userId="872983e7-87ca-4c51-b8b9-525c7e7ecff8" providerId="ADAL" clId="{8EF9E988-120E-415A-88D2-B0F53AA29545}" dt="2025-10-28T13:14:34.789" v="102" actId="1076"/>
          <ac:spMkLst>
            <pc:docMk/>
            <pc:sldMk cId="3718213011" sldId="303"/>
            <ac:spMk id="12" creationId="{C4754A73-DDAA-7F98-A12F-28A71A849439}"/>
          </ac:spMkLst>
        </pc:spChg>
        <pc:spChg chg="mod">
          <ac:chgData name="Jeffery, Liam - TEP" userId="872983e7-87ca-4c51-b8b9-525c7e7ecff8" providerId="ADAL" clId="{8EF9E988-120E-415A-88D2-B0F53AA29545}" dt="2025-10-28T13:14:34.789" v="102" actId="1076"/>
          <ac:spMkLst>
            <pc:docMk/>
            <pc:sldMk cId="3718213011" sldId="303"/>
            <ac:spMk id="13" creationId="{6F92389A-A847-811E-A70C-99390E911F1B}"/>
          </ac:spMkLst>
        </pc:spChg>
        <pc:spChg chg="mod">
          <ac:chgData name="Jeffery, Liam - TEP" userId="872983e7-87ca-4c51-b8b9-525c7e7ecff8" providerId="ADAL" clId="{8EF9E988-120E-415A-88D2-B0F53AA29545}" dt="2025-10-28T13:14:43.617" v="103" actId="1076"/>
          <ac:spMkLst>
            <pc:docMk/>
            <pc:sldMk cId="3718213011" sldId="303"/>
            <ac:spMk id="14" creationId="{20A15E71-C414-8D21-19AE-99B926DDABE1}"/>
          </ac:spMkLst>
        </pc:spChg>
        <pc:spChg chg="mod">
          <ac:chgData name="Jeffery, Liam - TEP" userId="872983e7-87ca-4c51-b8b9-525c7e7ecff8" providerId="ADAL" clId="{8EF9E988-120E-415A-88D2-B0F53AA29545}" dt="2025-10-28T13:14:34.789" v="102" actId="1076"/>
          <ac:spMkLst>
            <pc:docMk/>
            <pc:sldMk cId="3718213011" sldId="303"/>
            <ac:spMk id="15" creationId="{9DC08615-A8D0-D052-7949-8E35296C12F8}"/>
          </ac:spMkLst>
        </pc:spChg>
        <pc:spChg chg="mod">
          <ac:chgData name="Jeffery, Liam - TEP" userId="872983e7-87ca-4c51-b8b9-525c7e7ecff8" providerId="ADAL" clId="{8EF9E988-120E-415A-88D2-B0F53AA29545}" dt="2025-10-28T13:14:34.789" v="102" actId="1076"/>
          <ac:spMkLst>
            <pc:docMk/>
            <pc:sldMk cId="3718213011" sldId="303"/>
            <ac:spMk id="16" creationId="{6CC0852B-9CBF-3BB0-992F-F17356CE0C1C}"/>
          </ac:spMkLst>
        </pc:spChg>
        <pc:spChg chg="mod">
          <ac:chgData name="Jeffery, Liam - TEP" userId="872983e7-87ca-4c51-b8b9-525c7e7ecff8" providerId="ADAL" clId="{8EF9E988-120E-415A-88D2-B0F53AA29545}" dt="2025-10-28T13:15:01.415" v="107" actId="20577"/>
          <ac:spMkLst>
            <pc:docMk/>
            <pc:sldMk cId="3718213011" sldId="303"/>
            <ac:spMk id="17" creationId="{92A02D16-0B0E-D0D4-8E29-1FD9FDDF0FF7}"/>
          </ac:spMkLst>
        </pc:spChg>
        <pc:spChg chg="mod">
          <ac:chgData name="Jeffery, Liam - TEP" userId="872983e7-87ca-4c51-b8b9-525c7e7ecff8" providerId="ADAL" clId="{8EF9E988-120E-415A-88D2-B0F53AA29545}" dt="2025-10-28T13:15:05.613" v="108" actId="20577"/>
          <ac:spMkLst>
            <pc:docMk/>
            <pc:sldMk cId="3718213011" sldId="303"/>
            <ac:spMk id="18" creationId="{E243A9C6-35C4-A97C-C759-99F1C253FDEE}"/>
          </ac:spMkLst>
        </pc:spChg>
        <pc:spChg chg="mod">
          <ac:chgData name="Jeffery, Liam - TEP" userId="872983e7-87ca-4c51-b8b9-525c7e7ecff8" providerId="ADAL" clId="{8EF9E988-120E-415A-88D2-B0F53AA29545}" dt="2025-10-28T13:14:51.240" v="104" actId="20577"/>
          <ac:spMkLst>
            <pc:docMk/>
            <pc:sldMk cId="3718213011" sldId="303"/>
            <ac:spMk id="19" creationId="{83D0EB8A-5C51-E3CE-FCEC-7B7247ECCF64}"/>
          </ac:spMkLst>
        </pc:spChg>
        <pc:spChg chg="mod">
          <ac:chgData name="Jeffery, Liam - TEP" userId="872983e7-87ca-4c51-b8b9-525c7e7ecff8" providerId="ADAL" clId="{8EF9E988-120E-415A-88D2-B0F53AA29545}" dt="2025-10-28T13:14:54.881" v="105" actId="20577"/>
          <ac:spMkLst>
            <pc:docMk/>
            <pc:sldMk cId="3718213011" sldId="303"/>
            <ac:spMk id="20" creationId="{BB7F6BBC-3670-3B02-B80E-1987A93F2EEE}"/>
          </ac:spMkLst>
        </pc:spChg>
        <pc:spChg chg="mod">
          <ac:chgData name="Jeffery, Liam - TEP" userId="872983e7-87ca-4c51-b8b9-525c7e7ecff8" providerId="ADAL" clId="{8EF9E988-120E-415A-88D2-B0F53AA29545}" dt="2025-10-28T13:14:57.755" v="106" actId="20577"/>
          <ac:spMkLst>
            <pc:docMk/>
            <pc:sldMk cId="3718213011" sldId="303"/>
            <ac:spMk id="21" creationId="{1C96AD44-9606-550D-7998-7F13D8A6E779}"/>
          </ac:spMkLst>
        </pc:spChg>
      </pc:sldChg>
      <pc:sldChg chg="modSp mod">
        <pc:chgData name="Jeffery, Liam - TEP" userId="872983e7-87ca-4c51-b8b9-525c7e7ecff8" providerId="ADAL" clId="{8EF9E988-120E-415A-88D2-B0F53AA29545}" dt="2025-10-28T13:20:01.875" v="148" actId="1076"/>
        <pc:sldMkLst>
          <pc:docMk/>
          <pc:sldMk cId="539687279" sldId="314"/>
        </pc:sldMkLst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3" creationId="{E120B976-2C9C-DA2D-FED0-C8A734D99482}"/>
          </ac:spMkLst>
        </pc:spChg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4" creationId="{AD4BA6D7-F936-0FEC-784B-8ED4C86127C2}"/>
          </ac:spMkLst>
        </pc:spChg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5" creationId="{016F1CBF-62DA-AD6D-6A79-993FC50FEF41}"/>
          </ac:spMkLst>
        </pc:spChg>
        <pc:spChg chg="mod">
          <ac:chgData name="Jeffery, Liam - TEP" userId="872983e7-87ca-4c51-b8b9-525c7e7ecff8" providerId="ADAL" clId="{8EF9E988-120E-415A-88D2-B0F53AA29545}" dt="2025-10-28T13:19:17.662" v="138" actId="207"/>
          <ac:spMkLst>
            <pc:docMk/>
            <pc:sldMk cId="539687279" sldId="314"/>
            <ac:spMk id="7" creationId="{D8405B60-7CAB-3ED0-6A33-D9A8415D2B59}"/>
          </ac:spMkLst>
        </pc:spChg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8" creationId="{1E287A2A-7F6D-F622-4E0E-3FE978CD3270}"/>
          </ac:spMkLst>
        </pc:spChg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9" creationId="{FB786D43-5D5C-E04F-88D2-1E34DF5BF070}"/>
          </ac:spMkLst>
        </pc:spChg>
        <pc:spChg chg="mod">
          <ac:chgData name="Jeffery, Liam - TEP" userId="872983e7-87ca-4c51-b8b9-525c7e7ecff8" providerId="ADAL" clId="{8EF9E988-120E-415A-88D2-B0F53AA29545}" dt="2025-10-28T13:20:01.875" v="148" actId="1076"/>
          <ac:spMkLst>
            <pc:docMk/>
            <pc:sldMk cId="539687279" sldId="314"/>
            <ac:spMk id="10" creationId="{0C84A2CF-EEF3-1D1C-1A18-3CD1D198634B}"/>
          </ac:spMkLst>
        </pc:spChg>
      </pc:sldChg>
      <pc:sldChg chg="modSp mod">
        <pc:chgData name="Jeffery, Liam - TEP" userId="872983e7-87ca-4c51-b8b9-525c7e7ecff8" providerId="ADAL" clId="{8EF9E988-120E-415A-88D2-B0F53AA29545}" dt="2025-10-28T13:36:12.063" v="387" actId="1076"/>
        <pc:sldMkLst>
          <pc:docMk/>
          <pc:sldMk cId="2408797917" sldId="455"/>
        </pc:sldMkLst>
        <pc:picChg chg="mod">
          <ac:chgData name="Jeffery, Liam - TEP" userId="872983e7-87ca-4c51-b8b9-525c7e7ecff8" providerId="ADAL" clId="{8EF9E988-120E-415A-88D2-B0F53AA29545}" dt="2025-10-28T13:36:12.063" v="387" actId="1076"/>
          <ac:picMkLst>
            <pc:docMk/>
            <pc:sldMk cId="2408797917" sldId="455"/>
            <ac:picMk id="5" creationId="{058C432B-41B7-C0B4-0E95-054DE0B9D2DF}"/>
          </ac:picMkLst>
        </pc:picChg>
      </pc:sldChg>
      <pc:sldChg chg="modSp mod">
        <pc:chgData name="Jeffery, Liam - TEP" userId="872983e7-87ca-4c51-b8b9-525c7e7ecff8" providerId="ADAL" clId="{8EF9E988-120E-415A-88D2-B0F53AA29545}" dt="2025-10-28T13:13:04.262" v="83" actId="207"/>
        <pc:sldMkLst>
          <pc:docMk/>
          <pc:sldMk cId="3794035241" sldId="623"/>
        </pc:sldMkLst>
        <pc:spChg chg="mod">
          <ac:chgData name="Jeffery, Liam - TEP" userId="872983e7-87ca-4c51-b8b9-525c7e7ecff8" providerId="ADAL" clId="{8EF9E988-120E-415A-88D2-B0F53AA29545}" dt="2025-10-28T13:13:04.262" v="83" actId="207"/>
          <ac:spMkLst>
            <pc:docMk/>
            <pc:sldMk cId="3794035241" sldId="623"/>
            <ac:spMk id="8" creationId="{0B348849-08DB-BE81-060C-D9B21838F3EE}"/>
          </ac:spMkLst>
        </pc:spChg>
        <pc:picChg chg="mod">
          <ac:chgData name="Jeffery, Liam - TEP" userId="872983e7-87ca-4c51-b8b9-525c7e7ecff8" providerId="ADAL" clId="{8EF9E988-120E-415A-88D2-B0F53AA29545}" dt="2025-10-28T13:12:36.076" v="72" actId="14861"/>
          <ac:picMkLst>
            <pc:docMk/>
            <pc:sldMk cId="3794035241" sldId="623"/>
            <ac:picMk id="4" creationId="{DEDBF3F0-D8DC-394C-AC3A-18CB0B9F9794}"/>
          </ac:picMkLst>
        </pc:picChg>
        <pc:picChg chg="mod">
          <ac:chgData name="Jeffery, Liam - TEP" userId="872983e7-87ca-4c51-b8b9-525c7e7ecff8" providerId="ADAL" clId="{8EF9E988-120E-415A-88D2-B0F53AA29545}" dt="2025-10-28T13:12:33.025" v="69" actId="14861"/>
          <ac:picMkLst>
            <pc:docMk/>
            <pc:sldMk cId="3794035241" sldId="623"/>
            <ac:picMk id="7" creationId="{E0C7304A-DACE-D2B7-6F1B-41BEC122C25B}"/>
          </ac:picMkLst>
        </pc:picChg>
        <pc:picChg chg="mod">
          <ac:chgData name="Jeffery, Liam - TEP" userId="872983e7-87ca-4c51-b8b9-525c7e7ecff8" providerId="ADAL" clId="{8EF9E988-120E-415A-88D2-B0F53AA29545}" dt="2025-10-28T13:12:38.973" v="75" actId="14861"/>
          <ac:picMkLst>
            <pc:docMk/>
            <pc:sldMk cId="3794035241" sldId="623"/>
            <ac:picMk id="10" creationId="{E61ECD63-1514-760C-A4F1-D23809386392}"/>
          </ac:picMkLst>
        </pc:picChg>
        <pc:picChg chg="mod">
          <ac:chgData name="Jeffery, Liam - TEP" userId="872983e7-87ca-4c51-b8b9-525c7e7ecff8" providerId="ADAL" clId="{8EF9E988-120E-415A-88D2-B0F53AA29545}" dt="2025-10-28T13:12:23.730" v="60" actId="14861"/>
          <ac:picMkLst>
            <pc:docMk/>
            <pc:sldMk cId="3794035241" sldId="623"/>
            <ac:picMk id="12" creationId="{E5149D55-6332-F4FF-BB02-3D0D44D3EA32}"/>
          </ac:picMkLst>
        </pc:picChg>
        <pc:picChg chg="mod">
          <ac:chgData name="Jeffery, Liam - TEP" userId="872983e7-87ca-4c51-b8b9-525c7e7ecff8" providerId="ADAL" clId="{8EF9E988-120E-415A-88D2-B0F53AA29545}" dt="2025-10-28T13:12:14.969" v="57" actId="14861"/>
          <ac:picMkLst>
            <pc:docMk/>
            <pc:sldMk cId="3794035241" sldId="623"/>
            <ac:picMk id="14" creationId="{D722E974-585F-29D3-2BD3-FA80ED405112}"/>
          </ac:picMkLst>
        </pc:picChg>
        <pc:picChg chg="mod">
          <ac:chgData name="Jeffery, Liam - TEP" userId="872983e7-87ca-4c51-b8b9-525c7e7ecff8" providerId="ADAL" clId="{8EF9E988-120E-415A-88D2-B0F53AA29545}" dt="2025-10-28T13:12:41.491" v="78" actId="14861"/>
          <ac:picMkLst>
            <pc:docMk/>
            <pc:sldMk cId="3794035241" sldId="623"/>
            <ac:picMk id="16" creationId="{C7CC4E10-F007-7F34-29B8-4DB5755092B3}"/>
          </ac:picMkLst>
        </pc:picChg>
        <pc:picChg chg="mod">
          <ac:chgData name="Jeffery, Liam - TEP" userId="872983e7-87ca-4c51-b8b9-525c7e7ecff8" providerId="ADAL" clId="{8EF9E988-120E-415A-88D2-B0F53AA29545}" dt="2025-10-28T13:12:27.815" v="63" actId="14861"/>
          <ac:picMkLst>
            <pc:docMk/>
            <pc:sldMk cId="3794035241" sldId="623"/>
            <ac:picMk id="43" creationId="{D13B6AC9-C341-EE13-9C1C-42DDCD59E746}"/>
          </ac:picMkLst>
        </pc:picChg>
        <pc:picChg chg="mod">
          <ac:chgData name="Jeffery, Liam - TEP" userId="872983e7-87ca-4c51-b8b9-525c7e7ecff8" providerId="ADAL" clId="{8EF9E988-120E-415A-88D2-B0F53AA29545}" dt="2025-10-28T13:12:30.266" v="66" actId="14861"/>
          <ac:picMkLst>
            <pc:docMk/>
            <pc:sldMk cId="3794035241" sldId="623"/>
            <ac:picMk id="45" creationId="{F1DD0F2A-F936-2484-1006-F6294692033C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5:15:58.373" v="637" actId="732"/>
        <pc:sldMkLst>
          <pc:docMk/>
          <pc:sldMk cId="3682645655" sldId="653"/>
        </pc:sldMkLst>
        <pc:spChg chg="del">
          <ac:chgData name="Jeffery, Liam - TEP" userId="872983e7-87ca-4c51-b8b9-525c7e7ecff8" providerId="ADAL" clId="{8EF9E988-120E-415A-88D2-B0F53AA29545}" dt="2025-10-28T15:07:50.736" v="570" actId="478"/>
          <ac:spMkLst>
            <pc:docMk/>
            <pc:sldMk cId="3682645655" sldId="653"/>
            <ac:spMk id="5" creationId="{3D220373-30C6-9D7A-7B70-78882FE8D966}"/>
          </ac:spMkLst>
        </pc:spChg>
        <pc:spChg chg="add del mod ord">
          <ac:chgData name="Jeffery, Liam - TEP" userId="872983e7-87ca-4c51-b8b9-525c7e7ecff8" providerId="ADAL" clId="{8EF9E988-120E-415A-88D2-B0F53AA29545}" dt="2025-10-28T14:57:16.464" v="475" actId="478"/>
          <ac:spMkLst>
            <pc:docMk/>
            <pc:sldMk cId="3682645655" sldId="653"/>
            <ac:spMk id="7" creationId="{30471330-275F-F277-2B2D-E6F2416B49CD}"/>
          </ac:spMkLst>
        </pc:spChg>
        <pc:spChg chg="add del mod">
          <ac:chgData name="Jeffery, Liam - TEP" userId="872983e7-87ca-4c51-b8b9-525c7e7ecff8" providerId="ADAL" clId="{8EF9E988-120E-415A-88D2-B0F53AA29545}" dt="2025-10-28T15:12:28.424" v="594" actId="478"/>
          <ac:spMkLst>
            <pc:docMk/>
            <pc:sldMk cId="3682645655" sldId="653"/>
            <ac:spMk id="8" creationId="{C7A7285B-4270-F597-09B9-74CFC218291A}"/>
          </ac:spMkLst>
        </pc:spChg>
        <pc:spChg chg="add del mod">
          <ac:chgData name="Jeffery, Liam - TEP" userId="872983e7-87ca-4c51-b8b9-525c7e7ecff8" providerId="ADAL" clId="{8EF9E988-120E-415A-88D2-B0F53AA29545}" dt="2025-10-28T15:12:27.972" v="593" actId="478"/>
          <ac:spMkLst>
            <pc:docMk/>
            <pc:sldMk cId="3682645655" sldId="653"/>
            <ac:spMk id="9" creationId="{28FB8EDA-89B5-7382-8103-B5B32E5F2159}"/>
          </ac:spMkLst>
        </pc:spChg>
        <pc:spChg chg="del mod">
          <ac:chgData name="Jeffery, Liam - TEP" userId="872983e7-87ca-4c51-b8b9-525c7e7ecff8" providerId="ADAL" clId="{8EF9E988-120E-415A-88D2-B0F53AA29545}" dt="2025-10-28T14:57:14.969" v="474" actId="478"/>
          <ac:spMkLst>
            <pc:docMk/>
            <pc:sldMk cId="3682645655" sldId="653"/>
            <ac:spMk id="10" creationId="{1BA24C92-B509-F324-F221-52409445B1AC}"/>
          </ac:spMkLst>
        </pc:spChg>
        <pc:spChg chg="add mod">
          <ac:chgData name="Jeffery, Liam - TEP" userId="872983e7-87ca-4c51-b8b9-525c7e7ecff8" providerId="ADAL" clId="{8EF9E988-120E-415A-88D2-B0F53AA29545}" dt="2025-10-28T15:13:14.447" v="604" actId="1076"/>
          <ac:spMkLst>
            <pc:docMk/>
            <pc:sldMk cId="3682645655" sldId="653"/>
            <ac:spMk id="11" creationId="{1EF7D48B-CA60-02F6-B19A-865C1C6EA528}"/>
          </ac:spMkLst>
        </pc:spChg>
        <pc:spChg chg="add mod">
          <ac:chgData name="Jeffery, Liam - TEP" userId="872983e7-87ca-4c51-b8b9-525c7e7ecff8" providerId="ADAL" clId="{8EF9E988-120E-415A-88D2-B0F53AA29545}" dt="2025-10-28T15:13:16.774" v="606" actId="20577"/>
          <ac:spMkLst>
            <pc:docMk/>
            <pc:sldMk cId="3682645655" sldId="653"/>
            <ac:spMk id="12" creationId="{2FCB406D-AD37-2B3B-F19C-B2CC44321BB9}"/>
          </ac:spMkLst>
        </pc:spChg>
        <pc:picChg chg="del mod">
          <ac:chgData name="Jeffery, Liam - TEP" userId="872983e7-87ca-4c51-b8b9-525c7e7ecff8" providerId="ADAL" clId="{8EF9E988-120E-415A-88D2-B0F53AA29545}" dt="2025-10-28T13:56:47.487" v="425" actId="478"/>
          <ac:picMkLst>
            <pc:docMk/>
            <pc:sldMk cId="3682645655" sldId="653"/>
            <ac:picMk id="4" creationId="{D7448AF3-1882-CB74-93AE-79E252390B80}"/>
          </ac:picMkLst>
        </pc:picChg>
        <pc:picChg chg="add del mod ord modCrop">
          <ac:chgData name="Jeffery, Liam - TEP" userId="872983e7-87ca-4c51-b8b9-525c7e7ecff8" providerId="ADAL" clId="{8EF9E988-120E-415A-88D2-B0F53AA29545}" dt="2025-10-28T15:11:27.492" v="579" actId="478"/>
          <ac:picMkLst>
            <pc:docMk/>
            <pc:sldMk cId="3682645655" sldId="653"/>
            <ac:picMk id="6" creationId="{2A23E66E-4561-9CD1-3078-DF6E4AFFB15E}"/>
          </ac:picMkLst>
        </pc:picChg>
        <pc:picChg chg="add mod ord modCrop">
          <ac:chgData name="Jeffery, Liam - TEP" userId="872983e7-87ca-4c51-b8b9-525c7e7ecff8" providerId="ADAL" clId="{8EF9E988-120E-415A-88D2-B0F53AA29545}" dt="2025-10-28T15:15:58.373" v="637" actId="732"/>
          <ac:picMkLst>
            <pc:docMk/>
            <pc:sldMk cId="3682645655" sldId="653"/>
            <ac:picMk id="13" creationId="{83A1D123-00A3-3CCE-6837-9ADDE8EF2D52}"/>
          </ac:picMkLst>
        </pc:picChg>
        <pc:picChg chg="del">
          <ac:chgData name="Jeffery, Liam - TEP" userId="872983e7-87ca-4c51-b8b9-525c7e7ecff8" providerId="ADAL" clId="{8EF9E988-120E-415A-88D2-B0F53AA29545}" dt="2025-10-28T14:54:15.211" v="436" actId="478"/>
          <ac:picMkLst>
            <pc:docMk/>
            <pc:sldMk cId="3682645655" sldId="653"/>
            <ac:picMk id="15" creationId="{01AD8E4C-0B2B-01E1-D818-EF03D1987A04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5:24:35.004" v="729" actId="207"/>
        <pc:sldMkLst>
          <pc:docMk/>
          <pc:sldMk cId="25574573" sldId="654"/>
        </pc:sldMkLst>
        <pc:spChg chg="del mod">
          <ac:chgData name="Jeffery, Liam - TEP" userId="872983e7-87ca-4c51-b8b9-525c7e7ecff8" providerId="ADAL" clId="{8EF9E988-120E-415A-88D2-B0F53AA29545}" dt="2025-10-28T15:20:18.275" v="691" actId="478"/>
          <ac:spMkLst>
            <pc:docMk/>
            <pc:sldMk cId="25574573" sldId="654"/>
            <ac:spMk id="3" creationId="{375EE525-823C-BE94-2C97-6CE3DE348B2B}"/>
          </ac:spMkLst>
        </pc:spChg>
        <pc:spChg chg="mod">
          <ac:chgData name="Jeffery, Liam - TEP" userId="872983e7-87ca-4c51-b8b9-525c7e7ecff8" providerId="ADAL" clId="{8EF9E988-120E-415A-88D2-B0F53AA29545}" dt="2025-10-28T15:16:49.067" v="645" actId="20577"/>
          <ac:spMkLst>
            <pc:docMk/>
            <pc:sldMk cId="25574573" sldId="654"/>
            <ac:spMk id="5" creationId="{A3A1D1C6-B2A4-8386-6BA6-AE4C213CFF7D}"/>
          </ac:spMkLst>
        </pc:spChg>
        <pc:spChg chg="del">
          <ac:chgData name="Jeffery, Liam - TEP" userId="872983e7-87ca-4c51-b8b9-525c7e7ecff8" providerId="ADAL" clId="{8EF9E988-120E-415A-88D2-B0F53AA29545}" dt="2025-10-28T15:20:20.591" v="692" actId="478"/>
          <ac:spMkLst>
            <pc:docMk/>
            <pc:sldMk cId="25574573" sldId="654"/>
            <ac:spMk id="6" creationId="{47AED17F-27D5-3DDB-1FA4-C9FA243185C7}"/>
          </ac:spMkLst>
        </pc:spChg>
        <pc:spChg chg="add mod">
          <ac:chgData name="Jeffery, Liam - TEP" userId="872983e7-87ca-4c51-b8b9-525c7e7ecff8" providerId="ADAL" clId="{8EF9E988-120E-415A-88D2-B0F53AA29545}" dt="2025-10-28T15:24:35.004" v="729" actId="207"/>
          <ac:spMkLst>
            <pc:docMk/>
            <pc:sldMk cId="25574573" sldId="654"/>
            <ac:spMk id="9" creationId="{596FDB32-8369-846E-3CEB-109CB5A07BC9}"/>
          </ac:spMkLst>
        </pc:spChg>
        <pc:spChg chg="add mod">
          <ac:chgData name="Jeffery, Liam - TEP" userId="872983e7-87ca-4c51-b8b9-525c7e7ecff8" providerId="ADAL" clId="{8EF9E988-120E-415A-88D2-B0F53AA29545}" dt="2025-10-28T15:24:24.754" v="728" actId="1076"/>
          <ac:spMkLst>
            <pc:docMk/>
            <pc:sldMk cId="25574573" sldId="654"/>
            <ac:spMk id="10" creationId="{AAEC498B-6381-24F5-D664-CDAC68C83B8B}"/>
          </ac:spMkLst>
        </pc:spChg>
        <pc:spChg chg="add del mod">
          <ac:chgData name="Jeffery, Liam - TEP" userId="872983e7-87ca-4c51-b8b9-525c7e7ecff8" providerId="ADAL" clId="{8EF9E988-120E-415A-88D2-B0F53AA29545}" dt="2025-10-28T15:20:30.454" v="695" actId="478"/>
          <ac:spMkLst>
            <pc:docMk/>
            <pc:sldMk cId="25574573" sldId="654"/>
            <ac:spMk id="11" creationId="{C79A9F6B-D416-8802-797F-39AC3E4B9927}"/>
          </ac:spMkLst>
        </pc:spChg>
        <pc:spChg chg="add del mod">
          <ac:chgData name="Jeffery, Liam - TEP" userId="872983e7-87ca-4c51-b8b9-525c7e7ecff8" providerId="ADAL" clId="{8EF9E988-120E-415A-88D2-B0F53AA29545}" dt="2025-10-28T15:20:29.719" v="694" actId="478"/>
          <ac:spMkLst>
            <pc:docMk/>
            <pc:sldMk cId="25574573" sldId="654"/>
            <ac:spMk id="13" creationId="{8612C054-5722-B85D-10B0-AC76E69AE5F0}"/>
          </ac:spMkLst>
        </pc:spChg>
        <pc:spChg chg="add del mod">
          <ac:chgData name="Jeffery, Liam - TEP" userId="872983e7-87ca-4c51-b8b9-525c7e7ecff8" providerId="ADAL" clId="{8EF9E988-120E-415A-88D2-B0F53AA29545}" dt="2025-10-28T15:22:19.786" v="708" actId="478"/>
          <ac:spMkLst>
            <pc:docMk/>
            <pc:sldMk cId="25574573" sldId="654"/>
            <ac:spMk id="14" creationId="{B143C84F-7ECB-7DFF-87C6-0E61D7DD80DE}"/>
          </ac:spMkLst>
        </pc:spChg>
        <pc:spChg chg="add del mod">
          <ac:chgData name="Jeffery, Liam - TEP" userId="872983e7-87ca-4c51-b8b9-525c7e7ecff8" providerId="ADAL" clId="{8EF9E988-120E-415A-88D2-B0F53AA29545}" dt="2025-10-28T15:22:03.937" v="705" actId="478"/>
          <ac:spMkLst>
            <pc:docMk/>
            <pc:sldMk cId="25574573" sldId="654"/>
            <ac:spMk id="15" creationId="{545B88CF-5D86-C6FA-566F-212508CD94FF}"/>
          </ac:spMkLst>
        </pc:spChg>
        <pc:grpChg chg="del">
          <ac:chgData name="Jeffery, Liam - TEP" userId="872983e7-87ca-4c51-b8b9-525c7e7ecff8" providerId="ADAL" clId="{8EF9E988-120E-415A-88D2-B0F53AA29545}" dt="2025-10-28T15:16:53.775" v="646" actId="478"/>
          <ac:grpSpMkLst>
            <pc:docMk/>
            <pc:sldMk cId="25574573" sldId="654"/>
            <ac:grpSpMk id="2" creationId="{8EADCDC0-43B5-783F-9253-57DF67B155DA}"/>
          </ac:grpSpMkLst>
        </pc:grpChg>
        <pc:picChg chg="add mod modCrop">
          <ac:chgData name="Jeffery, Liam - TEP" userId="872983e7-87ca-4c51-b8b9-525c7e7ecff8" providerId="ADAL" clId="{8EF9E988-120E-415A-88D2-B0F53AA29545}" dt="2025-10-28T15:18:06.140" v="654" actId="196"/>
          <ac:picMkLst>
            <pc:docMk/>
            <pc:sldMk cId="25574573" sldId="654"/>
            <ac:picMk id="8" creationId="{65D29A48-54DC-132F-8B5D-77D1CAAAC842}"/>
          </ac:picMkLst>
        </pc:picChg>
        <pc:picChg chg="del">
          <ac:chgData name="Jeffery, Liam - TEP" userId="872983e7-87ca-4c51-b8b9-525c7e7ecff8" providerId="ADAL" clId="{8EF9E988-120E-415A-88D2-B0F53AA29545}" dt="2025-10-28T15:16:44.839" v="643" actId="478"/>
          <ac:picMkLst>
            <pc:docMk/>
            <pc:sldMk cId="25574573" sldId="654"/>
            <ac:picMk id="12" creationId="{14E903CE-8FD0-0960-6070-6434ED8FDD0A}"/>
          </ac:picMkLst>
        </pc:picChg>
      </pc:sldChg>
      <pc:sldChg chg="modSp mod">
        <pc:chgData name="Jeffery, Liam - TEP" userId="872983e7-87ca-4c51-b8b9-525c7e7ecff8" providerId="ADAL" clId="{8EF9E988-120E-415A-88D2-B0F53AA29545}" dt="2025-10-28T13:31:57.594" v="323" actId="20577"/>
        <pc:sldMkLst>
          <pc:docMk/>
          <pc:sldMk cId="35498574" sldId="697"/>
        </pc:sldMkLst>
        <pc:spChg chg="mod">
          <ac:chgData name="Jeffery, Liam - TEP" userId="872983e7-87ca-4c51-b8b9-525c7e7ecff8" providerId="ADAL" clId="{8EF9E988-120E-415A-88D2-B0F53AA29545}" dt="2025-10-28T13:31:57.594" v="323" actId="20577"/>
          <ac:spMkLst>
            <pc:docMk/>
            <pc:sldMk cId="35498574" sldId="697"/>
            <ac:spMk id="4" creationId="{97836396-9EA4-BF05-D1F7-0D8CBB9DBADC}"/>
          </ac:spMkLst>
        </pc:spChg>
      </pc:sldChg>
      <pc:sldChg chg="delSp modSp mod">
        <pc:chgData name="Jeffery, Liam - TEP" userId="872983e7-87ca-4c51-b8b9-525c7e7ecff8" providerId="ADAL" clId="{8EF9E988-120E-415A-88D2-B0F53AA29545}" dt="2025-10-28T13:29:52.398" v="286" actId="478"/>
        <pc:sldMkLst>
          <pc:docMk/>
          <pc:sldMk cId="3464937826" sldId="785"/>
        </pc:sldMkLst>
        <pc:spChg chg="mod">
          <ac:chgData name="Jeffery, Liam - TEP" userId="872983e7-87ca-4c51-b8b9-525c7e7ecff8" providerId="ADAL" clId="{8EF9E988-120E-415A-88D2-B0F53AA29545}" dt="2025-10-28T13:29:48.706" v="284" actId="1076"/>
          <ac:spMkLst>
            <pc:docMk/>
            <pc:sldMk cId="3464937826" sldId="785"/>
            <ac:spMk id="4" creationId="{C46D8615-D904-0ECB-9616-C2C1B89B162D}"/>
          </ac:spMkLst>
        </pc:spChg>
        <pc:spChg chg="mod">
          <ac:chgData name="Jeffery, Liam - TEP" userId="872983e7-87ca-4c51-b8b9-525c7e7ecff8" providerId="ADAL" clId="{8EF9E988-120E-415A-88D2-B0F53AA29545}" dt="2025-10-28T13:29:35.542" v="281" actId="1076"/>
          <ac:spMkLst>
            <pc:docMk/>
            <pc:sldMk cId="3464937826" sldId="785"/>
            <ac:spMk id="7" creationId="{E84C1D44-C8AA-D502-166A-BC975ED31832}"/>
          </ac:spMkLst>
        </pc:spChg>
        <pc:spChg chg="del mod">
          <ac:chgData name="Jeffery, Liam - TEP" userId="872983e7-87ca-4c51-b8b9-525c7e7ecff8" providerId="ADAL" clId="{8EF9E988-120E-415A-88D2-B0F53AA29545}" dt="2025-10-28T13:29:52.398" v="286" actId="478"/>
          <ac:spMkLst>
            <pc:docMk/>
            <pc:sldMk cId="3464937826" sldId="785"/>
            <ac:spMk id="12" creationId="{C3A2E144-1406-C59E-156E-B9D7457BD4D7}"/>
          </ac:spMkLst>
        </pc:spChg>
        <pc:picChg chg="mod">
          <ac:chgData name="Jeffery, Liam - TEP" userId="872983e7-87ca-4c51-b8b9-525c7e7ecff8" providerId="ADAL" clId="{8EF9E988-120E-415A-88D2-B0F53AA29545}" dt="2025-10-28T13:29:45.017" v="283" actId="1076"/>
          <ac:picMkLst>
            <pc:docMk/>
            <pc:sldMk cId="3464937826" sldId="785"/>
            <ac:picMk id="3" creationId="{4E92F1A0-F474-600B-ADE0-8A8C53D1E985}"/>
          </ac:picMkLst>
        </pc:picChg>
      </pc:sldChg>
      <pc:sldChg chg="modSp mod">
        <pc:chgData name="Jeffery, Liam - TEP" userId="872983e7-87ca-4c51-b8b9-525c7e7ecff8" providerId="ADAL" clId="{8EF9E988-120E-415A-88D2-B0F53AA29545}" dt="2025-10-28T13:31:44.885" v="314" actId="207"/>
        <pc:sldMkLst>
          <pc:docMk/>
          <pc:sldMk cId="1486053648" sldId="786"/>
        </pc:sldMkLst>
        <pc:spChg chg="mod">
          <ac:chgData name="Jeffery, Liam - TEP" userId="872983e7-87ca-4c51-b8b9-525c7e7ecff8" providerId="ADAL" clId="{8EF9E988-120E-415A-88D2-B0F53AA29545}" dt="2025-10-28T13:31:44.885" v="314" actId="207"/>
          <ac:spMkLst>
            <pc:docMk/>
            <pc:sldMk cId="1486053648" sldId="786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33:01.552" v="338" actId="20577"/>
        <pc:sldMkLst>
          <pc:docMk/>
          <pc:sldMk cId="1837132295" sldId="789"/>
        </pc:sldMkLst>
        <pc:spChg chg="mod">
          <ac:chgData name="Jeffery, Liam - TEP" userId="872983e7-87ca-4c51-b8b9-525c7e7ecff8" providerId="ADAL" clId="{8EF9E988-120E-415A-88D2-B0F53AA29545}" dt="2025-10-28T13:32:35.027" v="328" actId="207"/>
          <ac:spMkLst>
            <pc:docMk/>
            <pc:sldMk cId="1837132295" sldId="789"/>
            <ac:spMk id="2" creationId="{708D22C4-46E0-8E8D-4F26-CB1FBE201953}"/>
          </ac:spMkLst>
        </pc:spChg>
        <pc:spChg chg="mod">
          <ac:chgData name="Jeffery, Liam - TEP" userId="872983e7-87ca-4c51-b8b9-525c7e7ecff8" providerId="ADAL" clId="{8EF9E988-120E-415A-88D2-B0F53AA29545}" dt="2025-10-28T13:32:39.754" v="330" actId="207"/>
          <ac:spMkLst>
            <pc:docMk/>
            <pc:sldMk cId="1837132295" sldId="789"/>
            <ac:spMk id="3" creationId="{F288646F-1CF0-6859-F473-671B2427CEF1}"/>
          </ac:spMkLst>
        </pc:spChg>
        <pc:spChg chg="mod">
          <ac:chgData name="Jeffery, Liam - TEP" userId="872983e7-87ca-4c51-b8b9-525c7e7ecff8" providerId="ADAL" clId="{8EF9E988-120E-415A-88D2-B0F53AA29545}" dt="2025-10-28T13:32:47.106" v="331" actId="207"/>
          <ac:spMkLst>
            <pc:docMk/>
            <pc:sldMk cId="1837132295" sldId="789"/>
            <ac:spMk id="4" creationId="{30711226-ED91-648D-72A4-F6FB822C7183}"/>
          </ac:spMkLst>
        </pc:spChg>
        <pc:spChg chg="mod">
          <ac:chgData name="Jeffery, Liam - TEP" userId="872983e7-87ca-4c51-b8b9-525c7e7ecff8" providerId="ADAL" clId="{8EF9E988-120E-415A-88D2-B0F53AA29545}" dt="2025-10-28T13:33:01.552" v="338" actId="20577"/>
          <ac:spMkLst>
            <pc:docMk/>
            <pc:sldMk cId="1837132295" sldId="789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29:10.542" v="274" actId="1076"/>
        <pc:sldMkLst>
          <pc:docMk/>
          <pc:sldMk cId="3236505326" sldId="791"/>
        </pc:sldMkLst>
        <pc:spChg chg="mod">
          <ac:chgData name="Jeffery, Liam - TEP" userId="872983e7-87ca-4c51-b8b9-525c7e7ecff8" providerId="ADAL" clId="{8EF9E988-120E-415A-88D2-B0F53AA29545}" dt="2025-10-28T13:29:06.698" v="273" actId="1076"/>
          <ac:spMkLst>
            <pc:docMk/>
            <pc:sldMk cId="3236505326" sldId="791"/>
            <ac:spMk id="7" creationId="{E84C1D44-C8AA-D502-166A-BC975ED31832}"/>
          </ac:spMkLst>
        </pc:spChg>
        <pc:picChg chg="mod">
          <ac:chgData name="Jeffery, Liam - TEP" userId="872983e7-87ca-4c51-b8b9-525c7e7ecff8" providerId="ADAL" clId="{8EF9E988-120E-415A-88D2-B0F53AA29545}" dt="2025-10-28T13:29:10.542" v="274" actId="1076"/>
          <ac:picMkLst>
            <pc:docMk/>
            <pc:sldMk cId="3236505326" sldId="791"/>
            <ac:picMk id="6" creationId="{50CE574C-4478-B157-3640-85DCD6989226}"/>
          </ac:picMkLst>
        </pc:picChg>
      </pc:sldChg>
      <pc:sldChg chg="modSp mod">
        <pc:chgData name="Jeffery, Liam - TEP" userId="872983e7-87ca-4c51-b8b9-525c7e7ecff8" providerId="ADAL" clId="{8EF9E988-120E-415A-88D2-B0F53AA29545}" dt="2025-10-28T13:30:33.442" v="297" actId="207"/>
        <pc:sldMkLst>
          <pc:docMk/>
          <pc:sldMk cId="3214200318" sldId="792"/>
        </pc:sldMkLst>
        <pc:spChg chg="mod">
          <ac:chgData name="Jeffery, Liam - TEP" userId="872983e7-87ca-4c51-b8b9-525c7e7ecff8" providerId="ADAL" clId="{8EF9E988-120E-415A-88D2-B0F53AA29545}" dt="2025-10-28T13:30:26.338" v="296" actId="1076"/>
          <ac:spMkLst>
            <pc:docMk/>
            <pc:sldMk cId="3214200318" sldId="792"/>
            <ac:spMk id="7" creationId="{E84C1D44-C8AA-D502-166A-BC975ED31832}"/>
          </ac:spMkLst>
        </pc:spChg>
        <pc:picChg chg="mod">
          <ac:chgData name="Jeffery, Liam - TEP" userId="872983e7-87ca-4c51-b8b9-525c7e7ecff8" providerId="ADAL" clId="{8EF9E988-120E-415A-88D2-B0F53AA29545}" dt="2025-10-28T13:30:22.364" v="295" actId="1076"/>
          <ac:picMkLst>
            <pc:docMk/>
            <pc:sldMk cId="3214200318" sldId="792"/>
            <ac:picMk id="2" creationId="{DD3DEEDB-6C8E-D8F4-8868-1B2841AA3A35}"/>
          </ac:picMkLst>
        </pc:picChg>
        <pc:picChg chg="mod">
          <ac:chgData name="Jeffery, Liam - TEP" userId="872983e7-87ca-4c51-b8b9-525c7e7ecff8" providerId="ADAL" clId="{8EF9E988-120E-415A-88D2-B0F53AA29545}" dt="2025-10-28T13:30:33.442" v="297" actId="207"/>
          <ac:picMkLst>
            <pc:docMk/>
            <pc:sldMk cId="3214200318" sldId="792"/>
            <ac:picMk id="3" creationId="{35033234-D733-0B27-FAB8-63427346B861}"/>
          </ac:picMkLst>
        </pc:picChg>
      </pc:sldChg>
      <pc:sldChg chg="modSp mod">
        <pc:chgData name="Jeffery, Liam - TEP" userId="872983e7-87ca-4c51-b8b9-525c7e7ecff8" providerId="ADAL" clId="{8EF9E988-120E-415A-88D2-B0F53AA29545}" dt="2025-10-28T13:34:17.104" v="352" actId="207"/>
        <pc:sldMkLst>
          <pc:docMk/>
          <pc:sldMk cId="792994858" sldId="801"/>
        </pc:sldMkLst>
        <pc:spChg chg="mod">
          <ac:chgData name="Jeffery, Liam - TEP" userId="872983e7-87ca-4c51-b8b9-525c7e7ecff8" providerId="ADAL" clId="{8EF9E988-120E-415A-88D2-B0F53AA29545}" dt="2025-10-28T13:33:39.296" v="343" actId="207"/>
          <ac:spMkLst>
            <pc:docMk/>
            <pc:sldMk cId="792994858" sldId="801"/>
            <ac:spMk id="2" creationId="{708D22C4-46E0-8E8D-4F26-CB1FBE201953}"/>
          </ac:spMkLst>
        </pc:spChg>
        <pc:spChg chg="mod">
          <ac:chgData name="Jeffery, Liam - TEP" userId="872983e7-87ca-4c51-b8b9-525c7e7ecff8" providerId="ADAL" clId="{8EF9E988-120E-415A-88D2-B0F53AA29545}" dt="2025-10-28T13:33:53.145" v="347" actId="2711"/>
          <ac:spMkLst>
            <pc:docMk/>
            <pc:sldMk cId="792994858" sldId="801"/>
            <ac:spMk id="3" creationId="{F288646F-1CF0-6859-F473-671B2427CEF1}"/>
          </ac:spMkLst>
        </pc:spChg>
        <pc:spChg chg="mod">
          <ac:chgData name="Jeffery, Liam - TEP" userId="872983e7-87ca-4c51-b8b9-525c7e7ecff8" providerId="ADAL" clId="{8EF9E988-120E-415A-88D2-B0F53AA29545}" dt="2025-10-28T13:34:03.644" v="349" actId="207"/>
          <ac:spMkLst>
            <pc:docMk/>
            <pc:sldMk cId="792994858" sldId="801"/>
            <ac:spMk id="4" creationId="{30711226-ED91-648D-72A4-F6FB822C7183}"/>
          </ac:spMkLst>
        </pc:spChg>
        <pc:spChg chg="mod">
          <ac:chgData name="Jeffery, Liam - TEP" userId="872983e7-87ca-4c51-b8b9-525c7e7ecff8" providerId="ADAL" clId="{8EF9E988-120E-415A-88D2-B0F53AA29545}" dt="2025-10-28T13:34:17.104" v="352" actId="207"/>
          <ac:spMkLst>
            <pc:docMk/>
            <pc:sldMk cId="792994858" sldId="801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35:09.370" v="365" actId="207"/>
        <pc:sldMkLst>
          <pc:docMk/>
          <pc:sldMk cId="32162402" sldId="802"/>
        </pc:sldMkLst>
        <pc:spChg chg="mod">
          <ac:chgData name="Jeffery, Liam - TEP" userId="872983e7-87ca-4c51-b8b9-525c7e7ecff8" providerId="ADAL" clId="{8EF9E988-120E-415A-88D2-B0F53AA29545}" dt="2025-10-28T13:35:09.370" v="365" actId="207"/>
          <ac:spMkLst>
            <pc:docMk/>
            <pc:sldMk cId="32162402" sldId="802"/>
            <ac:spMk id="2" creationId="{708D22C4-46E0-8E8D-4F26-CB1FBE201953}"/>
          </ac:spMkLst>
        </pc:spChg>
        <pc:spChg chg="mod">
          <ac:chgData name="Jeffery, Liam - TEP" userId="872983e7-87ca-4c51-b8b9-525c7e7ecff8" providerId="ADAL" clId="{8EF9E988-120E-415A-88D2-B0F53AA29545}" dt="2025-10-28T13:35:09.370" v="365" actId="207"/>
          <ac:spMkLst>
            <pc:docMk/>
            <pc:sldMk cId="32162402" sldId="802"/>
            <ac:spMk id="3" creationId="{F288646F-1CF0-6859-F473-671B2427CEF1}"/>
          </ac:spMkLst>
        </pc:spChg>
        <pc:spChg chg="mod">
          <ac:chgData name="Jeffery, Liam - TEP" userId="872983e7-87ca-4c51-b8b9-525c7e7ecff8" providerId="ADAL" clId="{8EF9E988-120E-415A-88D2-B0F53AA29545}" dt="2025-10-28T13:35:09.370" v="365" actId="207"/>
          <ac:spMkLst>
            <pc:docMk/>
            <pc:sldMk cId="32162402" sldId="802"/>
            <ac:spMk id="4" creationId="{30711226-ED91-648D-72A4-F6FB822C7183}"/>
          </ac:spMkLst>
        </pc:spChg>
        <pc:spChg chg="mod">
          <ac:chgData name="Jeffery, Liam - TEP" userId="872983e7-87ca-4c51-b8b9-525c7e7ecff8" providerId="ADAL" clId="{8EF9E988-120E-415A-88D2-B0F53AA29545}" dt="2025-10-28T13:34:28.366" v="357" actId="207"/>
          <ac:spMkLst>
            <pc:docMk/>
            <pc:sldMk cId="32162402" sldId="802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27:34.367" v="251" actId="207"/>
        <pc:sldMkLst>
          <pc:docMk/>
          <pc:sldMk cId="144845894" sldId="809"/>
        </pc:sldMkLst>
        <pc:spChg chg="mod">
          <ac:chgData name="Jeffery, Liam - TEP" userId="872983e7-87ca-4c51-b8b9-525c7e7ecff8" providerId="ADAL" clId="{8EF9E988-120E-415A-88D2-B0F53AA29545}" dt="2025-10-28T13:27:34.367" v="251" actId="207"/>
          <ac:spMkLst>
            <pc:docMk/>
            <pc:sldMk cId="144845894" sldId="809"/>
            <ac:spMk id="2" creationId="{708D22C4-46E0-8E8D-4F26-CB1FBE201953}"/>
          </ac:spMkLst>
        </pc:spChg>
        <pc:spChg chg="mod">
          <ac:chgData name="Jeffery, Liam - TEP" userId="872983e7-87ca-4c51-b8b9-525c7e7ecff8" providerId="ADAL" clId="{8EF9E988-120E-415A-88D2-B0F53AA29545}" dt="2025-10-28T13:27:31.577" v="250" actId="207"/>
          <ac:spMkLst>
            <pc:docMk/>
            <pc:sldMk cId="144845894" sldId="809"/>
            <ac:spMk id="3" creationId="{F288646F-1CF0-6859-F473-671B2427CEF1}"/>
          </ac:spMkLst>
        </pc:spChg>
        <pc:spChg chg="mod">
          <ac:chgData name="Jeffery, Liam - TEP" userId="872983e7-87ca-4c51-b8b9-525c7e7ecff8" providerId="ADAL" clId="{8EF9E988-120E-415A-88D2-B0F53AA29545}" dt="2025-10-28T13:27:29.030" v="249" actId="207"/>
          <ac:spMkLst>
            <pc:docMk/>
            <pc:sldMk cId="144845894" sldId="809"/>
            <ac:spMk id="4" creationId="{30711226-ED91-648D-72A4-F6FB822C7183}"/>
          </ac:spMkLst>
        </pc:spChg>
        <pc:spChg chg="mod">
          <ac:chgData name="Jeffery, Liam - TEP" userId="872983e7-87ca-4c51-b8b9-525c7e7ecff8" providerId="ADAL" clId="{8EF9E988-120E-415A-88D2-B0F53AA29545}" dt="2025-10-28T13:26:27.495" v="236" actId="207"/>
          <ac:spMkLst>
            <pc:docMk/>
            <pc:sldMk cId="144845894" sldId="809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30:44.908" v="298" actId="207"/>
        <pc:sldMkLst>
          <pc:docMk/>
          <pc:sldMk cId="3050024527" sldId="813"/>
        </pc:sldMkLst>
        <pc:spChg chg="mod">
          <ac:chgData name="Jeffery, Liam - TEP" userId="872983e7-87ca-4c51-b8b9-525c7e7ecff8" providerId="ADAL" clId="{8EF9E988-120E-415A-88D2-B0F53AA29545}" dt="2025-10-28T13:30:44.908" v="298" actId="207"/>
          <ac:spMkLst>
            <pc:docMk/>
            <pc:sldMk cId="3050024527" sldId="813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31:31.390" v="309" actId="207"/>
        <pc:sldMkLst>
          <pc:docMk/>
          <pc:sldMk cId="4116228019" sldId="814"/>
        </pc:sldMkLst>
        <pc:spChg chg="mod">
          <ac:chgData name="Jeffery, Liam - TEP" userId="872983e7-87ca-4c51-b8b9-525c7e7ecff8" providerId="ADAL" clId="{8EF9E988-120E-415A-88D2-B0F53AA29545}" dt="2025-10-28T13:31:31.390" v="309" actId="207"/>
          <ac:spMkLst>
            <pc:docMk/>
            <pc:sldMk cId="4116228019" sldId="814"/>
            <ac:spMk id="7" creationId="{E84C1D44-C8AA-D502-166A-BC975ED31832}"/>
          </ac:spMkLst>
        </pc:spChg>
      </pc:sldChg>
      <pc:sldChg chg="modSp mod">
        <pc:chgData name="Jeffery, Liam - TEP" userId="872983e7-87ca-4c51-b8b9-525c7e7ecff8" providerId="ADAL" clId="{8EF9E988-120E-415A-88D2-B0F53AA29545}" dt="2025-10-28T13:25:31.847" v="234" actId="1076"/>
        <pc:sldMkLst>
          <pc:docMk/>
          <pc:sldMk cId="3506054222" sldId="866"/>
        </pc:sldMkLst>
        <pc:spChg chg="mod">
          <ac:chgData name="Jeffery, Liam - TEP" userId="872983e7-87ca-4c51-b8b9-525c7e7ecff8" providerId="ADAL" clId="{8EF9E988-120E-415A-88D2-B0F53AA29545}" dt="2025-10-28T13:25:31.847" v="234" actId="1076"/>
          <ac:spMkLst>
            <pc:docMk/>
            <pc:sldMk cId="3506054222" sldId="866"/>
            <ac:spMk id="2" creationId="{8F452525-47AF-68E4-0210-5DAF40482B88}"/>
          </ac:spMkLst>
        </pc:spChg>
        <pc:grpChg chg="mod">
          <ac:chgData name="Jeffery, Liam - TEP" userId="872983e7-87ca-4c51-b8b9-525c7e7ecff8" providerId="ADAL" clId="{8EF9E988-120E-415A-88D2-B0F53AA29545}" dt="2025-10-28T13:25:27.721" v="233" actId="1076"/>
          <ac:grpSpMkLst>
            <pc:docMk/>
            <pc:sldMk cId="3506054222" sldId="866"/>
            <ac:grpSpMk id="12" creationId="{11C92E4D-E115-8D1A-7471-10A1DA0592BB}"/>
          </ac:grpSpMkLst>
        </pc:grpChg>
      </pc:sldChg>
      <pc:sldChg chg="addSp delSp modSp mod">
        <pc:chgData name="Jeffery, Liam - TEP" userId="872983e7-87ca-4c51-b8b9-525c7e7ecff8" providerId="ADAL" clId="{8EF9E988-120E-415A-88D2-B0F53AA29545}" dt="2025-10-28T15:15:31.775" v="634" actId="478"/>
        <pc:sldMkLst>
          <pc:docMk/>
          <pc:sldMk cId="3666802517" sldId="889"/>
        </pc:sldMkLst>
        <pc:spChg chg="del mod">
          <ac:chgData name="Jeffery, Liam - TEP" userId="872983e7-87ca-4c51-b8b9-525c7e7ecff8" providerId="ADAL" clId="{8EF9E988-120E-415A-88D2-B0F53AA29545}" dt="2025-10-28T15:02:36.537" v="487" actId="478"/>
          <ac:spMkLst>
            <pc:docMk/>
            <pc:sldMk cId="3666802517" sldId="889"/>
            <ac:spMk id="2" creationId="{9A52A31C-C7A9-ADAB-3438-07E6BE51BACD}"/>
          </ac:spMkLst>
        </pc:spChg>
        <pc:spChg chg="add del mod">
          <ac:chgData name="Jeffery, Liam - TEP" userId="872983e7-87ca-4c51-b8b9-525c7e7ecff8" providerId="ADAL" clId="{8EF9E988-120E-415A-88D2-B0F53AA29545}" dt="2025-10-28T15:13:35.886" v="608" actId="478"/>
          <ac:spMkLst>
            <pc:docMk/>
            <pc:sldMk cId="3666802517" sldId="889"/>
            <ac:spMk id="7" creationId="{DCEAC979-2D18-E3E0-ACAC-6DCD82DB2266}"/>
          </ac:spMkLst>
        </pc:spChg>
        <pc:spChg chg="add del mod">
          <ac:chgData name="Jeffery, Liam - TEP" userId="872983e7-87ca-4c51-b8b9-525c7e7ecff8" providerId="ADAL" clId="{8EF9E988-120E-415A-88D2-B0F53AA29545}" dt="2025-10-28T15:13:37.526" v="609" actId="478"/>
          <ac:spMkLst>
            <pc:docMk/>
            <pc:sldMk cId="3666802517" sldId="889"/>
            <ac:spMk id="8" creationId="{8378FB7B-DBC3-B638-41EC-AB32378F474B}"/>
          </ac:spMkLst>
        </pc:spChg>
        <pc:spChg chg="del mod">
          <ac:chgData name="Jeffery, Liam - TEP" userId="872983e7-87ca-4c51-b8b9-525c7e7ecff8" providerId="ADAL" clId="{8EF9E988-120E-415A-88D2-B0F53AA29545}" dt="2025-10-28T15:15:31.775" v="634" actId="478"/>
          <ac:spMkLst>
            <pc:docMk/>
            <pc:sldMk cId="3666802517" sldId="889"/>
            <ac:spMk id="9" creationId="{7C5FEC64-A51B-CA56-E1E0-9899D8587BAD}"/>
          </ac:spMkLst>
        </pc:spChg>
        <pc:spChg chg="add mod">
          <ac:chgData name="Jeffery, Liam - TEP" userId="872983e7-87ca-4c51-b8b9-525c7e7ecff8" providerId="ADAL" clId="{8EF9E988-120E-415A-88D2-B0F53AA29545}" dt="2025-10-28T15:13:33.647" v="607"/>
          <ac:spMkLst>
            <pc:docMk/>
            <pc:sldMk cId="3666802517" sldId="889"/>
            <ac:spMk id="10" creationId="{7FA3604B-FCD9-8E97-A055-BC5C22AD7821}"/>
          </ac:spMkLst>
        </pc:spChg>
        <pc:spChg chg="add mod">
          <ac:chgData name="Jeffery, Liam - TEP" userId="872983e7-87ca-4c51-b8b9-525c7e7ecff8" providerId="ADAL" clId="{8EF9E988-120E-415A-88D2-B0F53AA29545}" dt="2025-10-28T15:13:33.647" v="607"/>
          <ac:spMkLst>
            <pc:docMk/>
            <pc:sldMk cId="3666802517" sldId="889"/>
            <ac:spMk id="11" creationId="{92C6BE79-EE28-C84E-E8C2-554CA70FD37D}"/>
          </ac:spMkLst>
        </pc:spChg>
        <pc:picChg chg="del">
          <ac:chgData name="Jeffery, Liam - TEP" userId="872983e7-87ca-4c51-b8b9-525c7e7ecff8" providerId="ADAL" clId="{8EF9E988-120E-415A-88D2-B0F53AA29545}" dt="2025-10-28T15:01:56.620" v="481" actId="478"/>
          <ac:picMkLst>
            <pc:docMk/>
            <pc:sldMk cId="3666802517" sldId="889"/>
            <ac:picMk id="4" creationId="{872F93E2-88A0-B2C9-143D-04298AFDA796}"/>
          </ac:picMkLst>
        </pc:picChg>
        <pc:picChg chg="del">
          <ac:chgData name="Jeffery, Liam - TEP" userId="872983e7-87ca-4c51-b8b9-525c7e7ecff8" providerId="ADAL" clId="{8EF9E988-120E-415A-88D2-B0F53AA29545}" dt="2025-10-28T15:01:58.684" v="482" actId="478"/>
          <ac:picMkLst>
            <pc:docMk/>
            <pc:sldMk cId="3666802517" sldId="889"/>
            <ac:picMk id="5" creationId="{4B5A60DB-D249-F04D-2071-B23F0989DC77}"/>
          </ac:picMkLst>
        </pc:picChg>
        <pc:picChg chg="add del mod">
          <ac:chgData name="Jeffery, Liam - TEP" userId="872983e7-87ca-4c51-b8b9-525c7e7ecff8" providerId="ADAL" clId="{8EF9E988-120E-415A-88D2-B0F53AA29545}" dt="2025-10-28T15:15:23.057" v="631" actId="478"/>
          <ac:picMkLst>
            <pc:docMk/>
            <pc:sldMk cId="3666802517" sldId="889"/>
            <ac:picMk id="6" creationId="{3B24C906-C907-BB30-6C67-62D2C307F895}"/>
          </ac:picMkLst>
        </pc:picChg>
        <pc:picChg chg="add mod ord">
          <ac:chgData name="Jeffery, Liam - TEP" userId="872983e7-87ca-4c51-b8b9-525c7e7ecff8" providerId="ADAL" clId="{8EF9E988-120E-415A-88D2-B0F53AA29545}" dt="2025-10-28T15:15:28.021" v="633" actId="167"/>
          <ac:picMkLst>
            <pc:docMk/>
            <pc:sldMk cId="3666802517" sldId="889"/>
            <ac:picMk id="12" creationId="{46448D05-7601-875D-32CE-BA8BD8DFEC76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5:15:11.916" v="630" actId="732"/>
        <pc:sldMkLst>
          <pc:docMk/>
          <pc:sldMk cId="4193190154" sldId="890"/>
        </pc:sldMkLst>
        <pc:spChg chg="mod">
          <ac:chgData name="Jeffery, Liam - TEP" userId="872983e7-87ca-4c51-b8b9-525c7e7ecff8" providerId="ADAL" clId="{8EF9E988-120E-415A-88D2-B0F53AA29545}" dt="2025-10-28T15:07:32.984" v="561" actId="20577"/>
          <ac:spMkLst>
            <pc:docMk/>
            <pc:sldMk cId="4193190154" sldId="890"/>
            <ac:spMk id="2" creationId="{35CF08BC-9921-02A8-5E74-D5BA972D6B7B}"/>
          </ac:spMkLst>
        </pc:spChg>
        <pc:spChg chg="add mod ord">
          <ac:chgData name="Jeffery, Liam - TEP" userId="872983e7-87ca-4c51-b8b9-525c7e7ecff8" providerId="ADAL" clId="{8EF9E988-120E-415A-88D2-B0F53AA29545}" dt="2025-10-28T15:06:15.794" v="534" actId="1076"/>
          <ac:spMkLst>
            <pc:docMk/>
            <pc:sldMk cId="4193190154" sldId="890"/>
            <ac:spMk id="6" creationId="{8F7E2E74-FB50-279A-9F64-FDF3A983BEC8}"/>
          </ac:spMkLst>
        </pc:spChg>
        <pc:spChg chg="add mod">
          <ac:chgData name="Jeffery, Liam - TEP" userId="872983e7-87ca-4c51-b8b9-525c7e7ecff8" providerId="ADAL" clId="{8EF9E988-120E-415A-88D2-B0F53AA29545}" dt="2025-10-28T15:07:11.626" v="549" actId="1076"/>
          <ac:spMkLst>
            <pc:docMk/>
            <pc:sldMk cId="4193190154" sldId="890"/>
            <ac:spMk id="7" creationId="{9C9EEE8A-416C-1D0C-E778-F0147E7B35C3}"/>
          </ac:spMkLst>
        </pc:spChg>
        <pc:spChg chg="add mod">
          <ac:chgData name="Jeffery, Liam - TEP" userId="872983e7-87ca-4c51-b8b9-525c7e7ecff8" providerId="ADAL" clId="{8EF9E988-120E-415A-88D2-B0F53AA29545}" dt="2025-10-28T15:07:11.626" v="549" actId="1076"/>
          <ac:spMkLst>
            <pc:docMk/>
            <pc:sldMk cId="4193190154" sldId="890"/>
            <ac:spMk id="8" creationId="{6BF82044-CF73-45C6-40E2-A15D43829EF8}"/>
          </ac:spMkLst>
        </pc:spChg>
        <pc:spChg chg="add del">
          <ac:chgData name="Jeffery, Liam - TEP" userId="872983e7-87ca-4c51-b8b9-525c7e7ecff8" providerId="ADAL" clId="{8EF9E988-120E-415A-88D2-B0F53AA29545}" dt="2025-10-28T15:14:15.398" v="618" actId="478"/>
          <ac:spMkLst>
            <pc:docMk/>
            <pc:sldMk cId="4193190154" sldId="890"/>
            <ac:spMk id="9" creationId="{6D5484D3-01F7-2A56-B8E3-5B19BE00940C}"/>
          </ac:spMkLst>
        </pc:spChg>
        <pc:picChg chg="add mod ord modCrop">
          <ac:chgData name="Jeffery, Liam - TEP" userId="872983e7-87ca-4c51-b8b9-525c7e7ecff8" providerId="ADAL" clId="{8EF9E988-120E-415A-88D2-B0F53AA29545}" dt="2025-10-28T15:15:11.916" v="630" actId="732"/>
          <ac:picMkLst>
            <pc:docMk/>
            <pc:sldMk cId="4193190154" sldId="890"/>
            <ac:picMk id="3" creationId="{43A82CCC-BFB9-5977-CCC8-E4903F800E6F}"/>
          </ac:picMkLst>
        </pc:picChg>
        <pc:picChg chg="del">
          <ac:chgData name="Jeffery, Liam - TEP" userId="872983e7-87ca-4c51-b8b9-525c7e7ecff8" providerId="ADAL" clId="{8EF9E988-120E-415A-88D2-B0F53AA29545}" dt="2025-10-28T15:04:03.608" v="510" actId="478"/>
          <ac:picMkLst>
            <pc:docMk/>
            <pc:sldMk cId="4193190154" sldId="890"/>
            <ac:picMk id="4" creationId="{55BD94CD-939D-D7B3-5928-BC556D4B4CB3}"/>
          </ac:picMkLst>
        </pc:picChg>
        <pc:picChg chg="del">
          <ac:chgData name="Jeffery, Liam - TEP" userId="872983e7-87ca-4c51-b8b9-525c7e7ecff8" providerId="ADAL" clId="{8EF9E988-120E-415A-88D2-B0F53AA29545}" dt="2025-10-28T15:04:05.446" v="511" actId="478"/>
          <ac:picMkLst>
            <pc:docMk/>
            <pc:sldMk cId="4193190154" sldId="890"/>
            <ac:picMk id="5" creationId="{DD14B04C-CEB2-7F83-AACD-447F7F366A37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5:16:14.416" v="640" actId="167"/>
        <pc:sldMkLst>
          <pc:docMk/>
          <pc:sldMk cId="2765667972" sldId="891"/>
        </pc:sldMkLst>
        <pc:spChg chg="mod">
          <ac:chgData name="Jeffery, Liam - TEP" userId="872983e7-87ca-4c51-b8b9-525c7e7ecff8" providerId="ADAL" clId="{8EF9E988-120E-415A-88D2-B0F53AA29545}" dt="2025-10-28T15:12:18.614" v="591" actId="1076"/>
          <ac:spMkLst>
            <pc:docMk/>
            <pc:sldMk cId="2765667972" sldId="891"/>
            <ac:spMk id="5" creationId="{445A930F-F998-A01B-9C82-6D7404B42539}"/>
          </ac:spMkLst>
        </pc:spChg>
        <pc:spChg chg="add mod">
          <ac:chgData name="Jeffery, Liam - TEP" userId="872983e7-87ca-4c51-b8b9-525c7e7ecff8" providerId="ADAL" clId="{8EF9E988-120E-415A-88D2-B0F53AA29545}" dt="2025-10-28T15:12:18.614" v="591" actId="1076"/>
          <ac:spMkLst>
            <pc:docMk/>
            <pc:sldMk cId="2765667972" sldId="891"/>
            <ac:spMk id="6" creationId="{FDEEF7A9-EA72-C95F-D58E-7F4004B11C79}"/>
          </ac:spMkLst>
        </pc:spChg>
        <pc:spChg chg="add mod">
          <ac:chgData name="Jeffery, Liam - TEP" userId="872983e7-87ca-4c51-b8b9-525c7e7ecff8" providerId="ADAL" clId="{8EF9E988-120E-415A-88D2-B0F53AA29545}" dt="2025-10-28T15:12:18.614" v="591" actId="1076"/>
          <ac:spMkLst>
            <pc:docMk/>
            <pc:sldMk cId="2765667972" sldId="891"/>
            <ac:spMk id="7" creationId="{FFB6F60D-81BC-B270-DB84-4677EDDD1E34}"/>
          </ac:spMkLst>
        </pc:spChg>
        <pc:spChg chg="add mod ord">
          <ac:chgData name="Jeffery, Liam - TEP" userId="872983e7-87ca-4c51-b8b9-525c7e7ecff8" providerId="ADAL" clId="{8EF9E988-120E-415A-88D2-B0F53AA29545}" dt="2025-10-28T15:12:18.614" v="591" actId="1076"/>
          <ac:spMkLst>
            <pc:docMk/>
            <pc:sldMk cId="2765667972" sldId="891"/>
            <ac:spMk id="8" creationId="{3CFCCD18-DAAE-588B-DA94-897A48065744}"/>
          </ac:spMkLst>
        </pc:spChg>
        <pc:spChg chg="add del mod ord">
          <ac:chgData name="Jeffery, Liam - TEP" userId="872983e7-87ca-4c51-b8b9-525c7e7ecff8" providerId="ADAL" clId="{8EF9E988-120E-415A-88D2-B0F53AA29545}" dt="2025-10-28T15:06:51.888" v="546" actId="478"/>
          <ac:spMkLst>
            <pc:docMk/>
            <pc:sldMk cId="2765667972" sldId="891"/>
            <ac:spMk id="9" creationId="{C16C1341-72B4-270D-3737-E301686C5503}"/>
          </ac:spMkLst>
        </pc:spChg>
        <pc:spChg chg="del mod">
          <ac:chgData name="Jeffery, Liam - TEP" userId="872983e7-87ca-4c51-b8b9-525c7e7ecff8" providerId="ADAL" clId="{8EF9E988-120E-415A-88D2-B0F53AA29545}" dt="2025-10-28T14:55:50.816" v="456" actId="478"/>
          <ac:spMkLst>
            <pc:docMk/>
            <pc:sldMk cId="2765667972" sldId="891"/>
            <ac:spMk id="10" creationId="{A81EFD44-C0E1-44AE-49B0-5F6C8382BA96}"/>
          </ac:spMkLst>
        </pc:spChg>
        <pc:picChg chg="del">
          <ac:chgData name="Jeffery, Liam - TEP" userId="872983e7-87ca-4c51-b8b9-525c7e7ecff8" providerId="ADAL" clId="{8EF9E988-120E-415A-88D2-B0F53AA29545}" dt="2025-10-28T15:08:20.908" v="577" actId="478"/>
          <ac:picMkLst>
            <pc:docMk/>
            <pc:sldMk cId="2765667972" sldId="891"/>
            <ac:picMk id="2" creationId="{65559BFA-967D-FB86-0516-024FE85B1A07}"/>
          </ac:picMkLst>
        </pc:picChg>
        <pc:picChg chg="add del mod ord">
          <ac:chgData name="Jeffery, Liam - TEP" userId="872983e7-87ca-4c51-b8b9-525c7e7ecff8" providerId="ADAL" clId="{8EF9E988-120E-415A-88D2-B0F53AA29545}" dt="2025-10-28T15:11:32.698" v="580" actId="478"/>
          <ac:picMkLst>
            <pc:docMk/>
            <pc:sldMk cId="2765667972" sldId="891"/>
            <ac:picMk id="3" creationId="{4E6872E3-1AD7-F821-875C-0AC4EFCCCF9E}"/>
          </ac:picMkLst>
        </pc:picChg>
        <pc:picChg chg="del">
          <ac:chgData name="Jeffery, Liam - TEP" userId="872983e7-87ca-4c51-b8b9-525c7e7ecff8" providerId="ADAL" clId="{8EF9E988-120E-415A-88D2-B0F53AA29545}" dt="2025-10-28T14:54:19.122" v="437" actId="478"/>
          <ac:picMkLst>
            <pc:docMk/>
            <pc:sldMk cId="2765667972" sldId="891"/>
            <ac:picMk id="4" creationId="{AAACFD9C-68CB-420B-DE70-4878FB1F1AEE}"/>
          </ac:picMkLst>
        </pc:picChg>
        <pc:picChg chg="add del mod ord">
          <ac:chgData name="Jeffery, Liam - TEP" userId="872983e7-87ca-4c51-b8b9-525c7e7ecff8" providerId="ADAL" clId="{8EF9E988-120E-415A-88D2-B0F53AA29545}" dt="2025-10-28T15:16:08.192" v="638" actId="478"/>
          <ac:picMkLst>
            <pc:docMk/>
            <pc:sldMk cId="2765667972" sldId="891"/>
            <ac:picMk id="12" creationId="{D026BD7A-3686-F6DB-C182-4E60C55A15DD}"/>
          </ac:picMkLst>
        </pc:picChg>
        <pc:picChg chg="add mod ord">
          <ac:chgData name="Jeffery, Liam - TEP" userId="872983e7-87ca-4c51-b8b9-525c7e7ecff8" providerId="ADAL" clId="{8EF9E988-120E-415A-88D2-B0F53AA29545}" dt="2025-10-28T15:16:14.416" v="640" actId="167"/>
          <ac:picMkLst>
            <pc:docMk/>
            <pc:sldMk cId="2765667972" sldId="891"/>
            <ac:picMk id="13" creationId="{06AE0C17-FB28-D0C2-252A-70F5F7B167E5}"/>
          </ac:picMkLst>
        </pc:picChg>
        <pc:picChg chg="del">
          <ac:chgData name="Jeffery, Liam - TEP" userId="872983e7-87ca-4c51-b8b9-525c7e7ecff8" providerId="ADAL" clId="{8EF9E988-120E-415A-88D2-B0F53AA29545}" dt="2025-10-28T15:08:22.488" v="578" actId="478"/>
          <ac:picMkLst>
            <pc:docMk/>
            <pc:sldMk cId="2765667972" sldId="891"/>
            <ac:picMk id="15" creationId="{E0700454-7270-1434-DAB8-9E27A1A454A7}"/>
          </ac:picMkLst>
        </pc:picChg>
      </pc:sldChg>
      <pc:sldChg chg="delSp modSp mod setBg">
        <pc:chgData name="Jeffery, Liam - TEP" userId="872983e7-87ca-4c51-b8b9-525c7e7ecff8" providerId="ADAL" clId="{8EF9E988-120E-415A-88D2-B0F53AA29545}" dt="2025-10-28T13:20:45.883" v="155" actId="1076"/>
        <pc:sldMkLst>
          <pc:docMk/>
          <pc:sldMk cId="206818574" sldId="917"/>
        </pc:sldMkLst>
        <pc:spChg chg="mod">
          <ac:chgData name="Jeffery, Liam - TEP" userId="872983e7-87ca-4c51-b8b9-525c7e7ecff8" providerId="ADAL" clId="{8EF9E988-120E-415A-88D2-B0F53AA29545}" dt="2025-10-28T13:20:45.883" v="155" actId="1076"/>
          <ac:spMkLst>
            <pc:docMk/>
            <pc:sldMk cId="206818574" sldId="917"/>
            <ac:spMk id="3" creationId="{F991390F-64ED-446F-DE3C-64E746BDCFCF}"/>
          </ac:spMkLst>
        </pc:spChg>
        <pc:picChg chg="del mod">
          <ac:chgData name="Jeffery, Liam - TEP" userId="872983e7-87ca-4c51-b8b9-525c7e7ecff8" providerId="ADAL" clId="{8EF9E988-120E-415A-88D2-B0F53AA29545}" dt="2025-10-28T13:20:33.153" v="152" actId="478"/>
          <ac:picMkLst>
            <pc:docMk/>
            <pc:sldMk cId="206818574" sldId="917"/>
            <ac:picMk id="2" creationId="{4288EEE8-65A0-6B6E-6AB7-DFC5BEEC99B0}"/>
          </ac:picMkLst>
        </pc:picChg>
      </pc:sldChg>
      <pc:sldChg chg="delSp modSp mod setBg">
        <pc:chgData name="Jeffery, Liam - TEP" userId="872983e7-87ca-4c51-b8b9-525c7e7ecff8" providerId="ADAL" clId="{8EF9E988-120E-415A-88D2-B0F53AA29545}" dt="2025-10-28T13:22:26.391" v="202" actId="1076"/>
        <pc:sldMkLst>
          <pc:docMk/>
          <pc:sldMk cId="2202762491" sldId="918"/>
        </pc:sldMkLst>
        <pc:spChg chg="mod">
          <ac:chgData name="Jeffery, Liam - TEP" userId="872983e7-87ca-4c51-b8b9-525c7e7ecff8" providerId="ADAL" clId="{8EF9E988-120E-415A-88D2-B0F53AA29545}" dt="2025-10-28T13:21:14.486" v="160" actId="1076"/>
          <ac:spMkLst>
            <pc:docMk/>
            <pc:sldMk cId="2202762491" sldId="918"/>
            <ac:spMk id="3" creationId="{7C98C1A0-4CD3-3CF0-8D49-1D0FA2C40296}"/>
          </ac:spMkLst>
        </pc:spChg>
        <pc:spChg chg="mod">
          <ac:chgData name="Jeffery, Liam - TEP" userId="872983e7-87ca-4c51-b8b9-525c7e7ecff8" providerId="ADAL" clId="{8EF9E988-120E-415A-88D2-B0F53AA29545}" dt="2025-10-28T13:22:26.391" v="202" actId="1076"/>
          <ac:spMkLst>
            <pc:docMk/>
            <pc:sldMk cId="2202762491" sldId="918"/>
            <ac:spMk id="4" creationId="{C48D07B8-7BF5-BFB0-8880-82B2883D2C79}"/>
          </ac:spMkLst>
        </pc:spChg>
        <pc:picChg chg="del">
          <ac:chgData name="Jeffery, Liam - TEP" userId="872983e7-87ca-4c51-b8b9-525c7e7ecff8" providerId="ADAL" clId="{8EF9E988-120E-415A-88D2-B0F53AA29545}" dt="2025-10-28T13:21:04.964" v="157" actId="478"/>
          <ac:picMkLst>
            <pc:docMk/>
            <pc:sldMk cId="2202762491" sldId="918"/>
            <ac:picMk id="2" creationId="{3FCF314E-2690-1437-F05C-078E1AC72FB9}"/>
          </ac:picMkLst>
        </pc:picChg>
      </pc:sldChg>
      <pc:sldChg chg="modSp mod">
        <pc:chgData name="Jeffery, Liam - TEP" userId="872983e7-87ca-4c51-b8b9-525c7e7ecff8" providerId="ADAL" clId="{8EF9E988-120E-415A-88D2-B0F53AA29545}" dt="2025-10-28T15:24:52.832" v="733" actId="20577"/>
        <pc:sldMkLst>
          <pc:docMk/>
          <pc:sldMk cId="3334358060" sldId="938"/>
        </pc:sldMkLst>
        <pc:spChg chg="mod">
          <ac:chgData name="Jeffery, Liam - TEP" userId="872983e7-87ca-4c51-b8b9-525c7e7ecff8" providerId="ADAL" clId="{8EF9E988-120E-415A-88D2-B0F53AA29545}" dt="2025-10-28T15:24:52.832" v="733" actId="20577"/>
          <ac:spMkLst>
            <pc:docMk/>
            <pc:sldMk cId="3334358060" sldId="938"/>
            <ac:spMk id="16" creationId="{E0321218-D7EB-4B4B-1696-CD6A2C3B50E0}"/>
          </ac:spMkLst>
        </pc:spChg>
        <pc:spChg chg="mod">
          <ac:chgData name="Jeffery, Liam - TEP" userId="872983e7-87ca-4c51-b8b9-525c7e7ecff8" providerId="ADAL" clId="{8EF9E988-120E-415A-88D2-B0F53AA29545}" dt="2025-10-28T15:24:49.641" v="731" actId="20577"/>
          <ac:spMkLst>
            <pc:docMk/>
            <pc:sldMk cId="3334358060" sldId="938"/>
            <ac:spMk id="17" creationId="{25718E3D-E916-E1E6-E230-ED4B085F60ED}"/>
          </ac:spMkLst>
        </pc:spChg>
        <pc:spChg chg="mod">
          <ac:chgData name="Jeffery, Liam - TEP" userId="872983e7-87ca-4c51-b8b9-525c7e7ecff8" providerId="ADAL" clId="{8EF9E988-120E-415A-88D2-B0F53AA29545}" dt="2025-10-28T15:24:04.286" v="722" actId="20577"/>
          <ac:spMkLst>
            <pc:docMk/>
            <pc:sldMk cId="3334358060" sldId="938"/>
            <ac:spMk id="18" creationId="{A56C7A97-D610-55CB-37CB-EDEB6428FBC4}"/>
          </ac:spMkLst>
        </pc:spChg>
      </pc:sldChg>
      <pc:sldChg chg="modSp mod">
        <pc:chgData name="Jeffery, Liam - TEP" userId="872983e7-87ca-4c51-b8b9-525c7e7ecff8" providerId="ADAL" clId="{8EF9E988-120E-415A-88D2-B0F53AA29545}" dt="2025-10-28T15:25:47.964" v="738" actId="207"/>
        <pc:sldMkLst>
          <pc:docMk/>
          <pc:sldMk cId="387020672" sldId="940"/>
        </pc:sldMkLst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4" creationId="{13AA4C7A-215B-5A1C-9FCD-6FAED6DB4908}"/>
          </ac:spMkLst>
        </pc:spChg>
        <pc:spChg chg="mod">
          <ac:chgData name="Jeffery, Liam - TEP" userId="872983e7-87ca-4c51-b8b9-525c7e7ecff8" providerId="ADAL" clId="{8EF9E988-120E-415A-88D2-B0F53AA29545}" dt="2025-10-28T15:25:42.197" v="736" actId="207"/>
          <ac:spMkLst>
            <pc:docMk/>
            <pc:sldMk cId="387020672" sldId="940"/>
            <ac:spMk id="5" creationId="{BF662876-1501-4CD0-A1B7-28C337831EDC}"/>
          </ac:spMkLst>
        </pc:spChg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6" creationId="{BEC97268-7877-B724-7492-BA2146CE0113}"/>
          </ac:spMkLst>
        </pc:spChg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7" creationId="{D2069528-5A68-495C-D439-3B1C4012B40F}"/>
          </ac:spMkLst>
        </pc:spChg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8" creationId="{EEB9F7F6-9371-8EF3-FB50-6CB86E4DB8B3}"/>
          </ac:spMkLst>
        </pc:spChg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9" creationId="{70376357-36D6-06AF-3D6D-D6075C8CA248}"/>
          </ac:spMkLst>
        </pc:spChg>
        <pc:spChg chg="mod">
          <ac:chgData name="Jeffery, Liam - TEP" userId="872983e7-87ca-4c51-b8b9-525c7e7ecff8" providerId="ADAL" clId="{8EF9E988-120E-415A-88D2-B0F53AA29545}" dt="2025-10-28T15:25:28.489" v="735" actId="1076"/>
          <ac:spMkLst>
            <pc:docMk/>
            <pc:sldMk cId="387020672" sldId="940"/>
            <ac:spMk id="10" creationId="{CB48FB8E-569B-915F-36BA-0AB9E9B977FD}"/>
          </ac:spMkLst>
        </pc:spChg>
        <pc:spChg chg="mod">
          <ac:chgData name="Jeffery, Liam - TEP" userId="872983e7-87ca-4c51-b8b9-525c7e7ecff8" providerId="ADAL" clId="{8EF9E988-120E-415A-88D2-B0F53AA29545}" dt="2025-10-28T15:25:45.065" v="737" actId="207"/>
          <ac:spMkLst>
            <pc:docMk/>
            <pc:sldMk cId="387020672" sldId="940"/>
            <ac:spMk id="11" creationId="{A9750AAF-5B98-3F2E-3A03-2835CA5F7F10}"/>
          </ac:spMkLst>
        </pc:spChg>
        <pc:spChg chg="mod">
          <ac:chgData name="Jeffery, Liam - TEP" userId="872983e7-87ca-4c51-b8b9-525c7e7ecff8" providerId="ADAL" clId="{8EF9E988-120E-415A-88D2-B0F53AA29545}" dt="2025-10-28T15:25:47.964" v="738" actId="207"/>
          <ac:spMkLst>
            <pc:docMk/>
            <pc:sldMk cId="387020672" sldId="940"/>
            <ac:spMk id="12" creationId="{F9630E29-8D8D-3138-DF33-B11277C18E08}"/>
          </ac:spMkLst>
        </pc:spChg>
      </pc:sldChg>
      <pc:sldChg chg="modSp mod">
        <pc:chgData name="Jeffery, Liam - TEP" userId="872983e7-87ca-4c51-b8b9-525c7e7ecff8" providerId="ADAL" clId="{8EF9E988-120E-415A-88D2-B0F53AA29545}" dt="2025-10-28T13:24:36.655" v="223" actId="20577"/>
        <pc:sldMkLst>
          <pc:docMk/>
          <pc:sldMk cId="2482526749" sldId="941"/>
        </pc:sldMkLst>
        <pc:spChg chg="mod">
          <ac:chgData name="Jeffery, Liam - TEP" userId="872983e7-87ca-4c51-b8b9-525c7e7ecff8" providerId="ADAL" clId="{8EF9E988-120E-415A-88D2-B0F53AA29545}" dt="2025-10-28T13:24:36.655" v="223" actId="20577"/>
          <ac:spMkLst>
            <pc:docMk/>
            <pc:sldMk cId="2482526749" sldId="941"/>
            <ac:spMk id="5" creationId="{EB7F7B28-211A-8F1C-C5B5-7118A8BAE6EE}"/>
          </ac:spMkLst>
        </pc:spChg>
      </pc:sldChg>
      <pc:sldChg chg="modSp mod">
        <pc:chgData name="Jeffery, Liam - TEP" userId="872983e7-87ca-4c51-b8b9-525c7e7ecff8" providerId="ADAL" clId="{8EF9E988-120E-415A-88D2-B0F53AA29545}" dt="2025-10-28T13:25:14.065" v="228" actId="1076"/>
        <pc:sldMkLst>
          <pc:docMk/>
          <pc:sldMk cId="9095467" sldId="942"/>
        </pc:sldMkLst>
        <pc:spChg chg="mod">
          <ac:chgData name="Jeffery, Liam - TEP" userId="872983e7-87ca-4c51-b8b9-525c7e7ecff8" providerId="ADAL" clId="{8EF9E988-120E-415A-88D2-B0F53AA29545}" dt="2025-10-28T13:25:14.065" v="228" actId="1076"/>
          <ac:spMkLst>
            <pc:docMk/>
            <pc:sldMk cId="9095467" sldId="942"/>
            <ac:spMk id="3" creationId="{C27FCC16-4A8A-5E69-0AA3-55885AB4B696}"/>
          </ac:spMkLst>
        </pc:spChg>
      </pc:sldChg>
      <pc:sldChg chg="modSp mod">
        <pc:chgData name="Jeffery, Liam - TEP" userId="872983e7-87ca-4c51-b8b9-525c7e7ecff8" providerId="ADAL" clId="{8EF9E988-120E-415A-88D2-B0F53AA29545}" dt="2025-10-28T13:31:04.475" v="299" actId="113"/>
        <pc:sldMkLst>
          <pc:docMk/>
          <pc:sldMk cId="3463178352" sldId="943"/>
        </pc:sldMkLst>
        <pc:spChg chg="mod">
          <ac:chgData name="Jeffery, Liam - TEP" userId="872983e7-87ca-4c51-b8b9-525c7e7ecff8" providerId="ADAL" clId="{8EF9E988-120E-415A-88D2-B0F53AA29545}" dt="2025-10-28T13:31:04.475" v="299" actId="113"/>
          <ac:spMkLst>
            <pc:docMk/>
            <pc:sldMk cId="3463178352" sldId="943"/>
            <ac:spMk id="2" creationId="{A3DF3A9C-54CC-C49D-52F1-0E0CBAE9A2BB}"/>
          </ac:spMkLst>
        </pc:spChg>
      </pc:sldChg>
      <pc:sldChg chg="modSp mod">
        <pc:chgData name="Jeffery, Liam - TEP" userId="872983e7-87ca-4c51-b8b9-525c7e7ecff8" providerId="ADAL" clId="{8EF9E988-120E-415A-88D2-B0F53AA29545}" dt="2025-10-28T13:30:08.833" v="292" actId="1076"/>
        <pc:sldMkLst>
          <pc:docMk/>
          <pc:sldMk cId="3908170001" sldId="944"/>
        </pc:sldMkLst>
        <pc:spChg chg="mod">
          <ac:chgData name="Jeffery, Liam - TEP" userId="872983e7-87ca-4c51-b8b9-525c7e7ecff8" providerId="ADAL" clId="{8EF9E988-120E-415A-88D2-B0F53AA29545}" dt="2025-10-28T13:30:08.833" v="292" actId="1076"/>
          <ac:spMkLst>
            <pc:docMk/>
            <pc:sldMk cId="3908170001" sldId="944"/>
            <ac:spMk id="2" creationId="{CE0D96DA-EAF9-EA3A-9C25-513E8532C2D5}"/>
          </ac:spMkLst>
        </pc:spChg>
        <pc:picChg chg="mod">
          <ac:chgData name="Jeffery, Liam - TEP" userId="872983e7-87ca-4c51-b8b9-525c7e7ecff8" providerId="ADAL" clId="{8EF9E988-120E-415A-88D2-B0F53AA29545}" dt="2025-10-28T13:29:56.906" v="287" actId="1076"/>
          <ac:picMkLst>
            <pc:docMk/>
            <pc:sldMk cId="3908170001" sldId="944"/>
            <ac:picMk id="3" creationId="{A42C4A5D-75DD-4E30-435E-29C6FE434EAB}"/>
          </ac:picMkLst>
        </pc:picChg>
      </pc:sldChg>
      <pc:sldChg chg="modSp mod">
        <pc:chgData name="Jeffery, Liam - TEP" userId="872983e7-87ca-4c51-b8b9-525c7e7ecff8" providerId="ADAL" clId="{8EF9E988-120E-415A-88D2-B0F53AA29545}" dt="2025-10-28T13:31:23.907" v="306" actId="113"/>
        <pc:sldMkLst>
          <pc:docMk/>
          <pc:sldMk cId="1096973748" sldId="945"/>
        </pc:sldMkLst>
        <pc:spChg chg="mod">
          <ac:chgData name="Jeffery, Liam - TEP" userId="872983e7-87ca-4c51-b8b9-525c7e7ecff8" providerId="ADAL" clId="{8EF9E988-120E-415A-88D2-B0F53AA29545}" dt="2025-10-28T13:31:23.907" v="306" actId="113"/>
          <ac:spMkLst>
            <pc:docMk/>
            <pc:sldMk cId="1096973748" sldId="945"/>
            <ac:spMk id="2" creationId="{82AAAFE0-021F-A266-80CA-D7A564F8671A}"/>
          </ac:spMkLst>
        </pc:spChg>
      </pc:sldChg>
      <pc:sldChg chg="modSp mod">
        <pc:chgData name="Jeffery, Liam - TEP" userId="872983e7-87ca-4c51-b8b9-525c7e7ecff8" providerId="ADAL" clId="{8EF9E988-120E-415A-88D2-B0F53AA29545}" dt="2025-10-28T13:36:05.561" v="386" actId="113"/>
        <pc:sldMkLst>
          <pc:docMk/>
          <pc:sldMk cId="1447908155" sldId="946"/>
        </pc:sldMkLst>
        <pc:spChg chg="mod">
          <ac:chgData name="Jeffery, Liam - TEP" userId="872983e7-87ca-4c51-b8b9-525c7e7ecff8" providerId="ADAL" clId="{8EF9E988-120E-415A-88D2-B0F53AA29545}" dt="2025-10-28T13:36:05.561" v="386" actId="113"/>
          <ac:spMkLst>
            <pc:docMk/>
            <pc:sldMk cId="1447908155" sldId="946"/>
            <ac:spMk id="2" creationId="{F8D373D1-2BE2-502F-7DD9-FD69FE544D03}"/>
          </ac:spMkLst>
        </pc:spChg>
        <pc:spChg chg="mod">
          <ac:chgData name="Jeffery, Liam - TEP" userId="872983e7-87ca-4c51-b8b9-525c7e7ecff8" providerId="ADAL" clId="{8EF9E988-120E-415A-88D2-B0F53AA29545}" dt="2025-10-28T13:35:56.964" v="382" actId="1076"/>
          <ac:spMkLst>
            <pc:docMk/>
            <pc:sldMk cId="1447908155" sldId="946"/>
            <ac:spMk id="5" creationId="{8FCF2A6D-0E87-F2A5-381D-B7A7116407D8}"/>
          </ac:spMkLst>
        </pc:spChg>
        <pc:picChg chg="mod">
          <ac:chgData name="Jeffery, Liam - TEP" userId="872983e7-87ca-4c51-b8b9-525c7e7ecff8" providerId="ADAL" clId="{8EF9E988-120E-415A-88D2-B0F53AA29545}" dt="2025-10-28T13:36:00.144" v="384" actId="1076"/>
          <ac:picMkLst>
            <pc:docMk/>
            <pc:sldMk cId="1447908155" sldId="946"/>
            <ac:picMk id="4" creationId="{636B8BCD-C2EC-BE54-3247-862421AC889B}"/>
          </ac:picMkLst>
        </pc:picChg>
      </pc:sldChg>
      <pc:sldChg chg="addSp delSp modSp add del mod">
        <pc:chgData name="Jeffery, Liam - TEP" userId="872983e7-87ca-4c51-b8b9-525c7e7ecff8" providerId="ADAL" clId="{8EF9E988-120E-415A-88D2-B0F53AA29545}" dt="2025-10-28T15:24:14.852" v="727" actId="2696"/>
        <pc:sldMkLst>
          <pc:docMk/>
          <pc:sldMk cId="2688532175" sldId="947"/>
        </pc:sldMkLst>
        <pc:spChg chg="add del mod">
          <ac:chgData name="Jeffery, Liam - TEP" userId="872983e7-87ca-4c51-b8b9-525c7e7ecff8" providerId="ADAL" clId="{8EF9E988-120E-415A-88D2-B0F53AA29545}" dt="2025-10-28T15:24:12.267" v="726" actId="478"/>
          <ac:spMkLst>
            <pc:docMk/>
            <pc:sldMk cId="2688532175" sldId="947"/>
            <ac:spMk id="2" creationId="{35B22BE8-B02B-B971-94F3-8115395CFC78}"/>
          </ac:spMkLst>
        </pc:spChg>
        <pc:spChg chg="add del mod">
          <ac:chgData name="Jeffery, Liam - TEP" userId="872983e7-87ca-4c51-b8b9-525c7e7ecff8" providerId="ADAL" clId="{8EF9E988-120E-415A-88D2-B0F53AA29545}" dt="2025-10-28T15:24:11.653" v="725" actId="478"/>
          <ac:spMkLst>
            <pc:docMk/>
            <pc:sldMk cId="2688532175" sldId="947"/>
            <ac:spMk id="3" creationId="{F9601DD4-03D3-2D37-8678-59F4DC5286EF}"/>
          </ac:spMkLst>
        </pc:spChg>
        <pc:spChg chg="add del mod">
          <ac:chgData name="Jeffery, Liam - TEP" userId="872983e7-87ca-4c51-b8b9-525c7e7ecff8" providerId="ADAL" clId="{8EF9E988-120E-415A-88D2-B0F53AA29545}" dt="2025-10-28T15:24:10.218" v="724" actId="478"/>
          <ac:spMkLst>
            <pc:docMk/>
            <pc:sldMk cId="2688532175" sldId="947"/>
            <ac:spMk id="4" creationId="{7A9E6984-41CB-9440-1F00-CA8E1ADC6893}"/>
          </ac:spMkLst>
        </pc:spChg>
        <pc:spChg chg="add del mod">
          <ac:chgData name="Jeffery, Liam - TEP" userId="872983e7-87ca-4c51-b8b9-525c7e7ecff8" providerId="ADAL" clId="{8EF9E988-120E-415A-88D2-B0F53AA29545}" dt="2025-10-28T15:24:09.578" v="723" actId="478"/>
          <ac:spMkLst>
            <pc:docMk/>
            <pc:sldMk cId="2688532175" sldId="947"/>
            <ac:spMk id="5" creationId="{19B905D7-25F1-E6C4-0BC9-40E545A8071D}"/>
          </ac:spMkLst>
        </pc:spChg>
        <pc:spChg chg="del">
          <ac:chgData name="Jeffery, Liam - TEP" userId="872983e7-87ca-4c51-b8b9-525c7e7ecff8" providerId="ADAL" clId="{8EF9E988-120E-415A-88D2-B0F53AA29545}" dt="2025-10-28T15:21:50.006" v="700" actId="478"/>
          <ac:spMkLst>
            <pc:docMk/>
            <pc:sldMk cId="2688532175" sldId="947"/>
            <ac:spMk id="9" creationId="{0812C38A-07EB-C699-A657-D2598ADEFAC5}"/>
          </ac:spMkLst>
        </pc:spChg>
        <pc:spChg chg="del">
          <ac:chgData name="Jeffery, Liam - TEP" userId="872983e7-87ca-4c51-b8b9-525c7e7ecff8" providerId="ADAL" clId="{8EF9E988-120E-415A-88D2-B0F53AA29545}" dt="2025-10-28T15:21:54.421" v="701" actId="478"/>
          <ac:spMkLst>
            <pc:docMk/>
            <pc:sldMk cId="2688532175" sldId="947"/>
            <ac:spMk id="10" creationId="{C6C96D02-0474-40FB-A98E-3D1B0C373196}"/>
          </ac:spMkLst>
        </pc:spChg>
        <pc:spChg chg="del">
          <ac:chgData name="Jeffery, Liam - TEP" userId="872983e7-87ca-4c51-b8b9-525c7e7ecff8" providerId="ADAL" clId="{8EF9E988-120E-415A-88D2-B0F53AA29545}" dt="2025-10-28T15:21:56.683" v="703" actId="478"/>
          <ac:spMkLst>
            <pc:docMk/>
            <pc:sldMk cId="2688532175" sldId="947"/>
            <ac:spMk id="11" creationId="{B1176175-80DA-0198-82C6-D0C62CB207CA}"/>
          </ac:spMkLst>
        </pc:spChg>
        <pc:spChg chg="del">
          <ac:chgData name="Jeffery, Liam - TEP" userId="872983e7-87ca-4c51-b8b9-525c7e7ecff8" providerId="ADAL" clId="{8EF9E988-120E-415A-88D2-B0F53AA29545}" dt="2025-10-28T15:21:56.008" v="702" actId="478"/>
          <ac:spMkLst>
            <pc:docMk/>
            <pc:sldMk cId="2688532175" sldId="947"/>
            <ac:spMk id="13" creationId="{9E8A8C75-660F-549A-9DDE-C806BC112C25}"/>
          </ac:spMkLst>
        </pc:spChg>
      </pc:sldChg>
      <pc:sldChg chg="addSp delSp modSp new del mod">
        <pc:chgData name="Jeffery, Liam - TEP" userId="872983e7-87ca-4c51-b8b9-525c7e7ecff8" providerId="ADAL" clId="{8EF9E988-120E-415A-88D2-B0F53AA29545}" dt="2025-10-28T15:23:51.938" v="720" actId="2696"/>
        <pc:sldMkLst>
          <pc:docMk/>
          <pc:sldMk cId="2895504583" sldId="948"/>
        </pc:sldMkLst>
        <pc:spChg chg="del">
          <ac:chgData name="Jeffery, Liam - TEP" userId="872983e7-87ca-4c51-b8b9-525c7e7ecff8" providerId="ADAL" clId="{8EF9E988-120E-415A-88D2-B0F53AA29545}" dt="2025-10-28T15:23:30.337" v="717" actId="931"/>
          <ac:spMkLst>
            <pc:docMk/>
            <pc:sldMk cId="2895504583" sldId="948"/>
            <ac:spMk id="4" creationId="{B91D5C38-6DE6-C022-3B5C-4F2A52AE410D}"/>
          </ac:spMkLst>
        </pc:spChg>
        <pc:picChg chg="add del mod">
          <ac:chgData name="Jeffery, Liam - TEP" userId="872983e7-87ca-4c51-b8b9-525c7e7ecff8" providerId="ADAL" clId="{8EF9E988-120E-415A-88D2-B0F53AA29545}" dt="2025-10-28T15:23:21.744" v="716" actId="478"/>
          <ac:picMkLst>
            <pc:docMk/>
            <pc:sldMk cId="2895504583" sldId="948"/>
            <ac:picMk id="5" creationId="{B1A81581-B7E9-5AB6-9BBA-06AC6B3D7AE1}"/>
          </ac:picMkLst>
        </pc:picChg>
        <pc:picChg chg="add mod">
          <ac:chgData name="Jeffery, Liam - TEP" userId="872983e7-87ca-4c51-b8b9-525c7e7ecff8" providerId="ADAL" clId="{8EF9E988-120E-415A-88D2-B0F53AA29545}" dt="2025-10-28T15:23:36.147" v="719" actId="962"/>
          <ac:picMkLst>
            <pc:docMk/>
            <pc:sldMk cId="2895504583" sldId="948"/>
            <ac:picMk id="7" creationId="{FE7E5BBD-4DE2-9576-0BA3-8786E5C62275}"/>
          </ac:picMkLst>
        </pc:picChg>
      </pc:sldChg>
    </pc:docChg>
  </pc:docChgLst>
  <pc:docChgLst>
    <pc:chgData name="Lawrence, Zara - TEP" userId="1c952cc4-12fb-4800-9f20-9c829dfbfdd8" providerId="ADAL" clId="{523F2B8E-08F0-428F-839F-3497D533557C}"/>
    <pc:docChg chg="undo custSel addSld delSld modSld sldOrd">
      <pc:chgData name="Lawrence, Zara - TEP" userId="1c952cc4-12fb-4800-9f20-9c829dfbfdd8" providerId="ADAL" clId="{523F2B8E-08F0-428F-839F-3497D533557C}" dt="2025-10-22T13:16:45.224" v="1505" actId="478"/>
      <pc:docMkLst>
        <pc:docMk/>
      </pc:docMkLst>
      <pc:sldChg chg="addSp delSp modSp mod modNotesTx">
        <pc:chgData name="Lawrence, Zara - TEP" userId="1c952cc4-12fb-4800-9f20-9c829dfbfdd8" providerId="ADAL" clId="{523F2B8E-08F0-428F-839F-3497D533557C}" dt="2025-10-22T12:30:49.438" v="1502" actId="20577"/>
        <pc:sldMkLst>
          <pc:docMk/>
          <pc:sldMk cId="3178428483" sldId="256"/>
        </pc:sldMkLst>
      </pc:sldChg>
      <pc:sldChg chg="modSp add mod setBg">
        <pc:chgData name="Lawrence, Zara - TEP" userId="1c952cc4-12fb-4800-9f20-9c829dfbfdd8" providerId="ADAL" clId="{523F2B8E-08F0-428F-839F-3497D533557C}" dt="2025-10-22T12:04:38.799" v="1169" actId="1076"/>
        <pc:sldMkLst>
          <pc:docMk/>
          <pc:sldMk cId="1011570443" sldId="266"/>
        </pc:sldMkLst>
      </pc:sldChg>
      <pc:sldChg chg="del">
        <pc:chgData name="Lawrence, Zara - TEP" userId="1c952cc4-12fb-4800-9f20-9c829dfbfdd8" providerId="ADAL" clId="{523F2B8E-08F0-428F-839F-3497D533557C}" dt="2025-10-22T08:31:22.001" v="18" actId="47"/>
        <pc:sldMkLst>
          <pc:docMk/>
          <pc:sldMk cId="902332452" sldId="288"/>
        </pc:sldMkLst>
      </pc:sldChg>
      <pc:sldChg chg="del">
        <pc:chgData name="Lawrence, Zara - TEP" userId="1c952cc4-12fb-4800-9f20-9c829dfbfdd8" providerId="ADAL" clId="{523F2B8E-08F0-428F-839F-3497D533557C}" dt="2025-10-22T08:31:20.539" v="16" actId="47"/>
        <pc:sldMkLst>
          <pc:docMk/>
          <pc:sldMk cId="3538776774" sldId="299"/>
        </pc:sldMkLst>
      </pc:sldChg>
      <pc:sldChg chg="modSp mod ord">
        <pc:chgData name="Lawrence, Zara - TEP" userId="1c952cc4-12fb-4800-9f20-9c829dfbfdd8" providerId="ADAL" clId="{523F2B8E-08F0-428F-839F-3497D533557C}" dt="2025-10-22T12:02:08.468" v="1161"/>
        <pc:sldMkLst>
          <pc:docMk/>
          <pc:sldMk cId="1057018511" sldId="300"/>
        </pc:sldMkLst>
      </pc:sldChg>
      <pc:sldChg chg="modNotesTx">
        <pc:chgData name="Lawrence, Zara - TEP" userId="1c952cc4-12fb-4800-9f20-9c829dfbfdd8" providerId="ADAL" clId="{523F2B8E-08F0-428F-839F-3497D533557C}" dt="2025-10-22T08:31:13.247" v="10" actId="20577"/>
        <pc:sldMkLst>
          <pc:docMk/>
          <pc:sldMk cId="3718213011" sldId="303"/>
        </pc:sldMkLst>
      </pc:sldChg>
      <pc:sldChg chg="add setBg">
        <pc:chgData name="Lawrence, Zara - TEP" userId="1c952cc4-12fb-4800-9f20-9c829dfbfdd8" providerId="ADAL" clId="{523F2B8E-08F0-428F-839F-3497D533557C}" dt="2025-10-22T09:02:17.865" v="31"/>
        <pc:sldMkLst>
          <pc:docMk/>
          <pc:sldMk cId="1539201793" sldId="313"/>
        </pc:sldMkLst>
      </pc:sldChg>
      <pc:sldChg chg="add setBg">
        <pc:chgData name="Lawrence, Zara - TEP" userId="1c952cc4-12fb-4800-9f20-9c829dfbfdd8" providerId="ADAL" clId="{523F2B8E-08F0-428F-839F-3497D533557C}" dt="2025-10-22T09:02:24.848" v="32"/>
        <pc:sldMkLst>
          <pc:docMk/>
          <pc:sldMk cId="539687279" sldId="314"/>
        </pc:sldMkLst>
      </pc:sldChg>
      <pc:sldChg chg="del">
        <pc:chgData name="Lawrence, Zara - TEP" userId="1c952cc4-12fb-4800-9f20-9c829dfbfdd8" providerId="ADAL" clId="{523F2B8E-08F0-428F-839F-3497D533557C}" dt="2025-10-22T09:07:45.802" v="252" actId="47"/>
        <pc:sldMkLst>
          <pc:docMk/>
          <pc:sldMk cId="3394640371" sldId="335"/>
        </pc:sldMkLst>
      </pc:sldChg>
      <pc:sldChg chg="del">
        <pc:chgData name="Lawrence, Zara - TEP" userId="1c952cc4-12fb-4800-9f20-9c829dfbfdd8" providerId="ADAL" clId="{523F2B8E-08F0-428F-839F-3497D533557C}" dt="2025-10-22T09:36:27.084" v="570" actId="47"/>
        <pc:sldMkLst>
          <pc:docMk/>
          <pc:sldMk cId="2344524838" sldId="339"/>
        </pc:sldMkLst>
      </pc:sldChg>
      <pc:sldChg chg="del">
        <pc:chgData name="Lawrence, Zara - TEP" userId="1c952cc4-12fb-4800-9f20-9c829dfbfdd8" providerId="ADAL" clId="{523F2B8E-08F0-428F-839F-3497D533557C}" dt="2025-10-22T08:31:40.508" v="19" actId="47"/>
        <pc:sldMkLst>
          <pc:docMk/>
          <pc:sldMk cId="1849810302" sldId="422"/>
        </pc:sldMkLst>
      </pc:sldChg>
      <pc:sldChg chg="del">
        <pc:chgData name="Lawrence, Zara - TEP" userId="1c952cc4-12fb-4800-9f20-9c829dfbfdd8" providerId="ADAL" clId="{523F2B8E-08F0-428F-839F-3497D533557C}" dt="2025-10-22T08:31:19.227" v="14" actId="47"/>
        <pc:sldMkLst>
          <pc:docMk/>
          <pc:sldMk cId="3626084359" sldId="425"/>
        </pc:sldMkLst>
      </pc:sldChg>
      <pc:sldChg chg="modSp add del mod">
        <pc:chgData name="Lawrence, Zara - TEP" userId="1c952cc4-12fb-4800-9f20-9c829dfbfdd8" providerId="ADAL" clId="{523F2B8E-08F0-428F-839F-3497D533557C}" dt="2025-10-22T12:08:07.344" v="1251"/>
        <pc:sldMkLst>
          <pc:docMk/>
          <pc:sldMk cId="2408797917" sldId="455"/>
        </pc:sldMkLst>
      </pc:sldChg>
      <pc:sldChg chg="add del">
        <pc:chgData name="Lawrence, Zara - TEP" userId="1c952cc4-12fb-4800-9f20-9c829dfbfdd8" providerId="ADAL" clId="{523F2B8E-08F0-428F-839F-3497D533557C}" dt="2025-10-22T08:31:17.847" v="11" actId="47"/>
        <pc:sldMkLst>
          <pc:docMk/>
          <pc:sldMk cId="2625729766" sldId="459"/>
        </pc:sldMkLst>
      </pc:sldChg>
      <pc:sldChg chg="del">
        <pc:chgData name="Lawrence, Zara - TEP" userId="1c952cc4-12fb-4800-9f20-9c829dfbfdd8" providerId="ADAL" clId="{523F2B8E-08F0-428F-839F-3497D533557C}" dt="2025-10-22T09:07:47.393" v="253" actId="47"/>
        <pc:sldMkLst>
          <pc:docMk/>
          <pc:sldMk cId="531716744" sldId="587"/>
        </pc:sldMkLst>
      </pc:sldChg>
      <pc:sldChg chg="del">
        <pc:chgData name="Lawrence, Zara - TEP" userId="1c952cc4-12fb-4800-9f20-9c829dfbfdd8" providerId="ADAL" clId="{523F2B8E-08F0-428F-839F-3497D533557C}" dt="2025-10-22T08:31:40.920" v="20" actId="47"/>
        <pc:sldMkLst>
          <pc:docMk/>
          <pc:sldMk cId="3184373238" sldId="608"/>
        </pc:sldMkLst>
      </pc:sldChg>
      <pc:sldChg chg="modSp add mod setBg">
        <pc:chgData name="Lawrence, Zara - TEP" userId="1c952cc4-12fb-4800-9f20-9c829dfbfdd8" providerId="ADAL" clId="{523F2B8E-08F0-428F-839F-3497D533557C}" dt="2025-10-22T12:17:12.976" v="1501" actId="1076"/>
        <pc:sldMkLst>
          <pc:docMk/>
          <pc:sldMk cId="3794035241" sldId="623"/>
        </pc:sldMkLst>
      </pc:sldChg>
      <pc:sldChg chg="add setBg">
        <pc:chgData name="Lawrence, Zara - TEP" userId="1c952cc4-12fb-4800-9f20-9c829dfbfdd8" providerId="ADAL" clId="{523F2B8E-08F0-428F-839F-3497D533557C}" dt="2025-10-22T11:08:11.666" v="1155"/>
        <pc:sldMkLst>
          <pc:docMk/>
          <pc:sldMk cId="35498574" sldId="697"/>
        </pc:sldMkLst>
      </pc:sldChg>
      <pc:sldChg chg="add del setBg">
        <pc:chgData name="Lawrence, Zara - TEP" userId="1c952cc4-12fb-4800-9f20-9c829dfbfdd8" providerId="ADAL" clId="{523F2B8E-08F0-428F-839F-3497D533557C}" dt="2025-10-22T11:05:10.797" v="1104" actId="47"/>
        <pc:sldMkLst>
          <pc:docMk/>
          <pc:sldMk cId="1902930016" sldId="781"/>
        </pc:sldMkLst>
      </pc:sldChg>
      <pc:sldChg chg="add setBg">
        <pc:chgData name="Lawrence, Zara - TEP" userId="1c952cc4-12fb-4800-9f20-9c829dfbfdd8" providerId="ADAL" clId="{523F2B8E-08F0-428F-839F-3497D533557C}" dt="2025-10-22T11:05:16.967" v="1105"/>
        <pc:sldMkLst>
          <pc:docMk/>
          <pc:sldMk cId="3464937826" sldId="785"/>
        </pc:sldMkLst>
      </pc:sldChg>
      <pc:sldChg chg="add setBg">
        <pc:chgData name="Lawrence, Zara - TEP" userId="1c952cc4-12fb-4800-9f20-9c829dfbfdd8" providerId="ADAL" clId="{523F2B8E-08F0-428F-839F-3497D533557C}" dt="2025-10-22T11:08:03.593" v="1154"/>
        <pc:sldMkLst>
          <pc:docMk/>
          <pc:sldMk cId="1486053648" sldId="786"/>
        </pc:sldMkLst>
      </pc:sldChg>
      <pc:sldChg chg="add setBg">
        <pc:chgData name="Lawrence, Zara - TEP" userId="1c952cc4-12fb-4800-9f20-9c829dfbfdd8" providerId="ADAL" clId="{523F2B8E-08F0-428F-839F-3497D533557C}" dt="2025-10-22T11:08:16.676" v="1156"/>
        <pc:sldMkLst>
          <pc:docMk/>
          <pc:sldMk cId="1837132295" sldId="789"/>
        </pc:sldMkLst>
      </pc:sldChg>
      <pc:sldChg chg="add setBg">
        <pc:chgData name="Lawrence, Zara - TEP" userId="1c952cc4-12fb-4800-9f20-9c829dfbfdd8" providerId="ADAL" clId="{523F2B8E-08F0-428F-839F-3497D533557C}" dt="2025-10-22T11:05:21.105" v="1106"/>
        <pc:sldMkLst>
          <pc:docMk/>
          <pc:sldMk cId="3236505326" sldId="791"/>
        </pc:sldMkLst>
      </pc:sldChg>
      <pc:sldChg chg="add setBg">
        <pc:chgData name="Lawrence, Zara - TEP" userId="1c952cc4-12fb-4800-9f20-9c829dfbfdd8" providerId="ADAL" clId="{523F2B8E-08F0-428F-839F-3497D533557C}" dt="2025-10-22T11:04:35.206" v="1100"/>
        <pc:sldMkLst>
          <pc:docMk/>
          <pc:sldMk cId="3214200318" sldId="792"/>
        </pc:sldMkLst>
      </pc:sldChg>
      <pc:sldChg chg="add setBg">
        <pc:chgData name="Lawrence, Zara - TEP" userId="1c952cc4-12fb-4800-9f20-9c829dfbfdd8" providerId="ADAL" clId="{523F2B8E-08F0-428F-839F-3497D533557C}" dt="2025-10-22T11:08:21.263" v="1157"/>
        <pc:sldMkLst>
          <pc:docMk/>
          <pc:sldMk cId="792994858" sldId="801"/>
        </pc:sldMkLst>
      </pc:sldChg>
      <pc:sldChg chg="add setBg">
        <pc:chgData name="Lawrence, Zara - TEP" userId="1c952cc4-12fb-4800-9f20-9c829dfbfdd8" providerId="ADAL" clId="{523F2B8E-08F0-428F-839F-3497D533557C}" dt="2025-10-22T11:08:26.492" v="1158"/>
        <pc:sldMkLst>
          <pc:docMk/>
          <pc:sldMk cId="32162402" sldId="802"/>
        </pc:sldMkLst>
      </pc:sldChg>
      <pc:sldChg chg="delSp modSp add mod setBg modNotesTx">
        <pc:chgData name="Lawrence, Zara - TEP" userId="1c952cc4-12fb-4800-9f20-9c829dfbfdd8" providerId="ADAL" clId="{523F2B8E-08F0-428F-839F-3497D533557C}" dt="2025-10-22T12:31:40.998" v="1503" actId="20577"/>
        <pc:sldMkLst>
          <pc:docMk/>
          <pc:sldMk cId="144845894" sldId="809"/>
        </pc:sldMkLst>
      </pc:sldChg>
      <pc:sldChg chg="add setBg">
        <pc:chgData name="Lawrence, Zara - TEP" userId="1c952cc4-12fb-4800-9f20-9c829dfbfdd8" providerId="ADAL" clId="{523F2B8E-08F0-428F-839F-3497D533557C}" dt="2025-10-22T11:05:25.914" v="1107"/>
        <pc:sldMkLst>
          <pc:docMk/>
          <pc:sldMk cId="3050024527" sldId="813"/>
        </pc:sldMkLst>
      </pc:sldChg>
      <pc:sldChg chg="add setBg">
        <pc:chgData name="Lawrence, Zara - TEP" userId="1c952cc4-12fb-4800-9f20-9c829dfbfdd8" providerId="ADAL" clId="{523F2B8E-08F0-428F-839F-3497D533557C}" dt="2025-10-22T11:08:00.003" v="1153"/>
        <pc:sldMkLst>
          <pc:docMk/>
          <pc:sldMk cId="4116228019" sldId="814"/>
        </pc:sldMkLst>
      </pc:sldChg>
      <pc:sldChg chg="add">
        <pc:chgData name="Lawrence, Zara - TEP" userId="1c952cc4-12fb-4800-9f20-9c829dfbfdd8" providerId="ADAL" clId="{523F2B8E-08F0-428F-839F-3497D533557C}" dt="2025-10-22T11:05:32.881" v="1108"/>
        <pc:sldMkLst>
          <pc:docMk/>
          <pc:sldMk cId="2009166871" sldId="819"/>
        </pc:sldMkLst>
      </pc:sldChg>
      <pc:sldChg chg="add">
        <pc:chgData name="Lawrence, Zara - TEP" userId="1c952cc4-12fb-4800-9f20-9c829dfbfdd8" providerId="ADAL" clId="{523F2B8E-08F0-428F-839F-3497D533557C}" dt="2025-10-22T11:05:40.486" v="1109"/>
        <pc:sldMkLst>
          <pc:docMk/>
          <pc:sldMk cId="2158831725" sldId="820"/>
        </pc:sldMkLst>
      </pc:sldChg>
      <pc:sldChg chg="add">
        <pc:chgData name="Lawrence, Zara - TEP" userId="1c952cc4-12fb-4800-9f20-9c829dfbfdd8" providerId="ADAL" clId="{523F2B8E-08F0-428F-839F-3497D533557C}" dt="2025-10-22T11:05:46.624" v="1110"/>
        <pc:sldMkLst>
          <pc:docMk/>
          <pc:sldMk cId="1956310841" sldId="821"/>
        </pc:sldMkLst>
      </pc:sldChg>
      <pc:sldChg chg="add">
        <pc:chgData name="Lawrence, Zara - TEP" userId="1c952cc4-12fb-4800-9f20-9c829dfbfdd8" providerId="ADAL" clId="{523F2B8E-08F0-428F-839F-3497D533557C}" dt="2025-10-22T11:05:50.075" v="1111"/>
        <pc:sldMkLst>
          <pc:docMk/>
          <pc:sldMk cId="459146112" sldId="822"/>
        </pc:sldMkLst>
      </pc:sldChg>
      <pc:sldChg chg="add">
        <pc:chgData name="Lawrence, Zara - TEP" userId="1c952cc4-12fb-4800-9f20-9c829dfbfdd8" providerId="ADAL" clId="{523F2B8E-08F0-428F-839F-3497D533557C}" dt="2025-10-22T11:05:59.553" v="1112"/>
        <pc:sldMkLst>
          <pc:docMk/>
          <pc:sldMk cId="3330671799" sldId="823"/>
        </pc:sldMkLst>
      </pc:sldChg>
      <pc:sldChg chg="addSp delSp modSp mod">
        <pc:chgData name="Lawrence, Zara - TEP" userId="1c952cc4-12fb-4800-9f20-9c829dfbfdd8" providerId="ADAL" clId="{523F2B8E-08F0-428F-839F-3497D533557C}" dt="2025-10-22T09:07:39.503" v="250" actId="164"/>
        <pc:sldMkLst>
          <pc:docMk/>
          <pc:sldMk cId="3506054222" sldId="866"/>
        </pc:sldMkLst>
      </pc:sldChg>
      <pc:sldChg chg="del">
        <pc:chgData name="Lawrence, Zara - TEP" userId="1c952cc4-12fb-4800-9f20-9c829dfbfdd8" providerId="ADAL" clId="{523F2B8E-08F0-428F-839F-3497D533557C}" dt="2025-10-22T09:35:54.265" v="560" actId="47"/>
        <pc:sldMkLst>
          <pc:docMk/>
          <pc:sldMk cId="807330042" sldId="875"/>
        </pc:sldMkLst>
      </pc:sldChg>
      <pc:sldChg chg="del">
        <pc:chgData name="Lawrence, Zara - TEP" userId="1c952cc4-12fb-4800-9f20-9c829dfbfdd8" providerId="ADAL" clId="{523F2B8E-08F0-428F-839F-3497D533557C}" dt="2025-10-22T09:36:21.486" v="563" actId="47"/>
        <pc:sldMkLst>
          <pc:docMk/>
          <pc:sldMk cId="781723329" sldId="878"/>
        </pc:sldMkLst>
      </pc:sldChg>
      <pc:sldChg chg="del">
        <pc:chgData name="Lawrence, Zara - TEP" userId="1c952cc4-12fb-4800-9f20-9c829dfbfdd8" providerId="ADAL" clId="{523F2B8E-08F0-428F-839F-3497D533557C}" dt="2025-10-22T09:36:22.631" v="564" actId="47"/>
        <pc:sldMkLst>
          <pc:docMk/>
          <pc:sldMk cId="949409502" sldId="879"/>
        </pc:sldMkLst>
      </pc:sldChg>
      <pc:sldChg chg="del">
        <pc:chgData name="Lawrence, Zara - TEP" userId="1c952cc4-12fb-4800-9f20-9c829dfbfdd8" providerId="ADAL" clId="{523F2B8E-08F0-428F-839F-3497D533557C}" dt="2025-10-22T09:36:22.967" v="565" actId="47"/>
        <pc:sldMkLst>
          <pc:docMk/>
          <pc:sldMk cId="3487497034" sldId="880"/>
        </pc:sldMkLst>
      </pc:sldChg>
      <pc:sldChg chg="del">
        <pc:chgData name="Lawrence, Zara - TEP" userId="1c952cc4-12fb-4800-9f20-9c829dfbfdd8" providerId="ADAL" clId="{523F2B8E-08F0-428F-839F-3497D533557C}" dt="2025-10-22T09:36:23.242" v="566" actId="47"/>
        <pc:sldMkLst>
          <pc:docMk/>
          <pc:sldMk cId="3592008953" sldId="881"/>
        </pc:sldMkLst>
      </pc:sldChg>
      <pc:sldChg chg="del">
        <pc:chgData name="Lawrence, Zara - TEP" userId="1c952cc4-12fb-4800-9f20-9c829dfbfdd8" providerId="ADAL" clId="{523F2B8E-08F0-428F-839F-3497D533557C}" dt="2025-10-22T09:36:23.584" v="567" actId="47"/>
        <pc:sldMkLst>
          <pc:docMk/>
          <pc:sldMk cId="2236826652" sldId="882"/>
        </pc:sldMkLst>
      </pc:sldChg>
      <pc:sldChg chg="del">
        <pc:chgData name="Lawrence, Zara - TEP" userId="1c952cc4-12fb-4800-9f20-9c829dfbfdd8" providerId="ADAL" clId="{523F2B8E-08F0-428F-839F-3497D533557C}" dt="2025-10-22T09:36:24.083" v="568" actId="47"/>
        <pc:sldMkLst>
          <pc:docMk/>
          <pc:sldMk cId="3475645916" sldId="883"/>
        </pc:sldMkLst>
      </pc:sldChg>
      <pc:sldChg chg="del">
        <pc:chgData name="Lawrence, Zara - TEP" userId="1c952cc4-12fb-4800-9f20-9c829dfbfdd8" providerId="ADAL" clId="{523F2B8E-08F0-428F-839F-3497D533557C}" dt="2025-10-22T09:01:10.346" v="28" actId="47"/>
        <pc:sldMkLst>
          <pc:docMk/>
          <pc:sldMk cId="256134835" sldId="892"/>
        </pc:sldMkLst>
      </pc:sldChg>
      <pc:sldChg chg="del ord">
        <pc:chgData name="Lawrence, Zara - TEP" userId="1c952cc4-12fb-4800-9f20-9c829dfbfdd8" providerId="ADAL" clId="{523F2B8E-08F0-428F-839F-3497D533557C}" dt="2025-10-22T12:07:11.039" v="1244" actId="47"/>
        <pc:sldMkLst>
          <pc:docMk/>
          <pc:sldMk cId="321497024" sldId="900"/>
        </pc:sldMkLst>
      </pc:sldChg>
      <pc:sldChg chg="del">
        <pc:chgData name="Lawrence, Zara - TEP" userId="1c952cc4-12fb-4800-9f20-9c829dfbfdd8" providerId="ADAL" clId="{523F2B8E-08F0-428F-839F-3497D533557C}" dt="2025-10-22T09:07:44.960" v="251" actId="47"/>
        <pc:sldMkLst>
          <pc:docMk/>
          <pc:sldMk cId="1771106828" sldId="910"/>
        </pc:sldMkLst>
      </pc:sldChg>
      <pc:sldChg chg="del">
        <pc:chgData name="Lawrence, Zara - TEP" userId="1c952cc4-12fb-4800-9f20-9c829dfbfdd8" providerId="ADAL" clId="{523F2B8E-08F0-428F-839F-3497D533557C}" dt="2025-10-22T08:31:53.337" v="21" actId="47"/>
        <pc:sldMkLst>
          <pc:docMk/>
          <pc:sldMk cId="886404480" sldId="915"/>
        </pc:sldMkLst>
      </pc:sldChg>
      <pc:sldChg chg="del">
        <pc:chgData name="Lawrence, Zara - TEP" userId="1c952cc4-12fb-4800-9f20-9c829dfbfdd8" providerId="ADAL" clId="{523F2B8E-08F0-428F-839F-3497D533557C}" dt="2025-10-22T09:36:28.146" v="571" actId="47"/>
        <pc:sldMkLst>
          <pc:docMk/>
          <pc:sldMk cId="587548945" sldId="916"/>
        </pc:sldMkLst>
      </pc:sldChg>
      <pc:sldChg chg="del">
        <pc:chgData name="Lawrence, Zara - TEP" userId="1c952cc4-12fb-4800-9f20-9c829dfbfdd8" providerId="ADAL" clId="{523F2B8E-08F0-428F-839F-3497D533557C}" dt="2025-10-22T09:35:55.005" v="561" actId="47"/>
        <pc:sldMkLst>
          <pc:docMk/>
          <pc:sldMk cId="2225910104" sldId="919"/>
        </pc:sldMkLst>
      </pc:sldChg>
      <pc:sldChg chg="del">
        <pc:chgData name="Lawrence, Zara - TEP" userId="1c952cc4-12fb-4800-9f20-9c829dfbfdd8" providerId="ADAL" clId="{523F2B8E-08F0-428F-839F-3497D533557C}" dt="2025-10-22T08:31:19.836" v="15" actId="47"/>
        <pc:sldMkLst>
          <pc:docMk/>
          <pc:sldMk cId="2473799067" sldId="920"/>
        </pc:sldMkLst>
      </pc:sldChg>
      <pc:sldChg chg="del">
        <pc:chgData name="Lawrence, Zara - TEP" userId="1c952cc4-12fb-4800-9f20-9c829dfbfdd8" providerId="ADAL" clId="{523F2B8E-08F0-428F-839F-3497D533557C}" dt="2025-10-22T08:31:21.236" v="17" actId="47"/>
        <pc:sldMkLst>
          <pc:docMk/>
          <pc:sldMk cId="1340687267" sldId="921"/>
        </pc:sldMkLst>
      </pc:sldChg>
      <pc:sldChg chg="del">
        <pc:chgData name="Lawrence, Zara - TEP" userId="1c952cc4-12fb-4800-9f20-9c829dfbfdd8" providerId="ADAL" clId="{523F2B8E-08F0-428F-839F-3497D533557C}" dt="2025-10-22T09:36:25.681" v="569" actId="47"/>
        <pc:sldMkLst>
          <pc:docMk/>
          <pc:sldMk cId="1500090029" sldId="922"/>
        </pc:sldMkLst>
      </pc:sldChg>
      <pc:sldChg chg="del">
        <pc:chgData name="Lawrence, Zara - TEP" userId="1c952cc4-12fb-4800-9f20-9c829dfbfdd8" providerId="ADAL" clId="{523F2B8E-08F0-428F-839F-3497D533557C}" dt="2025-10-22T09:36:20.077" v="562" actId="47"/>
        <pc:sldMkLst>
          <pc:docMk/>
          <pc:sldMk cId="1467735951" sldId="923"/>
        </pc:sldMkLst>
      </pc:sldChg>
      <pc:sldChg chg="addSp delSp modSp mod delAnim modAnim">
        <pc:chgData name="Lawrence, Zara - TEP" userId="1c952cc4-12fb-4800-9f20-9c829dfbfdd8" providerId="ADAL" clId="{523F2B8E-08F0-428F-839F-3497D533557C}" dt="2025-10-22T09:46:14.369" v="580" actId="1076"/>
        <pc:sldMkLst>
          <pc:docMk/>
          <pc:sldMk cId="1985240047" sldId="924"/>
        </pc:sldMkLst>
      </pc:sldChg>
      <pc:sldChg chg="del">
        <pc:chgData name="Lawrence, Zara - TEP" userId="1c952cc4-12fb-4800-9f20-9c829dfbfdd8" providerId="ADAL" clId="{523F2B8E-08F0-428F-839F-3497D533557C}" dt="2025-10-22T09:36:29.211" v="572" actId="47"/>
        <pc:sldMkLst>
          <pc:docMk/>
          <pc:sldMk cId="421262507" sldId="925"/>
        </pc:sldMkLst>
      </pc:sldChg>
      <pc:sldChg chg="new del">
        <pc:chgData name="Lawrence, Zara - TEP" userId="1c952cc4-12fb-4800-9f20-9c829dfbfdd8" providerId="ADAL" clId="{523F2B8E-08F0-428F-839F-3497D533557C}" dt="2025-10-22T08:31:18.778" v="13" actId="47"/>
        <pc:sldMkLst>
          <pc:docMk/>
          <pc:sldMk cId="2813804664" sldId="926"/>
        </pc:sldMkLst>
      </pc:sldChg>
      <pc:sldChg chg="new del">
        <pc:chgData name="Lawrence, Zara - TEP" userId="1c952cc4-12fb-4800-9f20-9c829dfbfdd8" providerId="ADAL" clId="{523F2B8E-08F0-428F-839F-3497D533557C}" dt="2025-10-22T08:31:18.307" v="12" actId="47"/>
        <pc:sldMkLst>
          <pc:docMk/>
          <pc:sldMk cId="342710480" sldId="927"/>
        </pc:sldMkLst>
      </pc:sldChg>
      <pc:sldChg chg="add del">
        <pc:chgData name="Lawrence, Zara - TEP" userId="1c952cc4-12fb-4800-9f20-9c829dfbfdd8" providerId="ADAL" clId="{523F2B8E-08F0-428F-839F-3497D533557C}" dt="2025-10-22T09:01:07.617" v="27" actId="47"/>
        <pc:sldMkLst>
          <pc:docMk/>
          <pc:sldMk cId="133327182" sldId="937"/>
        </pc:sldMkLst>
      </pc:sldChg>
      <pc:sldChg chg="addSp delSp modSp new mod">
        <pc:chgData name="Lawrence, Zara - TEP" userId="1c952cc4-12fb-4800-9f20-9c829dfbfdd8" providerId="ADAL" clId="{523F2B8E-08F0-428F-839F-3497D533557C}" dt="2025-10-22T09:01:05.178" v="26" actId="478"/>
        <pc:sldMkLst>
          <pc:docMk/>
          <pc:sldMk cId="3334358060" sldId="938"/>
        </pc:sldMkLst>
      </pc:sldChg>
      <pc:sldChg chg="add setBg">
        <pc:chgData name="Lawrence, Zara - TEP" userId="1c952cc4-12fb-4800-9f20-9c829dfbfdd8" providerId="ADAL" clId="{523F2B8E-08F0-428F-839F-3497D533557C}" dt="2025-10-22T09:01:27.100" v="29"/>
        <pc:sldMkLst>
          <pc:docMk/>
          <pc:sldMk cId="3765768295" sldId="939"/>
        </pc:sldMkLst>
      </pc:sldChg>
      <pc:sldChg chg="add">
        <pc:chgData name="Lawrence, Zara - TEP" userId="1c952cc4-12fb-4800-9f20-9c829dfbfdd8" providerId="ADAL" clId="{523F2B8E-08F0-428F-839F-3497D533557C}" dt="2025-10-22T09:01:51.499" v="30"/>
        <pc:sldMkLst>
          <pc:docMk/>
          <pc:sldMk cId="387020672" sldId="940"/>
        </pc:sldMkLst>
      </pc:sldChg>
      <pc:sldChg chg="addSp delSp modSp new mod">
        <pc:chgData name="Lawrence, Zara - TEP" userId="1c952cc4-12fb-4800-9f20-9c829dfbfdd8" providerId="ADAL" clId="{523F2B8E-08F0-428F-839F-3497D533557C}" dt="2025-10-22T10:58:16.278" v="983" actId="1076"/>
        <pc:sldMkLst>
          <pc:docMk/>
          <pc:sldMk cId="2482526749" sldId="941"/>
        </pc:sldMkLst>
      </pc:sldChg>
      <pc:sldChg chg="modSp new mod">
        <pc:chgData name="Lawrence, Zara - TEP" userId="1c952cc4-12fb-4800-9f20-9c829dfbfdd8" providerId="ADAL" clId="{523F2B8E-08F0-428F-839F-3497D533557C}" dt="2025-10-22T09:35:24.628" v="558" actId="20577"/>
        <pc:sldMkLst>
          <pc:docMk/>
          <pc:sldMk cId="9095467" sldId="942"/>
        </pc:sldMkLst>
      </pc:sldChg>
      <pc:sldChg chg="delSp modSp new mod">
        <pc:chgData name="Lawrence, Zara - TEP" userId="1c952cc4-12fb-4800-9f20-9c829dfbfdd8" providerId="ADAL" clId="{523F2B8E-08F0-428F-839F-3497D533557C}" dt="2025-10-22T11:03:08.143" v="1099" actId="1076"/>
        <pc:sldMkLst>
          <pc:docMk/>
          <pc:sldMk cId="3463178352" sldId="943"/>
        </pc:sldMkLst>
      </pc:sldChg>
      <pc:sldChg chg="addSp modSp new">
        <pc:chgData name="Lawrence, Zara - TEP" userId="1c952cc4-12fb-4800-9f20-9c829dfbfdd8" providerId="ADAL" clId="{523F2B8E-08F0-428F-839F-3497D533557C}" dt="2025-10-22T11:05:08.866" v="1103"/>
        <pc:sldMkLst>
          <pc:docMk/>
          <pc:sldMk cId="3908170001" sldId="944"/>
        </pc:sldMkLst>
      </pc:sldChg>
      <pc:sldChg chg="modSp add mod ord">
        <pc:chgData name="Lawrence, Zara - TEP" userId="1c952cc4-12fb-4800-9f20-9c829dfbfdd8" providerId="ADAL" clId="{523F2B8E-08F0-428F-839F-3497D533557C}" dt="2025-10-22T12:13:31.532" v="1498" actId="20577"/>
        <pc:sldMkLst>
          <pc:docMk/>
          <pc:sldMk cId="1096973748" sldId="945"/>
        </pc:sldMkLst>
      </pc:sldChg>
      <pc:sldChg chg="add del ord">
        <pc:chgData name="Lawrence, Zara - TEP" userId="1c952cc4-12fb-4800-9f20-9c829dfbfdd8" providerId="ADAL" clId="{523F2B8E-08F0-428F-839F-3497D533557C}" dt="2025-10-22T11:06:41.300" v="1116" actId="47"/>
        <pc:sldMkLst>
          <pc:docMk/>
          <pc:sldMk cId="2618649873" sldId="945"/>
        </pc:sldMkLst>
      </pc:sldChg>
      <pc:sldChg chg="addSp delSp modSp new mod modAnim">
        <pc:chgData name="Lawrence, Zara - TEP" userId="1c952cc4-12fb-4800-9f20-9c829dfbfdd8" providerId="ADAL" clId="{523F2B8E-08F0-428F-839F-3497D533557C}" dt="2025-10-22T13:16:45.224" v="1505" actId="478"/>
        <pc:sldMkLst>
          <pc:docMk/>
          <pc:sldMk cId="1447908155" sldId="946"/>
        </pc:sldMkLst>
      </pc:sldChg>
      <pc:sldChg chg="new del ord">
        <pc:chgData name="Lawrence, Zara - TEP" userId="1c952cc4-12fb-4800-9f20-9c829dfbfdd8" providerId="ADAL" clId="{523F2B8E-08F0-428F-839F-3497D533557C}" dt="2025-10-22T12:11:19.316" v="1277" actId="47"/>
        <pc:sldMkLst>
          <pc:docMk/>
          <pc:sldMk cId="3514827847" sldId="947"/>
        </pc:sldMkLst>
      </pc:sldChg>
      <pc:sldMasterChg chg="delSldLayout">
        <pc:chgData name="Lawrence, Zara - TEP" userId="1c952cc4-12fb-4800-9f20-9c829dfbfdd8" providerId="ADAL" clId="{523F2B8E-08F0-428F-839F-3497D533557C}" dt="2025-10-22T09:36:24.083" v="568" actId="47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523F2B8E-08F0-428F-839F-3497D533557C}" dt="2025-10-22T09:36:24.083" v="568" actId="47"/>
          <pc:sldLayoutMkLst>
            <pc:docMk/>
            <pc:sldMasterMk cId="0" sldId="2147483648"/>
            <pc:sldLayoutMk cId="4228293498" sldId="2147483711"/>
          </pc:sldLayoutMkLst>
        </pc:sldLayoutChg>
      </pc:sldMasterChg>
    </pc:docChg>
  </pc:docChgLst>
  <pc:docChgLst>
    <pc:chgData name="Lawrence, Zara - TEP" userId="1c952cc4-12fb-4800-9f20-9c829dfbfdd8" providerId="ADAL" clId="{A8A56518-A616-4CCC-B94C-471E45C30855}"/>
    <pc:docChg chg="undo custSel addSld delSld modSld sldOrd">
      <pc:chgData name="Lawrence, Zara - TEP" userId="1c952cc4-12fb-4800-9f20-9c829dfbfdd8" providerId="ADAL" clId="{A8A56518-A616-4CCC-B94C-471E45C30855}" dt="2025-10-28T19:51:30.404" v="758" actId="47"/>
      <pc:docMkLst>
        <pc:docMk/>
      </pc:docMkLst>
      <pc:sldChg chg="addSp delSp modSp mod">
        <pc:chgData name="Lawrence, Zara - TEP" userId="1c952cc4-12fb-4800-9f20-9c829dfbfdd8" providerId="ADAL" clId="{A8A56518-A616-4CCC-B94C-471E45C30855}" dt="2025-10-28T19:20:23.423" v="688" actId="20577"/>
        <pc:sldMkLst>
          <pc:docMk/>
          <pc:sldMk cId="3178428483" sldId="256"/>
        </pc:sldMkLst>
        <pc:spChg chg="add mod">
          <ac:chgData name="Lawrence, Zara - TEP" userId="1c952cc4-12fb-4800-9f20-9c829dfbfdd8" providerId="ADAL" clId="{A8A56518-A616-4CCC-B94C-471E45C30855}" dt="2025-10-28T19:20:23.423" v="688" actId="20577"/>
          <ac:spMkLst>
            <pc:docMk/>
            <pc:sldMk cId="3178428483" sldId="256"/>
            <ac:spMk id="2" creationId="{1045A02E-DF52-B5C9-BE21-86C64A706AF9}"/>
          </ac:spMkLst>
        </pc:spChg>
        <pc:spChg chg="del">
          <ac:chgData name="Lawrence, Zara - TEP" userId="1c952cc4-12fb-4800-9f20-9c829dfbfdd8" providerId="ADAL" clId="{A8A56518-A616-4CCC-B94C-471E45C30855}" dt="2025-10-28T19:20:16.004" v="677" actId="478"/>
          <ac:spMkLst>
            <pc:docMk/>
            <pc:sldMk cId="3178428483" sldId="256"/>
            <ac:spMk id="9" creationId="{00014302-74EA-85D5-A741-D7C86FE50D56}"/>
          </ac:spMkLst>
        </pc:spChg>
      </pc:sldChg>
      <pc:sldChg chg="addSp modSp del mod modTransition modAnim">
        <pc:chgData name="Lawrence, Zara - TEP" userId="1c952cc4-12fb-4800-9f20-9c829dfbfdd8" providerId="ADAL" clId="{A8A56518-A616-4CCC-B94C-471E45C30855}" dt="2025-10-28T19:21:04.011" v="706" actId="47"/>
        <pc:sldMkLst>
          <pc:docMk/>
          <pc:sldMk cId="1011570443" sldId="266"/>
        </pc:sldMkLst>
        <pc:spChg chg="add mod">
          <ac:chgData name="Lawrence, Zara - TEP" userId="1c952cc4-12fb-4800-9f20-9c829dfbfdd8" providerId="ADAL" clId="{A8A56518-A616-4CCC-B94C-471E45C30855}" dt="2025-10-28T18:13:30.301" v="393" actId="208"/>
          <ac:spMkLst>
            <pc:docMk/>
            <pc:sldMk cId="1011570443" sldId="266"/>
            <ac:spMk id="2" creationId="{5B133AF2-C4F2-FC62-7161-C5EA18C47D26}"/>
          </ac:spMkLst>
        </pc:spChg>
        <pc:spChg chg="mod">
          <ac:chgData name="Lawrence, Zara - TEP" userId="1c952cc4-12fb-4800-9f20-9c829dfbfdd8" providerId="ADAL" clId="{A8A56518-A616-4CCC-B94C-471E45C30855}" dt="2025-10-28T18:12:44.579" v="388" actId="207"/>
          <ac:spMkLst>
            <pc:docMk/>
            <pc:sldMk cId="1011570443" sldId="266"/>
            <ac:spMk id="8" creationId="{0B348849-08DB-BE81-060C-D9B21838F3EE}"/>
          </ac:spMkLst>
        </pc:spChg>
      </pc:sldChg>
      <pc:sldChg chg="del">
        <pc:chgData name="Lawrence, Zara - TEP" userId="1c952cc4-12fb-4800-9f20-9c829dfbfdd8" providerId="ADAL" clId="{A8A56518-A616-4CCC-B94C-471E45C30855}" dt="2025-10-28T19:21:04.667" v="708" actId="47"/>
        <pc:sldMkLst>
          <pc:docMk/>
          <pc:sldMk cId="1057018511" sldId="300"/>
        </pc:sldMkLst>
      </pc:sldChg>
      <pc:sldChg chg="del">
        <pc:chgData name="Lawrence, Zara - TEP" userId="1c952cc4-12fb-4800-9f20-9c829dfbfdd8" providerId="ADAL" clId="{A8A56518-A616-4CCC-B94C-471E45C30855}" dt="2025-10-28T19:21:04.315" v="707" actId="47"/>
        <pc:sldMkLst>
          <pc:docMk/>
          <pc:sldMk cId="3718213011" sldId="303"/>
        </pc:sldMkLst>
      </pc:sldChg>
      <pc:sldChg chg="del">
        <pc:chgData name="Lawrence, Zara - TEP" userId="1c952cc4-12fb-4800-9f20-9c829dfbfdd8" providerId="ADAL" clId="{A8A56518-A616-4CCC-B94C-471E45C30855}" dt="2025-10-28T19:20:57.828" v="703" actId="47"/>
        <pc:sldMkLst>
          <pc:docMk/>
          <pc:sldMk cId="1539201793" sldId="313"/>
        </pc:sldMkLst>
      </pc:sldChg>
      <pc:sldChg chg="del">
        <pc:chgData name="Lawrence, Zara - TEP" userId="1c952cc4-12fb-4800-9f20-9c829dfbfdd8" providerId="ADAL" clId="{A8A56518-A616-4CCC-B94C-471E45C30855}" dt="2025-10-28T19:20:36.911" v="690" actId="47"/>
        <pc:sldMkLst>
          <pc:docMk/>
          <pc:sldMk cId="539687279" sldId="314"/>
        </pc:sldMkLst>
      </pc:sldChg>
      <pc:sldChg chg="add del setBg">
        <pc:chgData name="Lawrence, Zara - TEP" userId="1c952cc4-12fb-4800-9f20-9c829dfbfdd8" providerId="ADAL" clId="{A8A56518-A616-4CCC-B94C-471E45C30855}" dt="2025-10-28T19:23:52.924" v="753" actId="47"/>
        <pc:sldMkLst>
          <pc:docMk/>
          <pc:sldMk cId="1165988941" sldId="432"/>
        </pc:sldMkLst>
      </pc:sldChg>
      <pc:sldChg chg="add del">
        <pc:chgData name="Lawrence, Zara - TEP" userId="1c952cc4-12fb-4800-9f20-9c829dfbfdd8" providerId="ADAL" clId="{A8A56518-A616-4CCC-B94C-471E45C30855}" dt="2025-10-28T19:24:12.412" v="756" actId="47"/>
        <pc:sldMkLst>
          <pc:docMk/>
          <pc:sldMk cId="98790202" sldId="435"/>
        </pc:sldMkLst>
      </pc:sldChg>
      <pc:sldChg chg="addSp delSp modSp add mod ord">
        <pc:chgData name="Lawrence, Zara - TEP" userId="1c952cc4-12fb-4800-9f20-9c829dfbfdd8" providerId="ADAL" clId="{A8A56518-A616-4CCC-B94C-471E45C30855}" dt="2025-10-28T19:23:22.812" v="749" actId="478"/>
        <pc:sldMkLst>
          <pc:docMk/>
          <pc:sldMk cId="1255131152" sldId="437"/>
        </pc:sldMkLst>
        <pc:spChg chg="add del mod">
          <ac:chgData name="Lawrence, Zara - TEP" userId="1c952cc4-12fb-4800-9f20-9c829dfbfdd8" providerId="ADAL" clId="{A8A56518-A616-4CCC-B94C-471E45C30855}" dt="2025-10-28T19:23:22.812" v="749" actId="478"/>
          <ac:spMkLst>
            <pc:docMk/>
            <pc:sldMk cId="1255131152" sldId="437"/>
            <ac:spMk id="3" creationId="{3E8E09EA-C5FD-62D2-3918-BAA8F25F8AF1}"/>
          </ac:spMkLst>
        </pc:spChg>
        <pc:spChg chg="mod">
          <ac:chgData name="Lawrence, Zara - TEP" userId="1c952cc4-12fb-4800-9f20-9c829dfbfdd8" providerId="ADAL" clId="{A8A56518-A616-4CCC-B94C-471E45C30855}" dt="2025-10-28T19:21:51.540" v="739" actId="20577"/>
          <ac:spMkLst>
            <pc:docMk/>
            <pc:sldMk cId="1255131152" sldId="437"/>
            <ac:spMk id="4" creationId="{313E9D4F-FB9A-0D3B-FCC7-B3BCE4DEB321}"/>
          </ac:spMkLst>
        </pc:spChg>
      </pc:sldChg>
      <pc:sldChg chg="add del">
        <pc:chgData name="Lawrence, Zara - TEP" userId="1c952cc4-12fb-4800-9f20-9c829dfbfdd8" providerId="ADAL" clId="{A8A56518-A616-4CCC-B94C-471E45C30855}" dt="2025-10-28T19:20:27.281" v="689" actId="47"/>
        <pc:sldMkLst>
          <pc:docMk/>
          <pc:sldMk cId="269908077" sldId="438"/>
        </pc:sldMkLst>
      </pc:sldChg>
      <pc:sldChg chg="del modTransition">
        <pc:chgData name="Lawrence, Zara - TEP" userId="1c952cc4-12fb-4800-9f20-9c829dfbfdd8" providerId="ADAL" clId="{A8A56518-A616-4CCC-B94C-471E45C30855}" dt="2025-10-28T19:21:21.342" v="734" actId="47"/>
        <pc:sldMkLst>
          <pc:docMk/>
          <pc:sldMk cId="2408797917" sldId="455"/>
        </pc:sldMkLst>
      </pc:sldChg>
      <pc:sldChg chg="del modTransition">
        <pc:chgData name="Lawrence, Zara - TEP" userId="1c952cc4-12fb-4800-9f20-9c829dfbfdd8" providerId="ADAL" clId="{A8A56518-A616-4CCC-B94C-471E45C30855}" dt="2025-10-28T19:21:03.614" v="705" actId="47"/>
        <pc:sldMkLst>
          <pc:docMk/>
          <pc:sldMk cId="3794035241" sldId="623"/>
        </pc:sldMkLst>
      </pc:sldChg>
      <pc:sldChg chg="del">
        <pc:chgData name="Lawrence, Zara - TEP" userId="1c952cc4-12fb-4800-9f20-9c829dfbfdd8" providerId="ADAL" clId="{A8A56518-A616-4CCC-B94C-471E45C30855}" dt="2025-10-28T19:20:51.496" v="696" actId="47"/>
        <pc:sldMkLst>
          <pc:docMk/>
          <pc:sldMk cId="365933113" sldId="634"/>
        </pc:sldMkLst>
      </pc:sldChg>
      <pc:sldChg chg="del">
        <pc:chgData name="Lawrence, Zara - TEP" userId="1c952cc4-12fb-4800-9f20-9c829dfbfdd8" providerId="ADAL" clId="{A8A56518-A616-4CCC-B94C-471E45C30855}" dt="2025-10-28T19:21:05.302" v="711" actId="47"/>
        <pc:sldMkLst>
          <pc:docMk/>
          <pc:sldMk cId="3682645655" sldId="653"/>
        </pc:sldMkLst>
      </pc:sldChg>
      <pc:sldChg chg="del">
        <pc:chgData name="Lawrence, Zara - TEP" userId="1c952cc4-12fb-4800-9f20-9c829dfbfdd8" providerId="ADAL" clId="{A8A56518-A616-4CCC-B94C-471E45C30855}" dt="2025-10-28T19:20:55.517" v="699" actId="47"/>
        <pc:sldMkLst>
          <pc:docMk/>
          <pc:sldMk cId="25574573" sldId="654"/>
        </pc:sldMkLst>
      </pc:sldChg>
      <pc:sldChg chg="del modTransition">
        <pc:chgData name="Lawrence, Zara - TEP" userId="1c952cc4-12fb-4800-9f20-9c829dfbfdd8" providerId="ADAL" clId="{A8A56518-A616-4CCC-B94C-471E45C30855}" dt="2025-10-28T19:21:19.259" v="729" actId="47"/>
        <pc:sldMkLst>
          <pc:docMk/>
          <pc:sldMk cId="35498574" sldId="697"/>
        </pc:sldMkLst>
      </pc:sldChg>
      <pc:sldChg chg="del modTransition">
        <pc:chgData name="Lawrence, Zara - TEP" userId="1c952cc4-12fb-4800-9f20-9c829dfbfdd8" providerId="ADAL" clId="{A8A56518-A616-4CCC-B94C-471E45C30855}" dt="2025-10-28T19:21:14.143" v="718" actId="47"/>
        <pc:sldMkLst>
          <pc:docMk/>
          <pc:sldMk cId="3464937826" sldId="785"/>
        </pc:sldMkLst>
      </pc:sldChg>
      <pc:sldChg chg="del">
        <pc:chgData name="Lawrence, Zara - TEP" userId="1c952cc4-12fb-4800-9f20-9c829dfbfdd8" providerId="ADAL" clId="{A8A56518-A616-4CCC-B94C-471E45C30855}" dt="2025-10-28T19:21:18.620" v="728" actId="47"/>
        <pc:sldMkLst>
          <pc:docMk/>
          <pc:sldMk cId="1486053648" sldId="786"/>
        </pc:sldMkLst>
      </pc:sldChg>
      <pc:sldChg chg="del modTransition">
        <pc:chgData name="Lawrence, Zara - TEP" userId="1c952cc4-12fb-4800-9f20-9c829dfbfdd8" providerId="ADAL" clId="{A8A56518-A616-4CCC-B94C-471E45C30855}" dt="2025-10-28T19:21:19.544" v="730" actId="47"/>
        <pc:sldMkLst>
          <pc:docMk/>
          <pc:sldMk cId="1837132295" sldId="789"/>
        </pc:sldMkLst>
      </pc:sldChg>
      <pc:sldChg chg="del modTransition">
        <pc:chgData name="Lawrence, Zara - TEP" userId="1c952cc4-12fb-4800-9f20-9c829dfbfdd8" providerId="ADAL" clId="{A8A56518-A616-4CCC-B94C-471E45C30855}" dt="2025-10-28T19:21:14.414" v="719" actId="47"/>
        <pc:sldMkLst>
          <pc:docMk/>
          <pc:sldMk cId="3236505326" sldId="791"/>
        </pc:sldMkLst>
      </pc:sldChg>
      <pc:sldChg chg="del">
        <pc:chgData name="Lawrence, Zara - TEP" userId="1c952cc4-12fb-4800-9f20-9c829dfbfdd8" providerId="ADAL" clId="{A8A56518-A616-4CCC-B94C-471E45C30855}" dt="2025-10-28T19:21:13.473" v="716" actId="47"/>
        <pc:sldMkLst>
          <pc:docMk/>
          <pc:sldMk cId="3214200318" sldId="792"/>
        </pc:sldMkLst>
      </pc:sldChg>
      <pc:sldChg chg="del modTransition">
        <pc:chgData name="Lawrence, Zara - TEP" userId="1c952cc4-12fb-4800-9f20-9c829dfbfdd8" providerId="ADAL" clId="{A8A56518-A616-4CCC-B94C-471E45C30855}" dt="2025-10-28T19:21:19.828" v="731" actId="47"/>
        <pc:sldMkLst>
          <pc:docMk/>
          <pc:sldMk cId="792994858" sldId="801"/>
        </pc:sldMkLst>
      </pc:sldChg>
      <pc:sldChg chg="del modTransition">
        <pc:chgData name="Lawrence, Zara - TEP" userId="1c952cc4-12fb-4800-9f20-9c829dfbfdd8" providerId="ADAL" clId="{A8A56518-A616-4CCC-B94C-471E45C30855}" dt="2025-10-28T19:21:20.136" v="732" actId="47"/>
        <pc:sldMkLst>
          <pc:docMk/>
          <pc:sldMk cId="32162402" sldId="802"/>
        </pc:sldMkLst>
      </pc:sldChg>
      <pc:sldChg chg="del">
        <pc:chgData name="Lawrence, Zara - TEP" userId="1c952cc4-12fb-4800-9f20-9c829dfbfdd8" providerId="ADAL" clId="{A8A56518-A616-4CCC-B94C-471E45C30855}" dt="2025-10-28T19:21:10.711" v="714" actId="47"/>
        <pc:sldMkLst>
          <pc:docMk/>
          <pc:sldMk cId="144845894" sldId="809"/>
        </pc:sldMkLst>
      </pc:sldChg>
      <pc:sldChg chg="del modTransition">
        <pc:chgData name="Lawrence, Zara - TEP" userId="1c952cc4-12fb-4800-9f20-9c829dfbfdd8" providerId="ADAL" clId="{A8A56518-A616-4CCC-B94C-471E45C30855}" dt="2025-10-28T19:21:14.821" v="720" actId="47"/>
        <pc:sldMkLst>
          <pc:docMk/>
          <pc:sldMk cId="3050024527" sldId="813"/>
        </pc:sldMkLst>
      </pc:sldChg>
      <pc:sldChg chg="del">
        <pc:chgData name="Lawrence, Zara - TEP" userId="1c952cc4-12fb-4800-9f20-9c829dfbfdd8" providerId="ADAL" clId="{A8A56518-A616-4CCC-B94C-471E45C30855}" dt="2025-10-28T19:21:18.343" v="727" actId="47"/>
        <pc:sldMkLst>
          <pc:docMk/>
          <pc:sldMk cId="4116228019" sldId="814"/>
        </pc:sldMkLst>
      </pc:sldChg>
      <pc:sldChg chg="del modTransition">
        <pc:chgData name="Lawrence, Zara - TEP" userId="1c952cc4-12fb-4800-9f20-9c829dfbfdd8" providerId="ADAL" clId="{A8A56518-A616-4CCC-B94C-471E45C30855}" dt="2025-10-28T19:21:15.262" v="721" actId="47"/>
        <pc:sldMkLst>
          <pc:docMk/>
          <pc:sldMk cId="2009166871" sldId="819"/>
        </pc:sldMkLst>
      </pc:sldChg>
      <pc:sldChg chg="del modTransition">
        <pc:chgData name="Lawrence, Zara - TEP" userId="1c952cc4-12fb-4800-9f20-9c829dfbfdd8" providerId="ADAL" clId="{A8A56518-A616-4CCC-B94C-471E45C30855}" dt="2025-10-28T19:21:15.652" v="722" actId="47"/>
        <pc:sldMkLst>
          <pc:docMk/>
          <pc:sldMk cId="2158831725" sldId="820"/>
        </pc:sldMkLst>
      </pc:sldChg>
      <pc:sldChg chg="del modTransition">
        <pc:chgData name="Lawrence, Zara - TEP" userId="1c952cc4-12fb-4800-9f20-9c829dfbfdd8" providerId="ADAL" clId="{A8A56518-A616-4CCC-B94C-471E45C30855}" dt="2025-10-28T19:21:16.013" v="723" actId="47"/>
        <pc:sldMkLst>
          <pc:docMk/>
          <pc:sldMk cId="1956310841" sldId="821"/>
        </pc:sldMkLst>
      </pc:sldChg>
      <pc:sldChg chg="del modTransition">
        <pc:chgData name="Lawrence, Zara - TEP" userId="1c952cc4-12fb-4800-9f20-9c829dfbfdd8" providerId="ADAL" clId="{A8A56518-A616-4CCC-B94C-471E45C30855}" dt="2025-10-28T19:21:16.557" v="724" actId="47"/>
        <pc:sldMkLst>
          <pc:docMk/>
          <pc:sldMk cId="459146112" sldId="822"/>
        </pc:sldMkLst>
      </pc:sldChg>
      <pc:sldChg chg="del">
        <pc:chgData name="Lawrence, Zara - TEP" userId="1c952cc4-12fb-4800-9f20-9c829dfbfdd8" providerId="ADAL" clId="{A8A56518-A616-4CCC-B94C-471E45C30855}" dt="2025-10-28T19:21:17.139" v="725" actId="47"/>
        <pc:sldMkLst>
          <pc:docMk/>
          <pc:sldMk cId="3330671799" sldId="823"/>
        </pc:sldMkLst>
      </pc:sldChg>
      <pc:sldChg chg="del">
        <pc:chgData name="Lawrence, Zara - TEP" userId="1c952cc4-12fb-4800-9f20-9c829dfbfdd8" providerId="ADAL" clId="{A8A56518-A616-4CCC-B94C-471E45C30855}" dt="2025-10-28T19:20:58.425" v="704" actId="47"/>
        <pc:sldMkLst>
          <pc:docMk/>
          <pc:sldMk cId="3506054222" sldId="866"/>
        </pc:sldMkLst>
      </pc:sldChg>
      <pc:sldChg chg="del">
        <pc:chgData name="Lawrence, Zara - TEP" userId="1c952cc4-12fb-4800-9f20-9c829dfbfdd8" providerId="ADAL" clId="{A8A56518-A616-4CCC-B94C-471E45C30855}" dt="2025-10-28T19:21:05.268" v="709" actId="47"/>
        <pc:sldMkLst>
          <pc:docMk/>
          <pc:sldMk cId="3666802517" sldId="889"/>
        </pc:sldMkLst>
      </pc:sldChg>
      <pc:sldChg chg="modSp del mod">
        <pc:chgData name="Lawrence, Zara - TEP" userId="1c952cc4-12fb-4800-9f20-9c829dfbfdd8" providerId="ADAL" clId="{A8A56518-A616-4CCC-B94C-471E45C30855}" dt="2025-10-28T19:21:05.295" v="710" actId="47"/>
        <pc:sldMkLst>
          <pc:docMk/>
          <pc:sldMk cId="4193190154" sldId="890"/>
        </pc:sldMkLst>
        <pc:spChg chg="mod">
          <ac:chgData name="Lawrence, Zara - TEP" userId="1c952cc4-12fb-4800-9f20-9c829dfbfdd8" providerId="ADAL" clId="{A8A56518-A616-4CCC-B94C-471E45C30855}" dt="2025-10-28T17:59:16.423" v="254" actId="20577"/>
          <ac:spMkLst>
            <pc:docMk/>
            <pc:sldMk cId="4193190154" sldId="890"/>
            <ac:spMk id="2" creationId="{35CF08BC-9921-02A8-5E74-D5BA972D6B7B}"/>
          </ac:spMkLst>
        </pc:spChg>
        <pc:spChg chg="mod">
          <ac:chgData name="Lawrence, Zara - TEP" userId="1c952cc4-12fb-4800-9f20-9c829dfbfdd8" providerId="ADAL" clId="{A8A56518-A616-4CCC-B94C-471E45C30855}" dt="2025-10-28T17:59:24.702" v="256" actId="14100"/>
          <ac:spMkLst>
            <pc:docMk/>
            <pc:sldMk cId="4193190154" sldId="890"/>
            <ac:spMk id="6" creationId="{8F7E2E74-FB50-279A-9F64-FDF3A983BEC8}"/>
          </ac:spMkLst>
        </pc:spChg>
      </pc:sldChg>
      <pc:sldChg chg="modSp del mod">
        <pc:chgData name="Lawrence, Zara - TEP" userId="1c952cc4-12fb-4800-9f20-9c829dfbfdd8" providerId="ADAL" clId="{A8A56518-A616-4CCC-B94C-471E45C30855}" dt="2025-10-28T19:20:54.373" v="697" actId="47"/>
        <pc:sldMkLst>
          <pc:docMk/>
          <pc:sldMk cId="2765667972" sldId="891"/>
        </pc:sldMkLst>
        <pc:spChg chg="mod">
          <ac:chgData name="Lawrence, Zara - TEP" userId="1c952cc4-12fb-4800-9f20-9c829dfbfdd8" providerId="ADAL" clId="{A8A56518-A616-4CCC-B94C-471E45C30855}" dt="2025-10-28T18:00:26.846" v="341" actId="20577"/>
          <ac:spMkLst>
            <pc:docMk/>
            <pc:sldMk cId="2765667972" sldId="891"/>
            <ac:spMk id="5" creationId="{445A930F-F998-A01B-9C82-6D7404B42539}"/>
          </ac:spMkLst>
        </pc:spChg>
        <pc:spChg chg="mod">
          <ac:chgData name="Lawrence, Zara - TEP" userId="1c952cc4-12fb-4800-9f20-9c829dfbfdd8" providerId="ADAL" clId="{A8A56518-A616-4CCC-B94C-471E45C30855}" dt="2025-10-28T17:57:33.907" v="55" actId="14100"/>
          <ac:spMkLst>
            <pc:docMk/>
            <pc:sldMk cId="2765667972" sldId="891"/>
            <ac:spMk id="8" creationId="{3CFCCD18-DAAE-588B-DA94-897A48065744}"/>
          </ac:spMkLst>
        </pc:spChg>
      </pc:sldChg>
      <pc:sldChg chg="del">
        <pc:chgData name="Lawrence, Zara - TEP" userId="1c952cc4-12fb-4800-9f20-9c829dfbfdd8" providerId="ADAL" clId="{A8A56518-A616-4CCC-B94C-471E45C30855}" dt="2025-10-28T19:20:55.011" v="698" actId="47"/>
        <pc:sldMkLst>
          <pc:docMk/>
          <pc:sldMk cId="3336786481" sldId="895"/>
        </pc:sldMkLst>
      </pc:sldChg>
      <pc:sldChg chg="del">
        <pc:chgData name="Lawrence, Zara - TEP" userId="1c952cc4-12fb-4800-9f20-9c829dfbfdd8" providerId="ADAL" clId="{A8A56518-A616-4CCC-B94C-471E45C30855}" dt="2025-10-28T19:20:40.485" v="693" actId="47"/>
        <pc:sldMkLst>
          <pc:docMk/>
          <pc:sldMk cId="981482889" sldId="908"/>
        </pc:sldMkLst>
      </pc:sldChg>
      <pc:sldChg chg="del">
        <pc:chgData name="Lawrence, Zara - TEP" userId="1c952cc4-12fb-4800-9f20-9c829dfbfdd8" providerId="ADAL" clId="{A8A56518-A616-4CCC-B94C-471E45C30855}" dt="2025-10-28T19:20:37.846" v="691" actId="47"/>
        <pc:sldMkLst>
          <pc:docMk/>
          <pc:sldMk cId="206818574" sldId="917"/>
        </pc:sldMkLst>
      </pc:sldChg>
      <pc:sldChg chg="del">
        <pc:chgData name="Lawrence, Zara - TEP" userId="1c952cc4-12fb-4800-9f20-9c829dfbfdd8" providerId="ADAL" clId="{A8A56518-A616-4CCC-B94C-471E45C30855}" dt="2025-10-28T19:20:38.358" v="692" actId="47"/>
        <pc:sldMkLst>
          <pc:docMk/>
          <pc:sldMk cId="2202762491" sldId="918"/>
        </pc:sldMkLst>
      </pc:sldChg>
      <pc:sldChg chg="add del">
        <pc:chgData name="Lawrence, Zara - TEP" userId="1c952cc4-12fb-4800-9f20-9c829dfbfdd8" providerId="ADAL" clId="{A8A56518-A616-4CCC-B94C-471E45C30855}" dt="2025-10-28T19:51:30.404" v="758" actId="47"/>
        <pc:sldMkLst>
          <pc:docMk/>
          <pc:sldMk cId="1985240047" sldId="924"/>
        </pc:sldMkLst>
      </pc:sldChg>
      <pc:sldChg chg="addSp delSp modSp new mod setBg modAnim">
        <pc:chgData name="Lawrence, Zara - TEP" userId="1c952cc4-12fb-4800-9f20-9c829dfbfdd8" providerId="ADAL" clId="{A8A56518-A616-4CCC-B94C-471E45C30855}" dt="2025-10-28T19:23:47.434" v="752"/>
        <pc:sldMkLst>
          <pc:docMk/>
          <pc:sldMk cId="1194974796" sldId="925"/>
        </pc:sldMkLst>
        <pc:spChg chg="del">
          <ac:chgData name="Lawrence, Zara - TEP" userId="1c952cc4-12fb-4800-9f20-9c829dfbfdd8" providerId="ADAL" clId="{A8A56518-A616-4CCC-B94C-471E45C30855}" dt="2025-10-28T19:22:42.099" v="746" actId="478"/>
          <ac:spMkLst>
            <pc:docMk/>
            <pc:sldMk cId="1194974796" sldId="925"/>
            <ac:spMk id="2" creationId="{DA815809-254D-6AB9-9376-7931B40966E7}"/>
          </ac:spMkLst>
        </pc:spChg>
        <pc:spChg chg="del">
          <ac:chgData name="Lawrence, Zara - TEP" userId="1c952cc4-12fb-4800-9f20-9c829dfbfdd8" providerId="ADAL" clId="{A8A56518-A616-4CCC-B94C-471E45C30855}" dt="2025-10-28T19:22:42.099" v="746" actId="478"/>
          <ac:spMkLst>
            <pc:docMk/>
            <pc:sldMk cId="1194974796" sldId="925"/>
            <ac:spMk id="3" creationId="{A579E5A8-3E20-4C6D-6ED4-F8439BD79298}"/>
          </ac:spMkLst>
        </pc:spChg>
        <pc:spChg chg="del">
          <ac:chgData name="Lawrence, Zara - TEP" userId="1c952cc4-12fb-4800-9f20-9c829dfbfdd8" providerId="ADAL" clId="{A8A56518-A616-4CCC-B94C-471E45C30855}" dt="2025-10-28T19:22:42.099" v="746" actId="478"/>
          <ac:spMkLst>
            <pc:docMk/>
            <pc:sldMk cId="1194974796" sldId="925"/>
            <ac:spMk id="4" creationId="{0C7E2CAD-301A-CCBB-65A0-C33CFF71837A}"/>
          </ac:spMkLst>
        </pc:spChg>
        <pc:spChg chg="del">
          <ac:chgData name="Lawrence, Zara - TEP" userId="1c952cc4-12fb-4800-9f20-9c829dfbfdd8" providerId="ADAL" clId="{A8A56518-A616-4CCC-B94C-471E45C30855}" dt="2025-10-28T19:22:38.183" v="745" actId="478"/>
          <ac:spMkLst>
            <pc:docMk/>
            <pc:sldMk cId="1194974796" sldId="925"/>
            <ac:spMk id="5" creationId="{BDE2980A-A02C-933B-D8FC-8C891099C83B}"/>
          </ac:spMkLst>
        </pc:spChg>
        <pc:spChg chg="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8" creationId="{FC2CDD54-5418-B595-1064-B9ED5CB3E3E6}"/>
          </ac:spMkLst>
        </pc:spChg>
        <pc:spChg chg="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11" creationId="{E5FE4267-E1FA-9A6A-2C9A-A3EDF3FAE1D7}"/>
          </ac:spMkLst>
        </pc:spChg>
        <pc:spChg chg="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14" creationId="{BE900A6F-FA8B-5DA2-7A62-0419BD96E874}"/>
          </ac:spMkLst>
        </pc:spChg>
        <pc:spChg chg="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17" creationId="{EA145D2F-F382-0A74-FBEB-97126B363CD0}"/>
          </ac:spMkLst>
        </pc:spChg>
        <pc:spChg chg="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20" creationId="{3D90F2EB-02A7-1698-6C97-112D0CA86441}"/>
          </ac:spMkLst>
        </pc:spChg>
        <pc:spChg chg="add mod">
          <ac:chgData name="Lawrence, Zara - TEP" userId="1c952cc4-12fb-4800-9f20-9c829dfbfdd8" providerId="ADAL" clId="{A8A56518-A616-4CCC-B94C-471E45C30855}" dt="2025-10-28T19:23:47.434" v="752"/>
          <ac:spMkLst>
            <pc:docMk/>
            <pc:sldMk cId="1194974796" sldId="925"/>
            <ac:spMk id="21" creationId="{C86E4DB5-EB68-E0AF-6D3B-FE0E587848D9}"/>
          </ac:spMkLst>
        </pc:spChg>
        <pc:picChg chg="mod">
          <ac:chgData name="Lawrence, Zara - TEP" userId="1c952cc4-12fb-4800-9f20-9c829dfbfdd8" providerId="ADAL" clId="{A8A56518-A616-4CCC-B94C-471E45C30855}" dt="2025-10-28T19:23:47.434" v="752"/>
          <ac:picMkLst>
            <pc:docMk/>
            <pc:sldMk cId="1194974796" sldId="925"/>
            <ac:picMk id="10" creationId="{AD939690-3930-F11F-CD3D-8A8A3A0ED65E}"/>
          </ac:picMkLst>
        </pc:picChg>
        <pc:picChg chg="mod">
          <ac:chgData name="Lawrence, Zara - TEP" userId="1c952cc4-12fb-4800-9f20-9c829dfbfdd8" providerId="ADAL" clId="{A8A56518-A616-4CCC-B94C-471E45C30855}" dt="2025-10-28T19:23:47.434" v="752"/>
          <ac:picMkLst>
            <pc:docMk/>
            <pc:sldMk cId="1194974796" sldId="925"/>
            <ac:picMk id="13" creationId="{F5BCA66B-33C3-9D82-9695-2BE5EF1E45CA}"/>
          </ac:picMkLst>
        </pc:picChg>
        <pc:picChg chg="mod">
          <ac:chgData name="Lawrence, Zara - TEP" userId="1c952cc4-12fb-4800-9f20-9c829dfbfdd8" providerId="ADAL" clId="{A8A56518-A616-4CCC-B94C-471E45C30855}" dt="2025-10-28T19:23:47.434" v="752"/>
          <ac:picMkLst>
            <pc:docMk/>
            <pc:sldMk cId="1194974796" sldId="925"/>
            <ac:picMk id="16" creationId="{B08C39C5-A1C2-72E4-95AF-A83758976E32}"/>
          </ac:picMkLst>
        </pc:picChg>
        <pc:picChg chg="mod">
          <ac:chgData name="Lawrence, Zara - TEP" userId="1c952cc4-12fb-4800-9f20-9c829dfbfdd8" providerId="ADAL" clId="{A8A56518-A616-4CCC-B94C-471E45C30855}" dt="2025-10-28T19:23:47.434" v="752"/>
          <ac:picMkLst>
            <pc:docMk/>
            <pc:sldMk cId="1194974796" sldId="925"/>
            <ac:picMk id="19" creationId="{2FE80867-3ABA-0313-522E-074F47BD3ABF}"/>
          </ac:picMkLst>
        </pc:picChg>
      </pc:sldChg>
      <pc:sldChg chg="addSp modSp add">
        <pc:chgData name="Lawrence, Zara - TEP" userId="1c952cc4-12fb-4800-9f20-9c829dfbfdd8" providerId="ADAL" clId="{A8A56518-A616-4CCC-B94C-471E45C30855}" dt="2025-10-28T19:24:10.903" v="755"/>
        <pc:sldMkLst>
          <pc:docMk/>
          <pc:sldMk cId="3993734426" sldId="926"/>
        </pc:sldMkLst>
        <pc:spChg chg="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5" creationId="{7E8B70B0-4E56-4494-E73A-F566E891AE34}"/>
          </ac:spMkLst>
        </pc:spChg>
        <pc:spChg chg="add 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6" creationId="{1B2A6D5F-6984-843D-4A73-60937671C178}"/>
          </ac:spMkLst>
        </pc:spChg>
        <pc:spChg chg="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9" creationId="{36425E40-5BFD-0184-E86A-3BED19E82FA6}"/>
          </ac:spMkLst>
        </pc:spChg>
        <pc:spChg chg="add 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10" creationId="{76A38319-560B-B621-4E1E-637986D4E98A}"/>
          </ac:spMkLst>
        </pc:spChg>
        <pc:spChg chg="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13" creationId="{520EEB27-979A-6A1A-F1E3-A523B7F8117F}"/>
          </ac:spMkLst>
        </pc:spChg>
        <pc:spChg chg="add mod">
          <ac:chgData name="Lawrence, Zara - TEP" userId="1c952cc4-12fb-4800-9f20-9c829dfbfdd8" providerId="ADAL" clId="{A8A56518-A616-4CCC-B94C-471E45C30855}" dt="2025-10-28T19:24:06.457" v="754"/>
          <ac:spMkLst>
            <pc:docMk/>
            <pc:sldMk cId="3993734426" sldId="926"/>
            <ac:spMk id="14" creationId="{063367F8-351A-DFFB-4AA0-51476E7559D8}"/>
          </ac:spMkLst>
        </pc:spChg>
        <pc:picChg chg="add mod">
          <ac:chgData name="Lawrence, Zara - TEP" userId="1c952cc4-12fb-4800-9f20-9c829dfbfdd8" providerId="ADAL" clId="{A8A56518-A616-4CCC-B94C-471E45C30855}" dt="2025-10-28T19:24:06.457" v="754"/>
          <ac:picMkLst>
            <pc:docMk/>
            <pc:sldMk cId="3993734426" sldId="926"/>
            <ac:picMk id="2" creationId="{489D906F-9EF9-3AF8-0F6A-738901ED41D5}"/>
          </ac:picMkLst>
        </pc:picChg>
        <pc:picChg chg="mod">
          <ac:chgData name="Lawrence, Zara - TEP" userId="1c952cc4-12fb-4800-9f20-9c829dfbfdd8" providerId="ADAL" clId="{A8A56518-A616-4CCC-B94C-471E45C30855}" dt="2025-10-28T19:24:06.457" v="754"/>
          <ac:picMkLst>
            <pc:docMk/>
            <pc:sldMk cId="3993734426" sldId="926"/>
            <ac:picMk id="4" creationId="{C474BF91-BCEE-2CB5-983F-D15FEC8B2AA6}"/>
          </ac:picMkLst>
        </pc:picChg>
        <pc:picChg chg="mod">
          <ac:chgData name="Lawrence, Zara - TEP" userId="1c952cc4-12fb-4800-9f20-9c829dfbfdd8" providerId="ADAL" clId="{A8A56518-A616-4CCC-B94C-471E45C30855}" dt="2025-10-28T19:24:06.457" v="754"/>
          <ac:picMkLst>
            <pc:docMk/>
            <pc:sldMk cId="3993734426" sldId="926"/>
            <ac:picMk id="8" creationId="{8D82FF91-9A8A-0E71-F698-526036ABF1A4}"/>
          </ac:picMkLst>
        </pc:picChg>
        <pc:picChg chg="mod">
          <ac:chgData name="Lawrence, Zara - TEP" userId="1c952cc4-12fb-4800-9f20-9c829dfbfdd8" providerId="ADAL" clId="{A8A56518-A616-4CCC-B94C-471E45C30855}" dt="2025-10-28T19:24:06.457" v="754"/>
          <ac:picMkLst>
            <pc:docMk/>
            <pc:sldMk cId="3993734426" sldId="926"/>
            <ac:picMk id="12" creationId="{F26D98A8-89FD-19DC-9C1E-6170B3402EE9}"/>
          </ac:picMkLst>
        </pc:picChg>
        <pc:picChg chg="add mod">
          <ac:chgData name="Lawrence, Zara - TEP" userId="1c952cc4-12fb-4800-9f20-9c829dfbfdd8" providerId="ADAL" clId="{A8A56518-A616-4CCC-B94C-471E45C30855}" dt="2025-10-28T19:24:10.903" v="755"/>
          <ac:picMkLst>
            <pc:docMk/>
            <pc:sldMk cId="3993734426" sldId="926"/>
            <ac:picMk id="15" creationId="{E7377DE0-6677-CB7C-C191-5659084F34BC}"/>
          </ac:picMkLst>
        </pc:picChg>
      </pc:sldChg>
      <pc:sldChg chg="add">
        <pc:chgData name="Lawrence, Zara - TEP" userId="1c952cc4-12fb-4800-9f20-9c829dfbfdd8" providerId="ADAL" clId="{A8A56518-A616-4CCC-B94C-471E45C30855}" dt="2025-10-28T19:51:26.568" v="757"/>
        <pc:sldMkLst>
          <pc:docMk/>
          <pc:sldMk cId="1054026546" sldId="927"/>
        </pc:sldMkLst>
      </pc:sldChg>
      <pc:sldChg chg="del">
        <pc:chgData name="Lawrence, Zara - TEP" userId="1c952cc4-12fb-4800-9f20-9c829dfbfdd8" providerId="ADAL" clId="{A8A56518-A616-4CCC-B94C-471E45C30855}" dt="2025-10-28T19:20:56.009" v="700" actId="47"/>
        <pc:sldMkLst>
          <pc:docMk/>
          <pc:sldMk cId="3334358060" sldId="938"/>
        </pc:sldMkLst>
      </pc:sldChg>
      <pc:sldChg chg="del">
        <pc:chgData name="Lawrence, Zara - TEP" userId="1c952cc4-12fb-4800-9f20-9c829dfbfdd8" providerId="ADAL" clId="{A8A56518-A616-4CCC-B94C-471E45C30855}" dt="2025-10-28T19:20:56.561" v="701" actId="47"/>
        <pc:sldMkLst>
          <pc:docMk/>
          <pc:sldMk cId="3765768295" sldId="939"/>
        </pc:sldMkLst>
      </pc:sldChg>
      <pc:sldChg chg="del">
        <pc:chgData name="Lawrence, Zara - TEP" userId="1c952cc4-12fb-4800-9f20-9c829dfbfdd8" providerId="ADAL" clId="{A8A56518-A616-4CCC-B94C-471E45C30855}" dt="2025-10-28T19:20:57.338" v="702" actId="47"/>
        <pc:sldMkLst>
          <pc:docMk/>
          <pc:sldMk cId="387020672" sldId="940"/>
        </pc:sldMkLst>
      </pc:sldChg>
      <pc:sldChg chg="modSp del mod modTransition">
        <pc:chgData name="Lawrence, Zara - TEP" userId="1c952cc4-12fb-4800-9f20-9c829dfbfdd8" providerId="ADAL" clId="{A8A56518-A616-4CCC-B94C-471E45C30855}" dt="2025-10-28T19:20:41.466" v="694" actId="47"/>
        <pc:sldMkLst>
          <pc:docMk/>
          <pc:sldMk cId="2482526749" sldId="941"/>
        </pc:sldMkLst>
        <pc:spChg chg="mod">
          <ac:chgData name="Lawrence, Zara - TEP" userId="1c952cc4-12fb-4800-9f20-9c829dfbfdd8" providerId="ADAL" clId="{A8A56518-A616-4CCC-B94C-471E45C30855}" dt="2025-10-28T18:00:54.893" v="342" actId="20577"/>
          <ac:spMkLst>
            <pc:docMk/>
            <pc:sldMk cId="2482526749" sldId="941"/>
            <ac:spMk id="5" creationId="{EB7F7B28-211A-8F1C-C5B5-7118A8BAE6EE}"/>
          </ac:spMkLst>
        </pc:spChg>
      </pc:sldChg>
      <pc:sldChg chg="del modTransition">
        <pc:chgData name="Lawrence, Zara - TEP" userId="1c952cc4-12fb-4800-9f20-9c829dfbfdd8" providerId="ADAL" clId="{A8A56518-A616-4CCC-B94C-471E45C30855}" dt="2025-10-28T19:20:43.385" v="695" actId="47"/>
        <pc:sldMkLst>
          <pc:docMk/>
          <pc:sldMk cId="9095467" sldId="942"/>
        </pc:sldMkLst>
      </pc:sldChg>
      <pc:sldChg chg="del">
        <pc:chgData name="Lawrence, Zara - TEP" userId="1c952cc4-12fb-4800-9f20-9c829dfbfdd8" providerId="ADAL" clId="{A8A56518-A616-4CCC-B94C-471E45C30855}" dt="2025-10-28T19:21:12.401" v="715" actId="47"/>
        <pc:sldMkLst>
          <pc:docMk/>
          <pc:sldMk cId="3463178352" sldId="943"/>
        </pc:sldMkLst>
      </pc:sldChg>
      <pc:sldChg chg="del modTransition">
        <pc:chgData name="Lawrence, Zara - TEP" userId="1c952cc4-12fb-4800-9f20-9c829dfbfdd8" providerId="ADAL" clId="{A8A56518-A616-4CCC-B94C-471E45C30855}" dt="2025-10-28T19:21:13.841" v="717" actId="47"/>
        <pc:sldMkLst>
          <pc:docMk/>
          <pc:sldMk cId="3908170001" sldId="944"/>
        </pc:sldMkLst>
      </pc:sldChg>
      <pc:sldChg chg="del modTransition">
        <pc:chgData name="Lawrence, Zara - TEP" userId="1c952cc4-12fb-4800-9f20-9c829dfbfdd8" providerId="ADAL" clId="{A8A56518-A616-4CCC-B94C-471E45C30855}" dt="2025-10-28T19:21:18.128" v="726" actId="47"/>
        <pc:sldMkLst>
          <pc:docMk/>
          <pc:sldMk cId="1096973748" sldId="945"/>
        </pc:sldMkLst>
      </pc:sldChg>
      <pc:sldChg chg="del">
        <pc:chgData name="Lawrence, Zara - TEP" userId="1c952cc4-12fb-4800-9f20-9c829dfbfdd8" providerId="ADAL" clId="{A8A56518-A616-4CCC-B94C-471E45C30855}" dt="2025-10-28T19:21:20.873" v="733" actId="47"/>
        <pc:sldMkLst>
          <pc:docMk/>
          <pc:sldMk cId="1447908155" sldId="946"/>
        </pc:sldMkLst>
      </pc:sldChg>
      <pc:sldChg chg="modSp add del mod ord modTransition">
        <pc:chgData name="Lawrence, Zara - TEP" userId="1c952cc4-12fb-4800-9f20-9c829dfbfdd8" providerId="ADAL" clId="{A8A56518-A616-4CCC-B94C-471E45C30855}" dt="2025-10-28T19:21:21.817" v="735" actId="47"/>
        <pc:sldMkLst>
          <pc:docMk/>
          <pc:sldMk cId="431023329" sldId="947"/>
        </pc:sldMkLst>
        <pc:spChg chg="mod">
          <ac:chgData name="Lawrence, Zara - TEP" userId="1c952cc4-12fb-4800-9f20-9c829dfbfdd8" providerId="ADAL" clId="{A8A56518-A616-4CCC-B94C-471E45C30855}" dt="2025-10-28T18:14:50.622" v="412" actId="20577"/>
          <ac:spMkLst>
            <pc:docMk/>
            <pc:sldMk cId="431023329" sldId="947"/>
            <ac:spMk id="4" creationId="{09A72D8F-5988-F858-D70F-F1394C740A73}"/>
          </ac:spMkLst>
        </pc:spChg>
        <pc:spChg chg="mod">
          <ac:chgData name="Lawrence, Zara - TEP" userId="1c952cc4-12fb-4800-9f20-9c829dfbfdd8" providerId="ADAL" clId="{A8A56518-A616-4CCC-B94C-471E45C30855}" dt="2025-10-28T18:15:46.442" v="656" actId="20577"/>
          <ac:spMkLst>
            <pc:docMk/>
            <pc:sldMk cId="431023329" sldId="947"/>
            <ac:spMk id="5" creationId="{4C4181D5-D0FD-C171-FB53-22C9F3E694E4}"/>
          </ac:spMkLst>
        </pc:spChg>
      </pc:sldChg>
      <pc:sldMasterChg chg="delSldLayout">
        <pc:chgData name="Lawrence, Zara - TEP" userId="1c952cc4-12fb-4800-9f20-9c829dfbfdd8" providerId="ADAL" clId="{A8A56518-A616-4CCC-B94C-471E45C30855}" dt="2025-10-28T19:21:05.295" v="710" actId="47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A8A56518-A616-4CCC-B94C-471E45C30855}" dt="2025-10-28T19:21:05.295" v="710" actId="47"/>
          <pc:sldLayoutMkLst>
            <pc:docMk/>
            <pc:sldMasterMk cId="0" sldId="2147483648"/>
            <pc:sldLayoutMk cId="378987121" sldId="2147483712"/>
          </pc:sldLayoutMkLst>
        </pc:sldLayoutChg>
        <pc:sldLayoutChg chg="del">
          <pc:chgData name="Lawrence, Zara - TEP" userId="1c952cc4-12fb-4800-9f20-9c829dfbfdd8" providerId="ADAL" clId="{A8A56518-A616-4CCC-B94C-471E45C30855}" dt="2025-10-28T19:20:55.011" v="698" actId="47"/>
          <pc:sldLayoutMkLst>
            <pc:docMk/>
            <pc:sldMasterMk cId="0" sldId="2147483648"/>
            <pc:sldLayoutMk cId="1376150208" sldId="2147483713"/>
          </pc:sldLayoutMkLst>
        </pc:sldLayoutChg>
        <pc:sldLayoutChg chg="del">
          <pc:chgData name="Lawrence, Zara - TEP" userId="1c952cc4-12fb-4800-9f20-9c829dfbfdd8" providerId="ADAL" clId="{A8A56518-A616-4CCC-B94C-471E45C30855}" dt="2025-10-28T19:21:04.011" v="706" actId="47"/>
          <pc:sldLayoutMkLst>
            <pc:docMk/>
            <pc:sldMasterMk cId="0" sldId="2147483648"/>
            <pc:sldLayoutMk cId="1700299720" sldId="214748371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Ky72odVo79I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045A02E-DF52-B5C9-BE21-86C64A706AF9}"/>
              </a:ext>
            </a:extLst>
          </p:cNvPr>
          <p:cNvSpPr txBox="1">
            <a:spLocks/>
          </p:cNvSpPr>
          <p:nvPr/>
        </p:nvSpPr>
        <p:spPr>
          <a:xfrm>
            <a:off x="226411" y="2227951"/>
            <a:ext cx="7806420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6000" dirty="0"/>
              <a:t>Monday 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9EC337D-3DA4-0604-2670-4B917F224174}"/>
              </a:ext>
            </a:extLst>
          </p:cNvPr>
          <p:cNvSpPr txBox="1"/>
          <p:nvPr/>
        </p:nvSpPr>
        <p:spPr>
          <a:xfrm>
            <a:off x="226693" y="250540"/>
            <a:ext cx="1089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is KentChoices?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529D85-CAB4-6D4F-8E44-ED9529E2AC07}"/>
              </a:ext>
            </a:extLst>
          </p:cNvPr>
          <p:cNvSpPr txBox="1"/>
          <p:nvPr/>
        </p:nvSpPr>
        <p:spPr>
          <a:xfrm>
            <a:off x="226693" y="5483291"/>
            <a:ext cx="96790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DM San"/>
              </a:rPr>
              <a:t>Watch video here: </a:t>
            </a:r>
            <a:r>
              <a:rPr lang="en-GB" sz="2400" dirty="0">
                <a:latin typeface="DM San"/>
                <a:hlinkClick r:id="rId2"/>
              </a:rPr>
              <a:t>https://www.youtube.com/watch?v=Ky72odVo79I</a:t>
            </a:r>
            <a:r>
              <a:rPr lang="en-GB" sz="2400" dirty="0">
                <a:latin typeface="DM San"/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12B2EE-988E-3699-7E1E-BD7A3CA4C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996" y="1154898"/>
            <a:ext cx="7110151" cy="399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2654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D6ECF4F-5AE2-AF31-1FBF-776568EB5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929" y="395242"/>
            <a:ext cx="10672030" cy="4663839"/>
          </a:xfrm>
        </p:spPr>
        <p:txBody>
          <a:bodyPr/>
          <a:lstStyle/>
          <a:p>
            <a:pPr algn="ctr"/>
            <a:r>
              <a:rPr lang="en-GB" sz="5400" b="1">
                <a:latin typeface="Source Serif Pro" panose="02040603050405020204" pitchFamily="18" charset="0"/>
                <a:ea typeface="Source Serif Pro" panose="02040603050405020204" pitchFamily="18" charset="0"/>
              </a:rPr>
              <a:t>KentChoices: Can you find?</a:t>
            </a:r>
          </a:p>
          <a:p>
            <a:endParaRPr lang="en-GB" sz="6600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3E9D4F-FB9A-0D3B-FCC7-B3BCE4DEB321}"/>
              </a:ext>
            </a:extLst>
          </p:cNvPr>
          <p:cNvSpPr txBox="1"/>
          <p:nvPr/>
        </p:nvSpPr>
        <p:spPr>
          <a:xfrm>
            <a:off x="652041" y="1520785"/>
            <a:ext cx="83172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>
                <a:solidFill>
                  <a:schemeClr val="tx1"/>
                </a:solidFill>
              </a:rPr>
              <a:t>Task:</a:t>
            </a:r>
          </a:p>
          <a:p>
            <a:r>
              <a:rPr lang="en-GB" sz="3200" dirty="0">
                <a:solidFill>
                  <a:schemeClr val="tx1"/>
                </a:solidFill>
              </a:rPr>
              <a:t>Can you remember where you find key pieces of information? Using KentChoices, can you find the answers to these following questions? </a:t>
            </a:r>
          </a:p>
        </p:txBody>
      </p:sp>
    </p:spTree>
    <p:extLst>
      <p:ext uri="{BB962C8B-B14F-4D97-AF65-F5344CB8AC3E}">
        <p14:creationId xmlns:p14="http://schemas.microsoft.com/office/powerpoint/2010/main" val="125513115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CE51E52-027A-EE26-4614-A0152353BB40}"/>
              </a:ext>
            </a:extLst>
          </p:cNvPr>
          <p:cNvGrpSpPr/>
          <p:nvPr/>
        </p:nvGrpSpPr>
        <p:grpSpPr>
          <a:xfrm>
            <a:off x="991882" y="-830655"/>
            <a:ext cx="4355892" cy="4355892"/>
            <a:chOff x="991882" y="-830655"/>
            <a:chExt cx="4355892" cy="4355892"/>
          </a:xfrm>
        </p:grpSpPr>
        <p:pic>
          <p:nvPicPr>
            <p:cNvPr id="7" name="Graphic 6" descr="Magnifying glass with solid fill">
              <a:extLst>
                <a:ext uri="{FF2B5EF4-FFF2-40B4-BE49-F238E27FC236}">
                  <a16:creationId xmlns:a16="http://schemas.microsoft.com/office/drawing/2014/main" id="{D5BFDA5A-E425-D499-D566-39B347F275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5904625">
              <a:off x="991882" y="-830655"/>
              <a:ext cx="4355892" cy="435589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C2CDD54-5418-B595-1064-B9ED5CB3E3E6}"/>
                </a:ext>
              </a:extLst>
            </p:cNvPr>
            <p:cNvSpPr txBox="1"/>
            <p:nvPr/>
          </p:nvSpPr>
          <p:spPr>
            <a:xfrm>
              <a:off x="1759610" y="1096654"/>
              <a:ext cx="207914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What is the KentChoices phone number?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187F92F-B58A-BBF0-E492-FEDA6BD9A6CF}"/>
              </a:ext>
            </a:extLst>
          </p:cNvPr>
          <p:cNvGrpSpPr/>
          <p:nvPr/>
        </p:nvGrpSpPr>
        <p:grpSpPr>
          <a:xfrm>
            <a:off x="7504941" y="-1389328"/>
            <a:ext cx="5299018" cy="5299018"/>
            <a:chOff x="7504941" y="-1389328"/>
            <a:chExt cx="5299018" cy="5299018"/>
          </a:xfrm>
        </p:grpSpPr>
        <p:pic>
          <p:nvPicPr>
            <p:cNvPr id="10" name="Graphic 9" descr="Magnifying glass with solid fill">
              <a:extLst>
                <a:ext uri="{FF2B5EF4-FFF2-40B4-BE49-F238E27FC236}">
                  <a16:creationId xmlns:a16="http://schemas.microsoft.com/office/drawing/2014/main" id="{AD939690-3930-F11F-CD3D-8A8A3A0ED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08412">
              <a:off x="7504941" y="-1389328"/>
              <a:ext cx="5299018" cy="5299018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5FE4267-E1FA-9A6A-2C9A-A3EDF3FAE1D7}"/>
                </a:ext>
              </a:extLst>
            </p:cNvPr>
            <p:cNvSpPr txBox="1"/>
            <p:nvPr/>
          </p:nvSpPr>
          <p:spPr>
            <a:xfrm>
              <a:off x="8192647" y="527882"/>
              <a:ext cx="242205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When and where is the next open day happening in Kent?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04A951F-CDDE-4C23-98BB-16D7108D1D9B}"/>
              </a:ext>
            </a:extLst>
          </p:cNvPr>
          <p:cNvGrpSpPr/>
          <p:nvPr/>
        </p:nvGrpSpPr>
        <p:grpSpPr>
          <a:xfrm>
            <a:off x="8121650" y="2914650"/>
            <a:ext cx="4984750" cy="4984750"/>
            <a:chOff x="8121650" y="2914650"/>
            <a:chExt cx="4984750" cy="4984750"/>
          </a:xfrm>
        </p:grpSpPr>
        <p:pic>
          <p:nvPicPr>
            <p:cNvPr id="13" name="Graphic 12" descr="Magnifying glass with solid fill">
              <a:extLst>
                <a:ext uri="{FF2B5EF4-FFF2-40B4-BE49-F238E27FC236}">
                  <a16:creationId xmlns:a16="http://schemas.microsoft.com/office/drawing/2014/main" id="{F5BCA66B-33C3-9D82-9695-2BE5EF1E4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21650" y="2914650"/>
              <a:ext cx="4984750" cy="498475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E900A6F-FA8B-5DA2-7A62-0419BD96E874}"/>
                </a:ext>
              </a:extLst>
            </p:cNvPr>
            <p:cNvSpPr txBox="1"/>
            <p:nvPr/>
          </p:nvSpPr>
          <p:spPr>
            <a:xfrm>
              <a:off x="9000090" y="3899298"/>
              <a:ext cx="2106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>
                  <a:solidFill>
                    <a:schemeClr val="accent2"/>
                  </a:solidFill>
                  <a:latin typeface="DM Sans" pitchFamily="2" charset="0"/>
                </a:rPr>
                <a:t>What are </a:t>
              </a:r>
            </a:p>
            <a:p>
              <a:pPr algn="ctr"/>
              <a:r>
                <a:rPr lang="en-GB" sz="2000">
                  <a:solidFill>
                    <a:schemeClr val="accent2"/>
                  </a:solidFill>
                  <a:latin typeface="DM Sans" pitchFamily="2" charset="0"/>
                </a:rPr>
                <a:t>the entry requirements for Dog Grooming at ‘Demo School’?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9C9561C-9D51-F85F-DC00-DEF24F463122}"/>
              </a:ext>
            </a:extLst>
          </p:cNvPr>
          <p:cNvGrpSpPr/>
          <p:nvPr/>
        </p:nvGrpSpPr>
        <p:grpSpPr>
          <a:xfrm>
            <a:off x="-609307" y="2641892"/>
            <a:ext cx="4355892" cy="4355892"/>
            <a:chOff x="-609307" y="2641892"/>
            <a:chExt cx="4355892" cy="4355892"/>
          </a:xfrm>
        </p:grpSpPr>
        <p:pic>
          <p:nvPicPr>
            <p:cNvPr id="16" name="Graphic 15" descr="Magnifying glass with solid fill">
              <a:extLst>
                <a:ext uri="{FF2B5EF4-FFF2-40B4-BE49-F238E27FC236}">
                  <a16:creationId xmlns:a16="http://schemas.microsoft.com/office/drawing/2014/main" id="{B08C39C5-A1C2-72E4-95AF-A83758976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163081">
              <a:off x="-609307" y="2641892"/>
              <a:ext cx="4355892" cy="435589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A145D2F-F382-0A74-FBEB-97126B363CD0}"/>
                </a:ext>
              </a:extLst>
            </p:cNvPr>
            <p:cNvSpPr txBox="1"/>
            <p:nvPr/>
          </p:nvSpPr>
          <p:spPr>
            <a:xfrm>
              <a:off x="1153982" y="3976242"/>
              <a:ext cx="2123199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200">
                  <a:solidFill>
                    <a:schemeClr val="accent2"/>
                  </a:solidFill>
                  <a:latin typeface="DM Sans" pitchFamily="2" charset="0"/>
                </a:rPr>
                <a:t>When do applications opens for ‘Demo School’?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149F90C-04EF-7C8F-D66D-5A0A4C9A5D7E}"/>
              </a:ext>
            </a:extLst>
          </p:cNvPr>
          <p:cNvGrpSpPr/>
          <p:nvPr/>
        </p:nvGrpSpPr>
        <p:grpSpPr>
          <a:xfrm>
            <a:off x="3056964" y="1671151"/>
            <a:ext cx="5961401" cy="5961401"/>
            <a:chOff x="3056964" y="1671151"/>
            <a:chExt cx="5961401" cy="5961401"/>
          </a:xfrm>
        </p:grpSpPr>
        <p:pic>
          <p:nvPicPr>
            <p:cNvPr id="19" name="Graphic 18" descr="Magnifying glass with solid fill">
              <a:extLst>
                <a:ext uri="{FF2B5EF4-FFF2-40B4-BE49-F238E27FC236}">
                  <a16:creationId xmlns:a16="http://schemas.microsoft.com/office/drawing/2014/main" id="{2FE80867-3ABA-0313-522E-074F47BD3A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3444867">
              <a:off x="3056964" y="1671151"/>
              <a:ext cx="5961401" cy="5961401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D90F2EB-02A7-1698-6C97-112D0CA86441}"/>
                </a:ext>
              </a:extLst>
            </p:cNvPr>
            <p:cNvSpPr txBox="1"/>
            <p:nvPr/>
          </p:nvSpPr>
          <p:spPr>
            <a:xfrm>
              <a:off x="4892713" y="2980844"/>
              <a:ext cx="258051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Which five courses does the ‘Demo School’ offer?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C86E4DB5-EB68-E0AF-6D3B-FE0E587848D9}"/>
              </a:ext>
            </a:extLst>
          </p:cNvPr>
          <p:cNvSpPr txBox="1"/>
          <p:nvPr/>
        </p:nvSpPr>
        <p:spPr>
          <a:xfrm>
            <a:off x="4648202" y="293698"/>
            <a:ext cx="2865739" cy="1323439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Can you find?</a:t>
            </a:r>
          </a:p>
        </p:txBody>
      </p:sp>
    </p:spTree>
    <p:extLst>
      <p:ext uri="{BB962C8B-B14F-4D97-AF65-F5344CB8AC3E}">
        <p14:creationId xmlns:p14="http://schemas.microsoft.com/office/powerpoint/2010/main" val="119497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E7CCEA-B368-1302-DC02-AC3FD1C22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 descr="Magnifying glass with solid fill">
            <a:extLst>
              <a:ext uri="{FF2B5EF4-FFF2-40B4-BE49-F238E27FC236}">
                <a16:creationId xmlns:a16="http://schemas.microsoft.com/office/drawing/2014/main" id="{489D906F-9EF9-3AF8-0F6A-738901ED4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650" y="2914650"/>
            <a:ext cx="4984750" cy="4984750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F668FBC-7C44-4A12-EF0B-B65255CC711C}"/>
              </a:ext>
            </a:extLst>
          </p:cNvPr>
          <p:cNvGrpSpPr/>
          <p:nvPr/>
        </p:nvGrpSpPr>
        <p:grpSpPr>
          <a:xfrm>
            <a:off x="991882" y="-830655"/>
            <a:ext cx="4355892" cy="4355892"/>
            <a:chOff x="991882" y="-830655"/>
            <a:chExt cx="4355892" cy="4355892"/>
          </a:xfrm>
        </p:grpSpPr>
        <p:pic>
          <p:nvPicPr>
            <p:cNvPr id="4" name="Graphic 3" descr="Magnifying glass with solid fill">
              <a:extLst>
                <a:ext uri="{FF2B5EF4-FFF2-40B4-BE49-F238E27FC236}">
                  <a16:creationId xmlns:a16="http://schemas.microsoft.com/office/drawing/2014/main" id="{C474BF91-BCEE-2CB5-983F-D15FEC8B2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5904625">
              <a:off x="991882" y="-830655"/>
              <a:ext cx="4355892" cy="4355892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E8B70B0-4E56-4494-E73A-F566E891AE34}"/>
                </a:ext>
              </a:extLst>
            </p:cNvPr>
            <p:cNvSpPr txBox="1"/>
            <p:nvPr/>
          </p:nvSpPr>
          <p:spPr>
            <a:xfrm>
              <a:off x="1738863" y="1408791"/>
              <a:ext cx="20791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03301 651 120</a:t>
              </a:r>
              <a:endParaRPr lang="en-GB" sz="3600">
                <a:solidFill>
                  <a:schemeClr val="accent2"/>
                </a:solidFill>
                <a:latin typeface="DM Sans" pitchFamily="2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B2A6D5F-6984-843D-4A73-60937671C178}"/>
              </a:ext>
            </a:extLst>
          </p:cNvPr>
          <p:cNvSpPr txBox="1"/>
          <p:nvPr/>
        </p:nvSpPr>
        <p:spPr>
          <a:xfrm>
            <a:off x="4922025" y="2951749"/>
            <a:ext cx="29674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Dog Grooming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Business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Forensic 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Criminology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Maths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DFF2475-E839-0FB6-AA30-BE71766C7143}"/>
              </a:ext>
            </a:extLst>
          </p:cNvPr>
          <p:cNvGrpSpPr/>
          <p:nvPr/>
        </p:nvGrpSpPr>
        <p:grpSpPr>
          <a:xfrm>
            <a:off x="7504941" y="-1389328"/>
            <a:ext cx="5299018" cy="5299018"/>
            <a:chOff x="7504941" y="-1389328"/>
            <a:chExt cx="5299018" cy="5299018"/>
          </a:xfrm>
        </p:grpSpPr>
        <p:pic>
          <p:nvPicPr>
            <p:cNvPr id="8" name="Graphic 7" descr="Magnifying glass with solid fill">
              <a:extLst>
                <a:ext uri="{FF2B5EF4-FFF2-40B4-BE49-F238E27FC236}">
                  <a16:creationId xmlns:a16="http://schemas.microsoft.com/office/drawing/2014/main" id="{8D82FF91-9A8A-0E71-F698-526036ABF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08412">
              <a:off x="7504941" y="-1389328"/>
              <a:ext cx="5299018" cy="5299018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425E40-5BFD-0184-E86A-3BED19E82FA6}"/>
                </a:ext>
              </a:extLst>
            </p:cNvPr>
            <p:cNvSpPr txBox="1"/>
            <p:nvPr/>
          </p:nvSpPr>
          <p:spPr>
            <a:xfrm>
              <a:off x="8325282" y="1020324"/>
              <a:ext cx="22034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Check in ‘Events’ Tab 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6A38319-560B-B621-4E1E-637986D4E98A}"/>
              </a:ext>
            </a:extLst>
          </p:cNvPr>
          <p:cNvSpPr txBox="1"/>
          <p:nvPr/>
        </p:nvSpPr>
        <p:spPr>
          <a:xfrm>
            <a:off x="8894245" y="4116582"/>
            <a:ext cx="246867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4</a:t>
            </a:r>
            <a:r>
              <a:rPr lang="en-GB" sz="2200" b="1">
                <a:solidFill>
                  <a:schemeClr val="accent2"/>
                </a:solidFill>
                <a:latin typeface="DM Sans" pitchFamily="2" charset="0"/>
              </a:rPr>
              <a:t> </a:t>
            </a: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GSCEs at Grade 5 or above – Including English and Maths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E0024A3-C076-D885-21E9-33BF7057A7C7}"/>
              </a:ext>
            </a:extLst>
          </p:cNvPr>
          <p:cNvGrpSpPr/>
          <p:nvPr/>
        </p:nvGrpSpPr>
        <p:grpSpPr>
          <a:xfrm>
            <a:off x="-609307" y="2641892"/>
            <a:ext cx="4355892" cy="4355892"/>
            <a:chOff x="-609307" y="2641892"/>
            <a:chExt cx="4355892" cy="4355892"/>
          </a:xfrm>
        </p:grpSpPr>
        <p:pic>
          <p:nvPicPr>
            <p:cNvPr id="12" name="Graphic 11" descr="Magnifying glass with solid fill">
              <a:extLst>
                <a:ext uri="{FF2B5EF4-FFF2-40B4-BE49-F238E27FC236}">
                  <a16:creationId xmlns:a16="http://schemas.microsoft.com/office/drawing/2014/main" id="{F26D98A8-89FD-19DC-9C1E-6170B3402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163081">
              <a:off x="-609307" y="2641892"/>
              <a:ext cx="4355892" cy="435589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20EEB27-979A-6A1A-F1E3-A523B7F8117F}"/>
                </a:ext>
              </a:extLst>
            </p:cNvPr>
            <p:cNvSpPr txBox="1"/>
            <p:nvPr/>
          </p:nvSpPr>
          <p:spPr>
            <a:xfrm>
              <a:off x="1082924" y="4269713"/>
              <a:ext cx="21231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Monday 3</a:t>
              </a:r>
              <a:r>
                <a:rPr lang="en-GB" sz="2400" baseline="30000">
                  <a:solidFill>
                    <a:schemeClr val="accent2"/>
                  </a:solidFill>
                  <a:latin typeface="DM Sans" pitchFamily="2" charset="0"/>
                </a:rPr>
                <a:t>rd</a:t>
              </a:r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 November 2025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63367F8-351A-DFFB-4AA0-51476E7559D8}"/>
              </a:ext>
            </a:extLst>
          </p:cNvPr>
          <p:cNvSpPr txBox="1"/>
          <p:nvPr/>
        </p:nvSpPr>
        <p:spPr>
          <a:xfrm>
            <a:off x="4750573" y="491220"/>
            <a:ext cx="2544263" cy="707886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Answers!</a:t>
            </a:r>
          </a:p>
        </p:txBody>
      </p:sp>
      <p:pic>
        <p:nvPicPr>
          <p:cNvPr id="15" name="Graphic 14" descr="Magnifying glass with solid fill">
            <a:extLst>
              <a:ext uri="{FF2B5EF4-FFF2-40B4-BE49-F238E27FC236}">
                <a16:creationId xmlns:a16="http://schemas.microsoft.com/office/drawing/2014/main" id="{E7377DE0-6677-CB7C-C191-5659084F3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3444867">
            <a:off x="3056964" y="1671151"/>
            <a:ext cx="5961401" cy="596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34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56C90E-2958-4FC3-AFF8-37519639EE12}">
  <ds:schemaRefs>
    <ds:schemaRef ds:uri="http://schemas.microsoft.com/office/2006/documentManagement/types"/>
    <ds:schemaRef ds:uri="62865ea8-f116-406c-9840-b9098c6aa2bd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ffcff2ac-60e2-4ba5-8499-5b6a204960af"/>
    <ds:schemaRef ds:uri="0718a4b9-13aa-4aec-976e-4317ed7e45aa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C5914B-2326-48C2-B618-45E82D0D623E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145</Words>
  <Application>Microsoft Office PowerPoint</Application>
  <PresentationFormat>Widescreen</PresentationFormat>
  <Paragraphs>23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Source Serif Pro</vt:lpstr>
      <vt:lpstr>DM Sans Medium</vt:lpstr>
      <vt:lpstr>Arial</vt:lpstr>
      <vt:lpstr>DM Sans</vt:lpstr>
      <vt:lpstr>DM San</vt:lpstr>
      <vt:lpstr>Source Serif Pro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1</cp:revision>
  <dcterms:created xsi:type="dcterms:W3CDTF">2024-04-24T10:23:34Z</dcterms:created>
  <dcterms:modified xsi:type="dcterms:W3CDTF">2025-10-28T19:51:35Z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