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728" r:id="rId5"/>
  </p:sldMasterIdLst>
  <p:notesMasterIdLst>
    <p:notesMasterId r:id="rId8"/>
  </p:notesMasterIdLst>
  <p:sldIdLst>
    <p:sldId id="438" r:id="rId6"/>
    <p:sldId id="459" r:id="rId7"/>
  </p:sldIdLst>
  <p:sldSz cx="12192000" cy="6858000"/>
  <p:notesSz cx="6858000" cy="9144000"/>
  <p:embeddedFontLst>
    <p:embeddedFont>
      <p:font typeface="DM Sans" pitchFamily="2" charset="0"/>
      <p:regular r:id="rId9"/>
      <p:bold r:id="rId10"/>
      <p:italic r:id="rId11"/>
      <p:boldItalic r:id="rId12"/>
    </p:embeddedFont>
    <p:embeddedFont>
      <p:font typeface="DM Sans Medium" pitchFamily="2" charset="0"/>
      <p:regular r:id="rId13"/>
      <p:italic r:id="rId14"/>
    </p:embeddedFont>
    <p:embeddedFont>
      <p:font typeface="Hand Of Sean Pro" panose="00000500000000000000" pitchFamily="50" charset="0"/>
      <p:regular r:id="rId15"/>
    </p:embeddedFont>
    <p:embeddedFont>
      <p:font typeface="Source Serif Pro Semibold" panose="02040703050405020204" pitchFamily="18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60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6ECF3"/>
    <a:srgbClr val="CBFFCC"/>
    <a:srgbClr val="41008C"/>
    <a:srgbClr val="9A6DD3"/>
    <a:srgbClr val="E7FFE8"/>
    <a:srgbClr val="D9C8EE"/>
    <a:srgbClr val="E1F9FB"/>
    <a:srgbClr val="F8D4FC"/>
    <a:srgbClr val="A6EC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4C3F27-B06D-4147-89FB-8E83EE0C10C0}" v="1" dt="2025-10-28T19:10:02.0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444" autoAdjust="0"/>
    <p:restoredTop sz="94660"/>
  </p:normalViewPr>
  <p:slideViewPr>
    <p:cSldViewPr snapToGrid="0">
      <p:cViewPr varScale="1">
        <p:scale>
          <a:sx n="79" d="100"/>
          <a:sy n="79" d="100"/>
        </p:scale>
        <p:origin x="370" y="72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customXml" Target="../customXml/item3.xml"/><Relationship Id="rId63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3.fntdata"/><Relationship Id="rId66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font" Target="fonts/font7.fntdata"/><Relationship Id="rId61" Type="http://schemas.openxmlformats.org/officeDocument/2006/relationships/presProps" Target="pres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60" Type="http://customschemas.google.com/relationships/presentationmetadata" Target="metadata"/><Relationship Id="rId65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6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custSel delSld modSld">
      <pc:chgData name="Lawrence, Zara - TEP" userId="1c952cc4-12fb-4800-9f20-9c829dfbfdd8" providerId="ADAL" clId="{A8A56518-A616-4CCC-B94C-471E45C30855}" dt="2025-10-28T19:12:48.206" v="460" actId="20577"/>
      <pc:docMkLst>
        <pc:docMk/>
      </pc:docMkLst>
      <pc:sldChg chg="del">
        <pc:chgData name="Lawrence, Zara - TEP" userId="1c952cc4-12fb-4800-9f20-9c829dfbfdd8" providerId="ADAL" clId="{A8A56518-A616-4CCC-B94C-471E45C30855}" dt="2025-10-28T19:03:50.039" v="22" actId="47"/>
        <pc:sldMkLst>
          <pc:docMk/>
          <pc:sldMk cId="3622408110" sldId="289"/>
        </pc:sldMkLst>
      </pc:sldChg>
      <pc:sldChg chg="del">
        <pc:chgData name="Lawrence, Zara - TEP" userId="1c952cc4-12fb-4800-9f20-9c829dfbfdd8" providerId="ADAL" clId="{A8A56518-A616-4CCC-B94C-471E45C30855}" dt="2025-10-28T19:03:47.161" v="10" actId="47"/>
        <pc:sldMkLst>
          <pc:docMk/>
          <pc:sldMk cId="1165988941" sldId="432"/>
        </pc:sldMkLst>
      </pc:sldChg>
      <pc:sldChg chg="del">
        <pc:chgData name="Lawrence, Zara - TEP" userId="1c952cc4-12fb-4800-9f20-9c829dfbfdd8" providerId="ADAL" clId="{A8A56518-A616-4CCC-B94C-471E45C30855}" dt="2025-10-28T19:03:47.505" v="11" actId="47"/>
        <pc:sldMkLst>
          <pc:docMk/>
          <pc:sldMk cId="98790202" sldId="435"/>
        </pc:sldMkLst>
      </pc:sldChg>
      <pc:sldChg chg="del">
        <pc:chgData name="Lawrence, Zara - TEP" userId="1c952cc4-12fb-4800-9f20-9c829dfbfdd8" providerId="ADAL" clId="{A8A56518-A616-4CCC-B94C-471E45C30855}" dt="2025-10-28T19:03:47.835" v="12" actId="47"/>
        <pc:sldMkLst>
          <pc:docMk/>
          <pc:sldMk cId="2714448382" sldId="436"/>
        </pc:sldMkLst>
      </pc:sldChg>
      <pc:sldChg chg="del">
        <pc:chgData name="Lawrence, Zara - TEP" userId="1c952cc4-12fb-4800-9f20-9c829dfbfdd8" providerId="ADAL" clId="{A8A56518-A616-4CCC-B94C-471E45C30855}" dt="2025-10-28T19:03:46.693" v="9" actId="47"/>
        <pc:sldMkLst>
          <pc:docMk/>
          <pc:sldMk cId="1255131152" sldId="437"/>
        </pc:sldMkLst>
      </pc:sldChg>
      <pc:sldChg chg="modSp mod">
        <pc:chgData name="Lawrence, Zara - TEP" userId="1c952cc4-12fb-4800-9f20-9c829dfbfdd8" providerId="ADAL" clId="{A8A56518-A616-4CCC-B94C-471E45C30855}" dt="2025-10-28T19:03:43.381" v="8" actId="20577"/>
        <pc:sldMkLst>
          <pc:docMk/>
          <pc:sldMk cId="269908077" sldId="438"/>
        </pc:sldMkLst>
        <pc:spChg chg="mod">
          <ac:chgData name="Lawrence, Zara - TEP" userId="1c952cc4-12fb-4800-9f20-9c829dfbfdd8" providerId="ADAL" clId="{A8A56518-A616-4CCC-B94C-471E45C30855}" dt="2025-10-28T19:03:43.381" v="8" actId="20577"/>
          <ac:spMkLst>
            <pc:docMk/>
            <pc:sldMk cId="269908077" sldId="438"/>
            <ac:spMk id="3" creationId="{CBE02EFC-B0E9-D6BD-20E7-EFFB8C761B5D}"/>
          </ac:spMkLst>
        </pc:spChg>
      </pc:sldChg>
      <pc:sldChg chg="del">
        <pc:chgData name="Lawrence, Zara - TEP" userId="1c952cc4-12fb-4800-9f20-9c829dfbfdd8" providerId="ADAL" clId="{A8A56518-A616-4CCC-B94C-471E45C30855}" dt="2025-10-28T19:03:48.295" v="14" actId="47"/>
        <pc:sldMkLst>
          <pc:docMk/>
          <pc:sldMk cId="816699416" sldId="444"/>
        </pc:sldMkLst>
      </pc:sldChg>
      <pc:sldChg chg="del">
        <pc:chgData name="Lawrence, Zara - TEP" userId="1c952cc4-12fb-4800-9f20-9c829dfbfdd8" providerId="ADAL" clId="{A8A56518-A616-4CCC-B94C-471E45C30855}" dt="2025-10-28T19:03:48.053" v="13" actId="47"/>
        <pc:sldMkLst>
          <pc:docMk/>
          <pc:sldMk cId="4048158209" sldId="445"/>
        </pc:sldMkLst>
      </pc:sldChg>
      <pc:sldChg chg="del">
        <pc:chgData name="Lawrence, Zara - TEP" userId="1c952cc4-12fb-4800-9f20-9c829dfbfdd8" providerId="ADAL" clId="{A8A56518-A616-4CCC-B94C-471E45C30855}" dt="2025-10-28T19:03:48.502" v="15" actId="47"/>
        <pc:sldMkLst>
          <pc:docMk/>
          <pc:sldMk cId="2828612246" sldId="446"/>
        </pc:sldMkLst>
      </pc:sldChg>
      <pc:sldChg chg="del">
        <pc:chgData name="Lawrence, Zara - TEP" userId="1c952cc4-12fb-4800-9f20-9c829dfbfdd8" providerId="ADAL" clId="{A8A56518-A616-4CCC-B94C-471E45C30855}" dt="2025-10-28T19:03:48.831" v="17" actId="47"/>
        <pc:sldMkLst>
          <pc:docMk/>
          <pc:sldMk cId="1079918468" sldId="447"/>
        </pc:sldMkLst>
      </pc:sldChg>
      <pc:sldChg chg="del">
        <pc:chgData name="Lawrence, Zara - TEP" userId="1c952cc4-12fb-4800-9f20-9c829dfbfdd8" providerId="ADAL" clId="{A8A56518-A616-4CCC-B94C-471E45C30855}" dt="2025-10-28T19:03:48.665" v="16" actId="47"/>
        <pc:sldMkLst>
          <pc:docMk/>
          <pc:sldMk cId="3209243141" sldId="448"/>
        </pc:sldMkLst>
      </pc:sldChg>
      <pc:sldChg chg="del">
        <pc:chgData name="Lawrence, Zara - TEP" userId="1c952cc4-12fb-4800-9f20-9c829dfbfdd8" providerId="ADAL" clId="{A8A56518-A616-4CCC-B94C-471E45C30855}" dt="2025-10-28T19:03:51.443" v="24" actId="47"/>
        <pc:sldMkLst>
          <pc:docMk/>
          <pc:sldMk cId="3827523984" sldId="449"/>
        </pc:sldMkLst>
      </pc:sldChg>
      <pc:sldChg chg="del">
        <pc:chgData name="Lawrence, Zara - TEP" userId="1c952cc4-12fb-4800-9f20-9c829dfbfdd8" providerId="ADAL" clId="{A8A56518-A616-4CCC-B94C-471E45C30855}" dt="2025-10-28T19:03:50.950" v="23" actId="47"/>
        <pc:sldMkLst>
          <pc:docMk/>
          <pc:sldMk cId="1142086533" sldId="450"/>
        </pc:sldMkLst>
      </pc:sldChg>
      <pc:sldChg chg="del">
        <pc:chgData name="Lawrence, Zara - TEP" userId="1c952cc4-12fb-4800-9f20-9c829dfbfdd8" providerId="ADAL" clId="{A8A56518-A616-4CCC-B94C-471E45C30855}" dt="2025-10-28T19:03:48.974" v="18" actId="47"/>
        <pc:sldMkLst>
          <pc:docMk/>
          <pc:sldMk cId="1652044678" sldId="451"/>
        </pc:sldMkLst>
      </pc:sldChg>
      <pc:sldChg chg="del">
        <pc:chgData name="Lawrence, Zara - TEP" userId="1c952cc4-12fb-4800-9f20-9c829dfbfdd8" providerId="ADAL" clId="{A8A56518-A616-4CCC-B94C-471E45C30855}" dt="2025-10-28T19:03:49.130" v="19" actId="47"/>
        <pc:sldMkLst>
          <pc:docMk/>
          <pc:sldMk cId="2911152415" sldId="452"/>
        </pc:sldMkLst>
      </pc:sldChg>
      <pc:sldChg chg="del">
        <pc:chgData name="Lawrence, Zara - TEP" userId="1c952cc4-12fb-4800-9f20-9c829dfbfdd8" providerId="ADAL" clId="{A8A56518-A616-4CCC-B94C-471E45C30855}" dt="2025-10-28T19:03:49.294" v="20" actId="47"/>
        <pc:sldMkLst>
          <pc:docMk/>
          <pc:sldMk cId="3814237486" sldId="453"/>
        </pc:sldMkLst>
      </pc:sldChg>
      <pc:sldChg chg="del">
        <pc:chgData name="Lawrence, Zara - TEP" userId="1c952cc4-12fb-4800-9f20-9c829dfbfdd8" providerId="ADAL" clId="{A8A56518-A616-4CCC-B94C-471E45C30855}" dt="2025-10-28T19:03:49.858" v="21" actId="47"/>
        <pc:sldMkLst>
          <pc:docMk/>
          <pc:sldMk cId="2049750877" sldId="454"/>
        </pc:sldMkLst>
      </pc:sldChg>
      <pc:sldChg chg="del">
        <pc:chgData name="Lawrence, Zara - TEP" userId="1c952cc4-12fb-4800-9f20-9c829dfbfdd8" providerId="ADAL" clId="{A8A56518-A616-4CCC-B94C-471E45C30855}" dt="2025-10-28T19:03:52.987" v="25" actId="47"/>
        <pc:sldMkLst>
          <pc:docMk/>
          <pc:sldMk cId="2408797917" sldId="455"/>
        </pc:sldMkLst>
      </pc:sldChg>
      <pc:sldChg chg="del">
        <pc:chgData name="Lawrence, Zara - TEP" userId="1c952cc4-12fb-4800-9f20-9c829dfbfdd8" providerId="ADAL" clId="{A8A56518-A616-4CCC-B94C-471E45C30855}" dt="2025-10-28T19:03:53.640" v="26" actId="47"/>
        <pc:sldMkLst>
          <pc:docMk/>
          <pc:sldMk cId="1185136846" sldId="456"/>
        </pc:sldMkLst>
      </pc:sldChg>
      <pc:sldChg chg="del">
        <pc:chgData name="Lawrence, Zara - TEP" userId="1c952cc4-12fb-4800-9f20-9c829dfbfdd8" providerId="ADAL" clId="{A8A56518-A616-4CCC-B94C-471E45C30855}" dt="2025-10-28T19:03:54.193" v="27" actId="47"/>
        <pc:sldMkLst>
          <pc:docMk/>
          <pc:sldMk cId="2905813024" sldId="457"/>
        </pc:sldMkLst>
      </pc:sldChg>
      <pc:sldChg chg="modSp mod">
        <pc:chgData name="Lawrence, Zara - TEP" userId="1c952cc4-12fb-4800-9f20-9c829dfbfdd8" providerId="ADAL" clId="{A8A56518-A616-4CCC-B94C-471E45C30855}" dt="2025-10-28T19:12:48.206" v="460" actId="20577"/>
        <pc:sldMkLst>
          <pc:docMk/>
          <pc:sldMk cId="3601564800" sldId="459"/>
        </pc:sldMkLst>
        <pc:spChg chg="mod">
          <ac:chgData name="Lawrence, Zara - TEP" userId="1c952cc4-12fb-4800-9f20-9c829dfbfdd8" providerId="ADAL" clId="{A8A56518-A616-4CCC-B94C-471E45C30855}" dt="2025-10-28T19:09:43.143" v="66" actId="20577"/>
          <ac:spMkLst>
            <pc:docMk/>
            <pc:sldMk cId="3601564800" sldId="459"/>
            <ac:spMk id="2" creationId="{FCFEDD7C-7B85-0735-4A81-1CE4C8A49723}"/>
          </ac:spMkLst>
        </pc:spChg>
        <pc:spChg chg="mod">
          <ac:chgData name="Lawrence, Zara - TEP" userId="1c952cc4-12fb-4800-9f20-9c829dfbfdd8" providerId="ADAL" clId="{A8A56518-A616-4CCC-B94C-471E45C30855}" dt="2025-10-28T19:12:48.206" v="460" actId="20577"/>
          <ac:spMkLst>
            <pc:docMk/>
            <pc:sldMk cId="3601564800" sldId="459"/>
            <ac:spMk id="3" creationId="{B94AA70F-BF82-3125-EF9C-7E120EB168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349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4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217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286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874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4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8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2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833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3485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469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bg>
      <p:bgPr>
        <a:solidFill>
          <a:srgbClr val="F8D4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99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39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ation (purple)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38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meline Circles (Pink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rgbClr val="E7FFE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rgbClr val="EFE8F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rgbClr val="FDF4F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2277C8-6A29-DC07-FA0C-0DCF2597B8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21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66696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0586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09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15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013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025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011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597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759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64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3630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387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8899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meline Circles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0719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676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43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21466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4629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671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28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2727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3954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211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719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5127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62692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163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370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227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602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4046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289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6715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137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3263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946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6157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1564868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171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6473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2323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125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6.xml"/><Relationship Id="rId18" Type="http://schemas.openxmlformats.org/officeDocument/2006/relationships/slideLayout" Target="../slideLayouts/slideLayout61.xml"/><Relationship Id="rId26" Type="http://schemas.openxmlformats.org/officeDocument/2006/relationships/slideLayout" Target="../slideLayouts/slideLayout69.xml"/><Relationship Id="rId39" Type="http://schemas.openxmlformats.org/officeDocument/2006/relationships/slideLayout" Target="../slideLayouts/slideLayout82.xml"/><Relationship Id="rId21" Type="http://schemas.openxmlformats.org/officeDocument/2006/relationships/slideLayout" Target="../slideLayouts/slideLayout64.xml"/><Relationship Id="rId34" Type="http://schemas.openxmlformats.org/officeDocument/2006/relationships/slideLayout" Target="../slideLayouts/slideLayout77.xml"/><Relationship Id="rId42" Type="http://schemas.openxmlformats.org/officeDocument/2006/relationships/slideLayout" Target="../slideLayouts/slideLayout85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63.xml"/><Relationship Id="rId29" Type="http://schemas.openxmlformats.org/officeDocument/2006/relationships/slideLayout" Target="../slideLayouts/slideLayout72.xml"/><Relationship Id="rId41" Type="http://schemas.openxmlformats.org/officeDocument/2006/relationships/slideLayout" Target="../slideLayouts/slideLayout84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67.xml"/><Relationship Id="rId32" Type="http://schemas.openxmlformats.org/officeDocument/2006/relationships/slideLayout" Target="../slideLayouts/slideLayout75.xml"/><Relationship Id="rId37" Type="http://schemas.openxmlformats.org/officeDocument/2006/relationships/slideLayout" Target="../slideLayouts/slideLayout80.xml"/><Relationship Id="rId40" Type="http://schemas.openxmlformats.org/officeDocument/2006/relationships/slideLayout" Target="../slideLayouts/slideLayout83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23" Type="http://schemas.openxmlformats.org/officeDocument/2006/relationships/slideLayout" Target="../slideLayouts/slideLayout66.xml"/><Relationship Id="rId28" Type="http://schemas.openxmlformats.org/officeDocument/2006/relationships/slideLayout" Target="../slideLayouts/slideLayout71.xml"/><Relationship Id="rId36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53.xml"/><Relationship Id="rId19" Type="http://schemas.openxmlformats.org/officeDocument/2006/relationships/slideLayout" Target="../slideLayouts/slideLayout62.xml"/><Relationship Id="rId31" Type="http://schemas.openxmlformats.org/officeDocument/2006/relationships/slideLayout" Target="../slideLayouts/slideLayout74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Relationship Id="rId22" Type="http://schemas.openxmlformats.org/officeDocument/2006/relationships/slideLayout" Target="../slideLayouts/slideLayout65.xml"/><Relationship Id="rId27" Type="http://schemas.openxmlformats.org/officeDocument/2006/relationships/slideLayout" Target="../slideLayouts/slideLayout70.xml"/><Relationship Id="rId30" Type="http://schemas.openxmlformats.org/officeDocument/2006/relationships/slideLayout" Target="../slideLayouts/slideLayout73.xml"/><Relationship Id="rId35" Type="http://schemas.openxmlformats.org/officeDocument/2006/relationships/slideLayout" Target="../slideLayouts/slideLayout78.xml"/><Relationship Id="rId43" Type="http://schemas.openxmlformats.org/officeDocument/2006/relationships/theme" Target="../theme/theme2.xml"/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5" Type="http://schemas.openxmlformats.org/officeDocument/2006/relationships/slideLayout" Target="../slideLayouts/slideLayout68.xml"/><Relationship Id="rId33" Type="http://schemas.openxmlformats.org/officeDocument/2006/relationships/slideLayout" Target="../slideLayouts/slideLayout76.xml"/><Relationship Id="rId38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7" r:id="rId1"/>
    <p:sldLayoutId id="2147483697" r:id="rId2"/>
    <p:sldLayoutId id="2147483710" r:id="rId3"/>
    <p:sldLayoutId id="2147483722" r:id="rId4"/>
    <p:sldLayoutId id="2147483709" r:id="rId5"/>
    <p:sldLayoutId id="2147483723" r:id="rId6"/>
    <p:sldLayoutId id="2147483721" r:id="rId7"/>
    <p:sldLayoutId id="2147483724" r:id="rId8"/>
    <p:sldLayoutId id="2147483715" r:id="rId9"/>
    <p:sldLayoutId id="2147483725" r:id="rId10"/>
    <p:sldLayoutId id="2147483716" r:id="rId11"/>
    <p:sldLayoutId id="2147483726" r:id="rId12"/>
    <p:sldLayoutId id="2147483719" r:id="rId13"/>
    <p:sldLayoutId id="2147483772" r:id="rId14"/>
    <p:sldLayoutId id="2147483771" r:id="rId15"/>
    <p:sldLayoutId id="2147483704" r:id="rId16"/>
    <p:sldLayoutId id="2147483679" r:id="rId17"/>
    <p:sldLayoutId id="2147483706" r:id="rId18"/>
    <p:sldLayoutId id="2147483682" r:id="rId19"/>
    <p:sldLayoutId id="2147483691" r:id="rId20"/>
    <p:sldLayoutId id="2147483696" r:id="rId21"/>
    <p:sldLayoutId id="2147483699" r:id="rId22"/>
    <p:sldLayoutId id="2147483694" r:id="rId23"/>
    <p:sldLayoutId id="2147483698" r:id="rId24"/>
    <p:sldLayoutId id="2147483685" r:id="rId25"/>
    <p:sldLayoutId id="2147483692" r:id="rId26"/>
    <p:sldLayoutId id="2147483680" r:id="rId27"/>
    <p:sldLayoutId id="2147483703" r:id="rId28"/>
    <p:sldLayoutId id="2147483693" r:id="rId29"/>
    <p:sldLayoutId id="2147483683" r:id="rId30"/>
    <p:sldLayoutId id="2147483678" r:id="rId31"/>
    <p:sldLayoutId id="2147483689" r:id="rId32"/>
    <p:sldLayoutId id="2147483690" r:id="rId33"/>
    <p:sldLayoutId id="2147483676" r:id="rId34"/>
    <p:sldLayoutId id="2147483695" r:id="rId35"/>
    <p:sldLayoutId id="2147483700" r:id="rId36"/>
    <p:sldLayoutId id="2147483705" r:id="rId37"/>
    <p:sldLayoutId id="2147483681" r:id="rId38"/>
    <p:sldLayoutId id="2147483702" r:id="rId39"/>
    <p:sldLayoutId id="2147483684" r:id="rId40"/>
    <p:sldLayoutId id="2147483687" r:id="rId41"/>
    <p:sldLayoutId id="2147483688" r:id="rId42"/>
    <p:sldLayoutId id="2147483701" r:id="rId4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6324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  <p:sldLayoutId id="2147483748" r:id="rId20"/>
    <p:sldLayoutId id="2147483749" r:id="rId21"/>
    <p:sldLayoutId id="2147483750" r:id="rId22"/>
    <p:sldLayoutId id="2147483751" r:id="rId23"/>
    <p:sldLayoutId id="2147483752" r:id="rId24"/>
    <p:sldLayoutId id="2147483753" r:id="rId25"/>
    <p:sldLayoutId id="2147483754" r:id="rId26"/>
    <p:sldLayoutId id="2147483755" r:id="rId27"/>
    <p:sldLayoutId id="2147483756" r:id="rId28"/>
    <p:sldLayoutId id="2147483757" r:id="rId29"/>
    <p:sldLayoutId id="2147483758" r:id="rId30"/>
    <p:sldLayoutId id="2147483759" r:id="rId31"/>
    <p:sldLayoutId id="2147483760" r:id="rId32"/>
    <p:sldLayoutId id="2147483761" r:id="rId33"/>
    <p:sldLayoutId id="2147483762" r:id="rId34"/>
    <p:sldLayoutId id="2147483763" r:id="rId35"/>
    <p:sldLayoutId id="2147483764" r:id="rId36"/>
    <p:sldLayoutId id="2147483765" r:id="rId37"/>
    <p:sldLayoutId id="2147483766" r:id="rId38"/>
    <p:sldLayoutId id="2147483767" r:id="rId39"/>
    <p:sldLayoutId id="2147483768" r:id="rId40"/>
    <p:sldLayoutId id="2147483769" r:id="rId41"/>
    <p:sldLayoutId id="2147483770" r:id="rId4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E02EFC-B0E9-D6BD-20E7-EFFB8C761B5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226411" y="2227951"/>
            <a:ext cx="7806420" cy="1789465"/>
          </a:xfrm>
        </p:spPr>
        <p:txBody>
          <a:bodyPr/>
          <a:lstStyle/>
          <a:p>
            <a:r>
              <a:rPr lang="en-GB" sz="6000" dirty="0"/>
              <a:t>Thursday </a:t>
            </a:r>
          </a:p>
          <a:p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69908077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D3193-DC47-647B-609D-BBA433541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CFEDD7C-7B85-0735-4A81-1CE4C8A49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2128" y="283832"/>
            <a:ext cx="8810238" cy="1404143"/>
          </a:xfrm>
        </p:spPr>
        <p:txBody>
          <a:bodyPr/>
          <a:lstStyle/>
          <a:p>
            <a:r>
              <a:rPr lang="en-GB" dirty="0"/>
              <a:t>Finishing your profile: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B94AA70F-BF82-3125-EF9C-7E120EB1682C}"/>
              </a:ext>
            </a:extLst>
          </p:cNvPr>
          <p:cNvSpPr txBox="1">
            <a:spLocks/>
          </p:cNvSpPr>
          <p:nvPr/>
        </p:nvSpPr>
        <p:spPr>
          <a:xfrm>
            <a:off x="392128" y="1687975"/>
            <a:ext cx="9176415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Remember to register two email address – your school email and your personal email 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Input all of your predicted grades – if these go up, you can always return and edit them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Use the work experience box to highlight all of your skills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Remember to keep your personal statement general – it will go to all of your applications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Your personal statement must be true!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Always proofread your personal statement – first </a:t>
            </a:r>
            <a:r>
              <a:rPr lang="en-GB" sz="180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impressions count</a:t>
            </a:r>
            <a:endParaRPr lang="en-GB" sz="1800" dirty="0">
              <a:solidFill>
                <a:schemeClr val="tx1"/>
              </a:solidFill>
              <a:latin typeface="DM Sans" pitchFamily="2" charset="0"/>
              <a:ea typeface="Source Serif Pro" panose="02040603050405020204" pitchFamily="18" charset="0"/>
            </a:endParaRP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Make sure to check when applications open and importantly close – you don’t want to miss any deadlines!</a:t>
            </a:r>
          </a:p>
          <a:p>
            <a:pPr>
              <a:buClr>
                <a:schemeClr val="accent2"/>
              </a:buClr>
            </a:pPr>
            <a:endParaRPr lang="en-GB" sz="1800" dirty="0">
              <a:solidFill>
                <a:schemeClr val="tx1"/>
              </a:solidFill>
              <a:latin typeface="DM Sans" pitchFamily="2" charset="0"/>
              <a:ea typeface="Source Serif Pro" panose="020406030504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56480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74B7F4-8FDE-48DF-9571-21FB35FE5886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053A8BA-0BD8-4EE2-8A5A-90A216FA1C78}">
  <ds:schemaRefs>
    <ds:schemaRef ds:uri="ffcff2ac-60e2-4ba5-8499-5b6a204960af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0718a4b9-13aa-4aec-976e-4317ed7e45aa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2865ea8-f116-406c-9840-b9098c6aa2bd"/>
  </ds:schemaRefs>
</ds:datastoreItem>
</file>

<file path=customXml/itemProps3.xml><?xml version="1.0" encoding="utf-8"?>
<ds:datastoreItem xmlns:ds="http://schemas.openxmlformats.org/officeDocument/2006/customXml" ds:itemID="{004E6B30-7F45-456C-869A-B9F0463091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100</Words>
  <Application>Microsoft Office PowerPoint</Application>
  <PresentationFormat>Widescreen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DM Sans Medium</vt:lpstr>
      <vt:lpstr>Hand Of Sean Pro</vt:lpstr>
      <vt:lpstr>Source Serif Pro Semibold</vt:lpstr>
      <vt:lpstr>DM Sans</vt:lpstr>
      <vt:lpstr>Office Theme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2</cp:revision>
  <dcterms:created xsi:type="dcterms:W3CDTF">2024-04-24T10:23:34Z</dcterms:created>
  <dcterms:modified xsi:type="dcterms:W3CDTF">2025-10-28T19:12:50Z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