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858000" cy="9144000"/>
  <p:embeddedFontLst>
    <p:embeddedFont>
      <p:font typeface="DM Sans" pitchFamily="2" charset="0"/>
      <p:regular r:id="rId7"/>
      <p:bold r:id="rId8"/>
      <p:italic r:id="rId9"/>
      <p:boldItalic r:id="rId10"/>
    </p:embeddedFont>
    <p:embeddedFont>
      <p:font typeface="DM Sans Medium" pitchFamily="2" charset="0"/>
      <p:regular r:id="rId11"/>
      <p:italic r:id="rId12"/>
    </p:embeddedFont>
    <p:embeddedFont>
      <p:font typeface="Source Serif Pro Semibold" panose="02040703050405020204" pitchFamily="18" charset="0"/>
      <p:bold r:id="rId13"/>
      <p:bold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4135" userDrawn="1">
          <p15:clr>
            <a:srgbClr val="A4A3A4"/>
          </p15:clr>
        </p15:guide>
        <p15:guide id="2" orient="horz" pos="2591" userDrawn="1">
          <p15:clr>
            <a:srgbClr val="A4A3A4"/>
          </p15:clr>
        </p15:guide>
        <p15:guide id="3" orient="horz" pos="2047" userDrawn="1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88" roundtripDataSignature="AMtx7mgisHw0Y5Ztmucw7gjfRGXf+sPX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008C"/>
    <a:srgbClr val="0D9CFE"/>
    <a:srgbClr val="D2AED2"/>
    <a:srgbClr val="F8D4FC"/>
    <a:srgbClr val="F5F5F7"/>
    <a:srgbClr val="EFEEEE"/>
    <a:srgbClr val="CCFFCC"/>
    <a:srgbClr val="F8D3FD"/>
    <a:srgbClr val="FF6600"/>
    <a:srgbClr val="BDCF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CEA907-3BA0-4F5F-80B6-F84AB0EBEF2B}" v="9" dt="2025-10-28T19:35:50.774"/>
    <p1510:client id="{A47ADA15-603E-4E7E-9BB5-EB4CF4C507E9}" v="2" dt="2025-10-28T13:07:09.014"/>
    <p1510:client id="{B87CDA20-84A1-47AE-AD84-5D6D0801A4B7}" v="4" dt="2025-10-28T12:56:26.2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31" autoAdjust="0"/>
    <p:restoredTop sz="71097" autoAdjust="0"/>
  </p:normalViewPr>
  <p:slideViewPr>
    <p:cSldViewPr snapToGrid="0">
      <p:cViewPr varScale="1">
        <p:scale>
          <a:sx n="48" d="100"/>
          <a:sy n="48" d="100"/>
        </p:scale>
        <p:origin x="62" y="293"/>
      </p:cViewPr>
      <p:guideLst>
        <p:guide pos="4135"/>
        <p:guide orient="horz" pos="2591"/>
        <p:guide orient="horz" pos="204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9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89" Type="http://schemas.openxmlformats.org/officeDocument/2006/relationships/presProps" Target="presProps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92" Type="http://schemas.openxmlformats.org/officeDocument/2006/relationships/tableStyles" Target="tableStyles.xml"/><Relationship Id="rId2" Type="http://schemas.openxmlformats.org/officeDocument/2006/relationships/customXml" Target="../customXml/item2.xml"/><Relationship Id="rId88" Type="http://customschemas.google.com/relationships/presentationmetadata" Target="metadata"/><Relationship Id="rId9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90" Type="http://schemas.openxmlformats.org/officeDocument/2006/relationships/viewProps" Target="viewProps.xml"/><Relationship Id="rId10" Type="http://schemas.openxmlformats.org/officeDocument/2006/relationships/font" Target="fonts/font4.fntdata"/><Relationship Id="rId9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wrence, Zara - TEP" userId="1c952cc4-12fb-4800-9f20-9c829dfbfdd8" providerId="ADAL" clId="{523F2B8E-08F0-428F-839F-3497D533557C}"/>
    <pc:docChg chg="undo custSel addSld delSld modSld sldOrd">
      <pc:chgData name="Lawrence, Zara - TEP" userId="1c952cc4-12fb-4800-9f20-9c829dfbfdd8" providerId="ADAL" clId="{523F2B8E-08F0-428F-839F-3497D533557C}" dt="2025-10-22T13:16:45.224" v="1505" actId="478"/>
      <pc:docMkLst>
        <pc:docMk/>
      </pc:docMkLst>
      <pc:sldChg chg="addSp delSp modSp mod modNotesTx">
        <pc:chgData name="Lawrence, Zara - TEP" userId="1c952cc4-12fb-4800-9f20-9c829dfbfdd8" providerId="ADAL" clId="{523F2B8E-08F0-428F-839F-3497D533557C}" dt="2025-10-22T12:30:49.438" v="1502" actId="20577"/>
        <pc:sldMkLst>
          <pc:docMk/>
          <pc:sldMk cId="3178428483" sldId="256"/>
        </pc:sldMkLst>
        <pc:spChg chg="add mod">
          <ac:chgData name="Lawrence, Zara - TEP" userId="1c952cc4-12fb-4800-9f20-9c829dfbfdd8" providerId="ADAL" clId="{523F2B8E-08F0-428F-839F-3497D533557C}" dt="2025-10-22T09:03:17.584" v="105" actId="1076"/>
          <ac:spMkLst>
            <pc:docMk/>
            <pc:sldMk cId="3178428483" sldId="256"/>
            <ac:spMk id="9" creationId="{00014302-74EA-85D5-A741-D7C86FE50D56}"/>
          </ac:spMkLst>
        </pc:spChg>
      </pc:sldChg>
      <pc:sldChg chg="modSp add mod setBg">
        <pc:chgData name="Lawrence, Zara - TEP" userId="1c952cc4-12fb-4800-9f20-9c829dfbfdd8" providerId="ADAL" clId="{523F2B8E-08F0-428F-839F-3497D533557C}" dt="2025-10-22T12:04:38.799" v="1169" actId="1076"/>
        <pc:sldMkLst>
          <pc:docMk/>
          <pc:sldMk cId="1011570443" sldId="266"/>
        </pc:sldMkLst>
      </pc:sldChg>
      <pc:sldChg chg="del">
        <pc:chgData name="Lawrence, Zara - TEP" userId="1c952cc4-12fb-4800-9f20-9c829dfbfdd8" providerId="ADAL" clId="{523F2B8E-08F0-428F-839F-3497D533557C}" dt="2025-10-22T08:31:22.001" v="18" actId="47"/>
        <pc:sldMkLst>
          <pc:docMk/>
          <pc:sldMk cId="902332452" sldId="288"/>
        </pc:sldMkLst>
      </pc:sldChg>
      <pc:sldChg chg="del">
        <pc:chgData name="Lawrence, Zara - TEP" userId="1c952cc4-12fb-4800-9f20-9c829dfbfdd8" providerId="ADAL" clId="{523F2B8E-08F0-428F-839F-3497D533557C}" dt="2025-10-22T08:31:20.539" v="16" actId="47"/>
        <pc:sldMkLst>
          <pc:docMk/>
          <pc:sldMk cId="3538776774" sldId="299"/>
        </pc:sldMkLst>
      </pc:sldChg>
      <pc:sldChg chg="modSp mod ord">
        <pc:chgData name="Lawrence, Zara - TEP" userId="1c952cc4-12fb-4800-9f20-9c829dfbfdd8" providerId="ADAL" clId="{523F2B8E-08F0-428F-839F-3497D533557C}" dt="2025-10-22T12:02:08.468" v="1161"/>
        <pc:sldMkLst>
          <pc:docMk/>
          <pc:sldMk cId="1057018511" sldId="300"/>
        </pc:sldMkLst>
      </pc:sldChg>
      <pc:sldChg chg="modNotesTx">
        <pc:chgData name="Lawrence, Zara - TEP" userId="1c952cc4-12fb-4800-9f20-9c829dfbfdd8" providerId="ADAL" clId="{523F2B8E-08F0-428F-839F-3497D533557C}" dt="2025-10-22T08:31:13.247" v="10" actId="20577"/>
        <pc:sldMkLst>
          <pc:docMk/>
          <pc:sldMk cId="3718213011" sldId="303"/>
        </pc:sldMkLst>
      </pc:sldChg>
      <pc:sldChg chg="add setBg">
        <pc:chgData name="Lawrence, Zara - TEP" userId="1c952cc4-12fb-4800-9f20-9c829dfbfdd8" providerId="ADAL" clId="{523F2B8E-08F0-428F-839F-3497D533557C}" dt="2025-10-22T09:02:17.865" v="31"/>
        <pc:sldMkLst>
          <pc:docMk/>
          <pc:sldMk cId="1539201793" sldId="313"/>
        </pc:sldMkLst>
      </pc:sldChg>
      <pc:sldChg chg="add setBg">
        <pc:chgData name="Lawrence, Zara - TEP" userId="1c952cc4-12fb-4800-9f20-9c829dfbfdd8" providerId="ADAL" clId="{523F2B8E-08F0-428F-839F-3497D533557C}" dt="2025-10-22T09:02:24.848" v="32"/>
        <pc:sldMkLst>
          <pc:docMk/>
          <pc:sldMk cId="539687279" sldId="314"/>
        </pc:sldMkLst>
      </pc:sldChg>
      <pc:sldChg chg="del">
        <pc:chgData name="Lawrence, Zara - TEP" userId="1c952cc4-12fb-4800-9f20-9c829dfbfdd8" providerId="ADAL" clId="{523F2B8E-08F0-428F-839F-3497D533557C}" dt="2025-10-22T09:07:45.802" v="252" actId="47"/>
        <pc:sldMkLst>
          <pc:docMk/>
          <pc:sldMk cId="3394640371" sldId="335"/>
        </pc:sldMkLst>
      </pc:sldChg>
      <pc:sldChg chg="del">
        <pc:chgData name="Lawrence, Zara - TEP" userId="1c952cc4-12fb-4800-9f20-9c829dfbfdd8" providerId="ADAL" clId="{523F2B8E-08F0-428F-839F-3497D533557C}" dt="2025-10-22T09:36:27.084" v="570" actId="47"/>
        <pc:sldMkLst>
          <pc:docMk/>
          <pc:sldMk cId="2344524838" sldId="339"/>
        </pc:sldMkLst>
      </pc:sldChg>
      <pc:sldChg chg="del">
        <pc:chgData name="Lawrence, Zara - TEP" userId="1c952cc4-12fb-4800-9f20-9c829dfbfdd8" providerId="ADAL" clId="{523F2B8E-08F0-428F-839F-3497D533557C}" dt="2025-10-22T08:31:40.508" v="19" actId="47"/>
        <pc:sldMkLst>
          <pc:docMk/>
          <pc:sldMk cId="1849810302" sldId="422"/>
        </pc:sldMkLst>
      </pc:sldChg>
      <pc:sldChg chg="del">
        <pc:chgData name="Lawrence, Zara - TEP" userId="1c952cc4-12fb-4800-9f20-9c829dfbfdd8" providerId="ADAL" clId="{523F2B8E-08F0-428F-839F-3497D533557C}" dt="2025-10-22T08:31:19.227" v="14" actId="47"/>
        <pc:sldMkLst>
          <pc:docMk/>
          <pc:sldMk cId="3626084359" sldId="425"/>
        </pc:sldMkLst>
      </pc:sldChg>
      <pc:sldChg chg="modSp add del mod">
        <pc:chgData name="Lawrence, Zara - TEP" userId="1c952cc4-12fb-4800-9f20-9c829dfbfdd8" providerId="ADAL" clId="{523F2B8E-08F0-428F-839F-3497D533557C}" dt="2025-10-22T12:08:07.344" v="1251"/>
        <pc:sldMkLst>
          <pc:docMk/>
          <pc:sldMk cId="2408797917" sldId="455"/>
        </pc:sldMkLst>
      </pc:sldChg>
      <pc:sldChg chg="add del">
        <pc:chgData name="Lawrence, Zara - TEP" userId="1c952cc4-12fb-4800-9f20-9c829dfbfdd8" providerId="ADAL" clId="{523F2B8E-08F0-428F-839F-3497D533557C}" dt="2025-10-22T08:31:17.847" v="11" actId="47"/>
        <pc:sldMkLst>
          <pc:docMk/>
          <pc:sldMk cId="2625729766" sldId="459"/>
        </pc:sldMkLst>
      </pc:sldChg>
      <pc:sldChg chg="del">
        <pc:chgData name="Lawrence, Zara - TEP" userId="1c952cc4-12fb-4800-9f20-9c829dfbfdd8" providerId="ADAL" clId="{523F2B8E-08F0-428F-839F-3497D533557C}" dt="2025-10-22T09:07:47.393" v="253" actId="47"/>
        <pc:sldMkLst>
          <pc:docMk/>
          <pc:sldMk cId="531716744" sldId="587"/>
        </pc:sldMkLst>
      </pc:sldChg>
      <pc:sldChg chg="del">
        <pc:chgData name="Lawrence, Zara - TEP" userId="1c952cc4-12fb-4800-9f20-9c829dfbfdd8" providerId="ADAL" clId="{523F2B8E-08F0-428F-839F-3497D533557C}" dt="2025-10-22T08:31:40.920" v="20" actId="47"/>
        <pc:sldMkLst>
          <pc:docMk/>
          <pc:sldMk cId="3184373238" sldId="608"/>
        </pc:sldMkLst>
      </pc:sldChg>
      <pc:sldChg chg="modSp add mod setBg">
        <pc:chgData name="Lawrence, Zara - TEP" userId="1c952cc4-12fb-4800-9f20-9c829dfbfdd8" providerId="ADAL" clId="{523F2B8E-08F0-428F-839F-3497D533557C}" dt="2025-10-22T12:17:12.976" v="1501" actId="1076"/>
        <pc:sldMkLst>
          <pc:docMk/>
          <pc:sldMk cId="3794035241" sldId="623"/>
        </pc:sldMkLst>
      </pc:sldChg>
      <pc:sldChg chg="add setBg">
        <pc:chgData name="Lawrence, Zara - TEP" userId="1c952cc4-12fb-4800-9f20-9c829dfbfdd8" providerId="ADAL" clId="{523F2B8E-08F0-428F-839F-3497D533557C}" dt="2025-10-22T11:08:11.666" v="1155"/>
        <pc:sldMkLst>
          <pc:docMk/>
          <pc:sldMk cId="35498574" sldId="697"/>
        </pc:sldMkLst>
      </pc:sldChg>
      <pc:sldChg chg="add del setBg">
        <pc:chgData name="Lawrence, Zara - TEP" userId="1c952cc4-12fb-4800-9f20-9c829dfbfdd8" providerId="ADAL" clId="{523F2B8E-08F0-428F-839F-3497D533557C}" dt="2025-10-22T11:05:10.797" v="1104" actId="47"/>
        <pc:sldMkLst>
          <pc:docMk/>
          <pc:sldMk cId="1902930016" sldId="781"/>
        </pc:sldMkLst>
      </pc:sldChg>
      <pc:sldChg chg="add setBg">
        <pc:chgData name="Lawrence, Zara - TEP" userId="1c952cc4-12fb-4800-9f20-9c829dfbfdd8" providerId="ADAL" clId="{523F2B8E-08F0-428F-839F-3497D533557C}" dt="2025-10-22T11:05:16.967" v="1105"/>
        <pc:sldMkLst>
          <pc:docMk/>
          <pc:sldMk cId="3464937826" sldId="785"/>
        </pc:sldMkLst>
      </pc:sldChg>
      <pc:sldChg chg="add setBg">
        <pc:chgData name="Lawrence, Zara - TEP" userId="1c952cc4-12fb-4800-9f20-9c829dfbfdd8" providerId="ADAL" clId="{523F2B8E-08F0-428F-839F-3497D533557C}" dt="2025-10-22T11:08:03.593" v="1154"/>
        <pc:sldMkLst>
          <pc:docMk/>
          <pc:sldMk cId="1486053648" sldId="786"/>
        </pc:sldMkLst>
      </pc:sldChg>
      <pc:sldChg chg="add setBg">
        <pc:chgData name="Lawrence, Zara - TEP" userId="1c952cc4-12fb-4800-9f20-9c829dfbfdd8" providerId="ADAL" clId="{523F2B8E-08F0-428F-839F-3497D533557C}" dt="2025-10-22T11:08:16.676" v="1156"/>
        <pc:sldMkLst>
          <pc:docMk/>
          <pc:sldMk cId="1837132295" sldId="789"/>
        </pc:sldMkLst>
      </pc:sldChg>
      <pc:sldChg chg="add setBg">
        <pc:chgData name="Lawrence, Zara - TEP" userId="1c952cc4-12fb-4800-9f20-9c829dfbfdd8" providerId="ADAL" clId="{523F2B8E-08F0-428F-839F-3497D533557C}" dt="2025-10-22T11:05:21.105" v="1106"/>
        <pc:sldMkLst>
          <pc:docMk/>
          <pc:sldMk cId="3236505326" sldId="791"/>
        </pc:sldMkLst>
      </pc:sldChg>
      <pc:sldChg chg="add setBg">
        <pc:chgData name="Lawrence, Zara - TEP" userId="1c952cc4-12fb-4800-9f20-9c829dfbfdd8" providerId="ADAL" clId="{523F2B8E-08F0-428F-839F-3497D533557C}" dt="2025-10-22T11:04:35.206" v="1100"/>
        <pc:sldMkLst>
          <pc:docMk/>
          <pc:sldMk cId="3214200318" sldId="792"/>
        </pc:sldMkLst>
      </pc:sldChg>
      <pc:sldChg chg="add setBg">
        <pc:chgData name="Lawrence, Zara - TEP" userId="1c952cc4-12fb-4800-9f20-9c829dfbfdd8" providerId="ADAL" clId="{523F2B8E-08F0-428F-839F-3497D533557C}" dt="2025-10-22T11:08:21.263" v="1157"/>
        <pc:sldMkLst>
          <pc:docMk/>
          <pc:sldMk cId="792994858" sldId="801"/>
        </pc:sldMkLst>
      </pc:sldChg>
      <pc:sldChg chg="add setBg">
        <pc:chgData name="Lawrence, Zara - TEP" userId="1c952cc4-12fb-4800-9f20-9c829dfbfdd8" providerId="ADAL" clId="{523F2B8E-08F0-428F-839F-3497D533557C}" dt="2025-10-22T11:08:26.492" v="1158"/>
        <pc:sldMkLst>
          <pc:docMk/>
          <pc:sldMk cId="32162402" sldId="802"/>
        </pc:sldMkLst>
      </pc:sldChg>
      <pc:sldChg chg="delSp modSp add mod setBg modNotesTx">
        <pc:chgData name="Lawrence, Zara - TEP" userId="1c952cc4-12fb-4800-9f20-9c829dfbfdd8" providerId="ADAL" clId="{523F2B8E-08F0-428F-839F-3497D533557C}" dt="2025-10-22T12:31:40.998" v="1503" actId="20577"/>
        <pc:sldMkLst>
          <pc:docMk/>
          <pc:sldMk cId="144845894" sldId="809"/>
        </pc:sldMkLst>
      </pc:sldChg>
      <pc:sldChg chg="add setBg">
        <pc:chgData name="Lawrence, Zara - TEP" userId="1c952cc4-12fb-4800-9f20-9c829dfbfdd8" providerId="ADAL" clId="{523F2B8E-08F0-428F-839F-3497D533557C}" dt="2025-10-22T11:05:25.914" v="1107"/>
        <pc:sldMkLst>
          <pc:docMk/>
          <pc:sldMk cId="3050024527" sldId="813"/>
        </pc:sldMkLst>
      </pc:sldChg>
      <pc:sldChg chg="add setBg">
        <pc:chgData name="Lawrence, Zara - TEP" userId="1c952cc4-12fb-4800-9f20-9c829dfbfdd8" providerId="ADAL" clId="{523F2B8E-08F0-428F-839F-3497D533557C}" dt="2025-10-22T11:08:00.003" v="1153"/>
        <pc:sldMkLst>
          <pc:docMk/>
          <pc:sldMk cId="4116228019" sldId="814"/>
        </pc:sldMkLst>
      </pc:sldChg>
      <pc:sldChg chg="add">
        <pc:chgData name="Lawrence, Zara - TEP" userId="1c952cc4-12fb-4800-9f20-9c829dfbfdd8" providerId="ADAL" clId="{523F2B8E-08F0-428F-839F-3497D533557C}" dt="2025-10-22T11:05:32.881" v="1108"/>
        <pc:sldMkLst>
          <pc:docMk/>
          <pc:sldMk cId="2009166871" sldId="819"/>
        </pc:sldMkLst>
      </pc:sldChg>
      <pc:sldChg chg="add">
        <pc:chgData name="Lawrence, Zara - TEP" userId="1c952cc4-12fb-4800-9f20-9c829dfbfdd8" providerId="ADAL" clId="{523F2B8E-08F0-428F-839F-3497D533557C}" dt="2025-10-22T11:05:40.486" v="1109"/>
        <pc:sldMkLst>
          <pc:docMk/>
          <pc:sldMk cId="2158831725" sldId="820"/>
        </pc:sldMkLst>
      </pc:sldChg>
      <pc:sldChg chg="add">
        <pc:chgData name="Lawrence, Zara - TEP" userId="1c952cc4-12fb-4800-9f20-9c829dfbfdd8" providerId="ADAL" clId="{523F2B8E-08F0-428F-839F-3497D533557C}" dt="2025-10-22T11:05:46.624" v="1110"/>
        <pc:sldMkLst>
          <pc:docMk/>
          <pc:sldMk cId="1956310841" sldId="821"/>
        </pc:sldMkLst>
      </pc:sldChg>
      <pc:sldChg chg="add">
        <pc:chgData name="Lawrence, Zara - TEP" userId="1c952cc4-12fb-4800-9f20-9c829dfbfdd8" providerId="ADAL" clId="{523F2B8E-08F0-428F-839F-3497D533557C}" dt="2025-10-22T11:05:50.075" v="1111"/>
        <pc:sldMkLst>
          <pc:docMk/>
          <pc:sldMk cId="459146112" sldId="822"/>
        </pc:sldMkLst>
      </pc:sldChg>
      <pc:sldChg chg="add">
        <pc:chgData name="Lawrence, Zara - TEP" userId="1c952cc4-12fb-4800-9f20-9c829dfbfdd8" providerId="ADAL" clId="{523F2B8E-08F0-428F-839F-3497D533557C}" dt="2025-10-22T11:05:59.553" v="1112"/>
        <pc:sldMkLst>
          <pc:docMk/>
          <pc:sldMk cId="3330671799" sldId="823"/>
        </pc:sldMkLst>
      </pc:sldChg>
      <pc:sldChg chg="addSp delSp modSp mod">
        <pc:chgData name="Lawrence, Zara - TEP" userId="1c952cc4-12fb-4800-9f20-9c829dfbfdd8" providerId="ADAL" clId="{523F2B8E-08F0-428F-839F-3497D533557C}" dt="2025-10-22T09:07:39.503" v="250" actId="164"/>
        <pc:sldMkLst>
          <pc:docMk/>
          <pc:sldMk cId="3506054222" sldId="866"/>
        </pc:sldMkLst>
      </pc:sldChg>
      <pc:sldChg chg="del">
        <pc:chgData name="Lawrence, Zara - TEP" userId="1c952cc4-12fb-4800-9f20-9c829dfbfdd8" providerId="ADAL" clId="{523F2B8E-08F0-428F-839F-3497D533557C}" dt="2025-10-22T09:35:54.265" v="560" actId="47"/>
        <pc:sldMkLst>
          <pc:docMk/>
          <pc:sldMk cId="807330042" sldId="875"/>
        </pc:sldMkLst>
      </pc:sldChg>
      <pc:sldChg chg="del">
        <pc:chgData name="Lawrence, Zara - TEP" userId="1c952cc4-12fb-4800-9f20-9c829dfbfdd8" providerId="ADAL" clId="{523F2B8E-08F0-428F-839F-3497D533557C}" dt="2025-10-22T09:36:21.486" v="563" actId="47"/>
        <pc:sldMkLst>
          <pc:docMk/>
          <pc:sldMk cId="781723329" sldId="878"/>
        </pc:sldMkLst>
      </pc:sldChg>
      <pc:sldChg chg="del">
        <pc:chgData name="Lawrence, Zara - TEP" userId="1c952cc4-12fb-4800-9f20-9c829dfbfdd8" providerId="ADAL" clId="{523F2B8E-08F0-428F-839F-3497D533557C}" dt="2025-10-22T09:36:22.631" v="564" actId="47"/>
        <pc:sldMkLst>
          <pc:docMk/>
          <pc:sldMk cId="949409502" sldId="879"/>
        </pc:sldMkLst>
      </pc:sldChg>
      <pc:sldChg chg="del">
        <pc:chgData name="Lawrence, Zara - TEP" userId="1c952cc4-12fb-4800-9f20-9c829dfbfdd8" providerId="ADAL" clId="{523F2B8E-08F0-428F-839F-3497D533557C}" dt="2025-10-22T09:36:22.967" v="565" actId="47"/>
        <pc:sldMkLst>
          <pc:docMk/>
          <pc:sldMk cId="3487497034" sldId="880"/>
        </pc:sldMkLst>
      </pc:sldChg>
      <pc:sldChg chg="del">
        <pc:chgData name="Lawrence, Zara - TEP" userId="1c952cc4-12fb-4800-9f20-9c829dfbfdd8" providerId="ADAL" clId="{523F2B8E-08F0-428F-839F-3497D533557C}" dt="2025-10-22T09:36:23.242" v="566" actId="47"/>
        <pc:sldMkLst>
          <pc:docMk/>
          <pc:sldMk cId="3592008953" sldId="881"/>
        </pc:sldMkLst>
      </pc:sldChg>
      <pc:sldChg chg="del">
        <pc:chgData name="Lawrence, Zara - TEP" userId="1c952cc4-12fb-4800-9f20-9c829dfbfdd8" providerId="ADAL" clId="{523F2B8E-08F0-428F-839F-3497D533557C}" dt="2025-10-22T09:36:23.584" v="567" actId="47"/>
        <pc:sldMkLst>
          <pc:docMk/>
          <pc:sldMk cId="2236826652" sldId="882"/>
        </pc:sldMkLst>
      </pc:sldChg>
      <pc:sldChg chg="del">
        <pc:chgData name="Lawrence, Zara - TEP" userId="1c952cc4-12fb-4800-9f20-9c829dfbfdd8" providerId="ADAL" clId="{523F2B8E-08F0-428F-839F-3497D533557C}" dt="2025-10-22T09:36:24.083" v="568" actId="47"/>
        <pc:sldMkLst>
          <pc:docMk/>
          <pc:sldMk cId="3475645916" sldId="883"/>
        </pc:sldMkLst>
      </pc:sldChg>
      <pc:sldChg chg="del">
        <pc:chgData name="Lawrence, Zara - TEP" userId="1c952cc4-12fb-4800-9f20-9c829dfbfdd8" providerId="ADAL" clId="{523F2B8E-08F0-428F-839F-3497D533557C}" dt="2025-10-22T09:01:10.346" v="28" actId="47"/>
        <pc:sldMkLst>
          <pc:docMk/>
          <pc:sldMk cId="256134835" sldId="892"/>
        </pc:sldMkLst>
      </pc:sldChg>
      <pc:sldChg chg="del ord">
        <pc:chgData name="Lawrence, Zara - TEP" userId="1c952cc4-12fb-4800-9f20-9c829dfbfdd8" providerId="ADAL" clId="{523F2B8E-08F0-428F-839F-3497D533557C}" dt="2025-10-22T12:07:11.039" v="1244" actId="47"/>
        <pc:sldMkLst>
          <pc:docMk/>
          <pc:sldMk cId="321497024" sldId="900"/>
        </pc:sldMkLst>
      </pc:sldChg>
      <pc:sldChg chg="del">
        <pc:chgData name="Lawrence, Zara - TEP" userId="1c952cc4-12fb-4800-9f20-9c829dfbfdd8" providerId="ADAL" clId="{523F2B8E-08F0-428F-839F-3497D533557C}" dt="2025-10-22T09:07:44.960" v="251" actId="47"/>
        <pc:sldMkLst>
          <pc:docMk/>
          <pc:sldMk cId="1771106828" sldId="910"/>
        </pc:sldMkLst>
      </pc:sldChg>
      <pc:sldChg chg="del">
        <pc:chgData name="Lawrence, Zara - TEP" userId="1c952cc4-12fb-4800-9f20-9c829dfbfdd8" providerId="ADAL" clId="{523F2B8E-08F0-428F-839F-3497D533557C}" dt="2025-10-22T08:31:53.337" v="21" actId="47"/>
        <pc:sldMkLst>
          <pc:docMk/>
          <pc:sldMk cId="886404480" sldId="915"/>
        </pc:sldMkLst>
      </pc:sldChg>
      <pc:sldChg chg="del">
        <pc:chgData name="Lawrence, Zara - TEP" userId="1c952cc4-12fb-4800-9f20-9c829dfbfdd8" providerId="ADAL" clId="{523F2B8E-08F0-428F-839F-3497D533557C}" dt="2025-10-22T09:36:28.146" v="571" actId="47"/>
        <pc:sldMkLst>
          <pc:docMk/>
          <pc:sldMk cId="587548945" sldId="916"/>
        </pc:sldMkLst>
      </pc:sldChg>
      <pc:sldChg chg="del">
        <pc:chgData name="Lawrence, Zara - TEP" userId="1c952cc4-12fb-4800-9f20-9c829dfbfdd8" providerId="ADAL" clId="{523F2B8E-08F0-428F-839F-3497D533557C}" dt="2025-10-22T09:35:55.005" v="561" actId="47"/>
        <pc:sldMkLst>
          <pc:docMk/>
          <pc:sldMk cId="2225910104" sldId="919"/>
        </pc:sldMkLst>
      </pc:sldChg>
      <pc:sldChg chg="del">
        <pc:chgData name="Lawrence, Zara - TEP" userId="1c952cc4-12fb-4800-9f20-9c829dfbfdd8" providerId="ADAL" clId="{523F2B8E-08F0-428F-839F-3497D533557C}" dt="2025-10-22T08:31:19.836" v="15" actId="47"/>
        <pc:sldMkLst>
          <pc:docMk/>
          <pc:sldMk cId="2473799067" sldId="920"/>
        </pc:sldMkLst>
      </pc:sldChg>
      <pc:sldChg chg="del">
        <pc:chgData name="Lawrence, Zara - TEP" userId="1c952cc4-12fb-4800-9f20-9c829dfbfdd8" providerId="ADAL" clId="{523F2B8E-08F0-428F-839F-3497D533557C}" dt="2025-10-22T08:31:21.236" v="17" actId="47"/>
        <pc:sldMkLst>
          <pc:docMk/>
          <pc:sldMk cId="1340687267" sldId="921"/>
        </pc:sldMkLst>
      </pc:sldChg>
      <pc:sldChg chg="del">
        <pc:chgData name="Lawrence, Zara - TEP" userId="1c952cc4-12fb-4800-9f20-9c829dfbfdd8" providerId="ADAL" clId="{523F2B8E-08F0-428F-839F-3497D533557C}" dt="2025-10-22T09:36:25.681" v="569" actId="47"/>
        <pc:sldMkLst>
          <pc:docMk/>
          <pc:sldMk cId="1500090029" sldId="922"/>
        </pc:sldMkLst>
      </pc:sldChg>
      <pc:sldChg chg="del">
        <pc:chgData name="Lawrence, Zara - TEP" userId="1c952cc4-12fb-4800-9f20-9c829dfbfdd8" providerId="ADAL" clId="{523F2B8E-08F0-428F-839F-3497D533557C}" dt="2025-10-22T09:36:20.077" v="562" actId="47"/>
        <pc:sldMkLst>
          <pc:docMk/>
          <pc:sldMk cId="1467735951" sldId="923"/>
        </pc:sldMkLst>
      </pc:sldChg>
      <pc:sldChg chg="addSp delSp modSp mod delAnim modAnim">
        <pc:chgData name="Lawrence, Zara - TEP" userId="1c952cc4-12fb-4800-9f20-9c829dfbfdd8" providerId="ADAL" clId="{523F2B8E-08F0-428F-839F-3497D533557C}" dt="2025-10-22T09:46:14.369" v="580" actId="1076"/>
        <pc:sldMkLst>
          <pc:docMk/>
          <pc:sldMk cId="1985240047" sldId="924"/>
        </pc:sldMkLst>
      </pc:sldChg>
      <pc:sldChg chg="del">
        <pc:chgData name="Lawrence, Zara - TEP" userId="1c952cc4-12fb-4800-9f20-9c829dfbfdd8" providerId="ADAL" clId="{523F2B8E-08F0-428F-839F-3497D533557C}" dt="2025-10-22T09:36:29.211" v="572" actId="47"/>
        <pc:sldMkLst>
          <pc:docMk/>
          <pc:sldMk cId="421262507" sldId="925"/>
        </pc:sldMkLst>
      </pc:sldChg>
      <pc:sldChg chg="new del">
        <pc:chgData name="Lawrence, Zara - TEP" userId="1c952cc4-12fb-4800-9f20-9c829dfbfdd8" providerId="ADAL" clId="{523F2B8E-08F0-428F-839F-3497D533557C}" dt="2025-10-22T08:31:18.778" v="13" actId="47"/>
        <pc:sldMkLst>
          <pc:docMk/>
          <pc:sldMk cId="2813804664" sldId="926"/>
        </pc:sldMkLst>
      </pc:sldChg>
      <pc:sldChg chg="new del">
        <pc:chgData name="Lawrence, Zara - TEP" userId="1c952cc4-12fb-4800-9f20-9c829dfbfdd8" providerId="ADAL" clId="{523F2B8E-08F0-428F-839F-3497D533557C}" dt="2025-10-22T08:31:18.307" v="12" actId="47"/>
        <pc:sldMkLst>
          <pc:docMk/>
          <pc:sldMk cId="342710480" sldId="927"/>
        </pc:sldMkLst>
      </pc:sldChg>
      <pc:sldChg chg="add del">
        <pc:chgData name="Lawrence, Zara - TEP" userId="1c952cc4-12fb-4800-9f20-9c829dfbfdd8" providerId="ADAL" clId="{523F2B8E-08F0-428F-839F-3497D533557C}" dt="2025-10-22T09:01:07.617" v="27" actId="47"/>
        <pc:sldMkLst>
          <pc:docMk/>
          <pc:sldMk cId="133327182" sldId="937"/>
        </pc:sldMkLst>
      </pc:sldChg>
      <pc:sldChg chg="addSp delSp modSp new mod">
        <pc:chgData name="Lawrence, Zara - TEP" userId="1c952cc4-12fb-4800-9f20-9c829dfbfdd8" providerId="ADAL" clId="{523F2B8E-08F0-428F-839F-3497D533557C}" dt="2025-10-22T09:01:05.178" v="26" actId="478"/>
        <pc:sldMkLst>
          <pc:docMk/>
          <pc:sldMk cId="3334358060" sldId="938"/>
        </pc:sldMkLst>
      </pc:sldChg>
      <pc:sldChg chg="add setBg">
        <pc:chgData name="Lawrence, Zara - TEP" userId="1c952cc4-12fb-4800-9f20-9c829dfbfdd8" providerId="ADAL" clId="{523F2B8E-08F0-428F-839F-3497D533557C}" dt="2025-10-22T09:01:27.100" v="29"/>
        <pc:sldMkLst>
          <pc:docMk/>
          <pc:sldMk cId="3765768295" sldId="939"/>
        </pc:sldMkLst>
      </pc:sldChg>
      <pc:sldChg chg="add">
        <pc:chgData name="Lawrence, Zara - TEP" userId="1c952cc4-12fb-4800-9f20-9c829dfbfdd8" providerId="ADAL" clId="{523F2B8E-08F0-428F-839F-3497D533557C}" dt="2025-10-22T09:01:51.499" v="30"/>
        <pc:sldMkLst>
          <pc:docMk/>
          <pc:sldMk cId="387020672" sldId="940"/>
        </pc:sldMkLst>
      </pc:sldChg>
      <pc:sldChg chg="addSp delSp modSp new mod">
        <pc:chgData name="Lawrence, Zara - TEP" userId="1c952cc4-12fb-4800-9f20-9c829dfbfdd8" providerId="ADAL" clId="{523F2B8E-08F0-428F-839F-3497D533557C}" dt="2025-10-22T10:58:16.278" v="983" actId="1076"/>
        <pc:sldMkLst>
          <pc:docMk/>
          <pc:sldMk cId="2482526749" sldId="941"/>
        </pc:sldMkLst>
      </pc:sldChg>
      <pc:sldChg chg="modSp new mod">
        <pc:chgData name="Lawrence, Zara - TEP" userId="1c952cc4-12fb-4800-9f20-9c829dfbfdd8" providerId="ADAL" clId="{523F2B8E-08F0-428F-839F-3497D533557C}" dt="2025-10-22T09:35:24.628" v="558" actId="20577"/>
        <pc:sldMkLst>
          <pc:docMk/>
          <pc:sldMk cId="9095467" sldId="942"/>
        </pc:sldMkLst>
      </pc:sldChg>
      <pc:sldChg chg="delSp modSp new mod">
        <pc:chgData name="Lawrence, Zara - TEP" userId="1c952cc4-12fb-4800-9f20-9c829dfbfdd8" providerId="ADAL" clId="{523F2B8E-08F0-428F-839F-3497D533557C}" dt="2025-10-22T11:03:08.143" v="1099" actId="1076"/>
        <pc:sldMkLst>
          <pc:docMk/>
          <pc:sldMk cId="3463178352" sldId="943"/>
        </pc:sldMkLst>
      </pc:sldChg>
      <pc:sldChg chg="addSp modSp new">
        <pc:chgData name="Lawrence, Zara - TEP" userId="1c952cc4-12fb-4800-9f20-9c829dfbfdd8" providerId="ADAL" clId="{523F2B8E-08F0-428F-839F-3497D533557C}" dt="2025-10-22T11:05:08.866" v="1103"/>
        <pc:sldMkLst>
          <pc:docMk/>
          <pc:sldMk cId="3908170001" sldId="944"/>
        </pc:sldMkLst>
      </pc:sldChg>
      <pc:sldChg chg="modSp add mod ord">
        <pc:chgData name="Lawrence, Zara - TEP" userId="1c952cc4-12fb-4800-9f20-9c829dfbfdd8" providerId="ADAL" clId="{523F2B8E-08F0-428F-839F-3497D533557C}" dt="2025-10-22T12:13:31.532" v="1498" actId="20577"/>
        <pc:sldMkLst>
          <pc:docMk/>
          <pc:sldMk cId="1096973748" sldId="945"/>
        </pc:sldMkLst>
      </pc:sldChg>
      <pc:sldChg chg="add del ord">
        <pc:chgData name="Lawrence, Zara - TEP" userId="1c952cc4-12fb-4800-9f20-9c829dfbfdd8" providerId="ADAL" clId="{523F2B8E-08F0-428F-839F-3497D533557C}" dt="2025-10-22T11:06:41.300" v="1116" actId="47"/>
        <pc:sldMkLst>
          <pc:docMk/>
          <pc:sldMk cId="2618649873" sldId="945"/>
        </pc:sldMkLst>
      </pc:sldChg>
      <pc:sldChg chg="addSp delSp modSp new mod modAnim">
        <pc:chgData name="Lawrence, Zara - TEP" userId="1c952cc4-12fb-4800-9f20-9c829dfbfdd8" providerId="ADAL" clId="{523F2B8E-08F0-428F-839F-3497D533557C}" dt="2025-10-22T13:16:45.224" v="1505" actId="478"/>
        <pc:sldMkLst>
          <pc:docMk/>
          <pc:sldMk cId="1447908155" sldId="946"/>
        </pc:sldMkLst>
      </pc:sldChg>
      <pc:sldChg chg="new del ord">
        <pc:chgData name="Lawrence, Zara - TEP" userId="1c952cc4-12fb-4800-9f20-9c829dfbfdd8" providerId="ADAL" clId="{523F2B8E-08F0-428F-839F-3497D533557C}" dt="2025-10-22T12:11:19.316" v="1277" actId="47"/>
        <pc:sldMkLst>
          <pc:docMk/>
          <pc:sldMk cId="3514827847" sldId="947"/>
        </pc:sldMkLst>
      </pc:sldChg>
      <pc:sldMasterChg chg="delSldLayout">
        <pc:chgData name="Lawrence, Zara - TEP" userId="1c952cc4-12fb-4800-9f20-9c829dfbfdd8" providerId="ADAL" clId="{523F2B8E-08F0-428F-839F-3497D533557C}" dt="2025-10-22T09:36:24.083" v="568" actId="47"/>
        <pc:sldMasterMkLst>
          <pc:docMk/>
          <pc:sldMasterMk cId="0" sldId="2147483648"/>
        </pc:sldMasterMkLst>
        <pc:sldLayoutChg chg="del">
          <pc:chgData name="Lawrence, Zara - TEP" userId="1c952cc4-12fb-4800-9f20-9c829dfbfdd8" providerId="ADAL" clId="{523F2B8E-08F0-428F-839F-3497D533557C}" dt="2025-10-22T09:36:24.083" v="568" actId="47"/>
          <pc:sldLayoutMkLst>
            <pc:docMk/>
            <pc:sldMasterMk cId="0" sldId="2147483648"/>
            <pc:sldLayoutMk cId="4228293498" sldId="2147483711"/>
          </pc:sldLayoutMkLst>
        </pc:sldLayoutChg>
      </pc:sldMasterChg>
    </pc:docChg>
  </pc:docChgLst>
  <pc:docChgLst>
    <pc:chgData name="Lawrence, Zara - TEP" userId="1c952cc4-12fb-4800-9f20-9c829dfbfdd8" providerId="ADAL" clId="{A8A56518-A616-4CCC-B94C-471E45C30855}"/>
    <pc:docChg chg="undo custSel addSld delSld modSld">
      <pc:chgData name="Lawrence, Zara - TEP" userId="1c952cc4-12fb-4800-9f20-9c829dfbfdd8" providerId="ADAL" clId="{A8A56518-A616-4CCC-B94C-471E45C30855}" dt="2025-10-28T19:35:54.547" v="833" actId="20577"/>
      <pc:docMkLst>
        <pc:docMk/>
      </pc:docMkLst>
      <pc:sldChg chg="addSp delSp modSp add del mod">
        <pc:chgData name="Lawrence, Zara - TEP" userId="1c952cc4-12fb-4800-9f20-9c829dfbfdd8" providerId="ADAL" clId="{A8A56518-A616-4CCC-B94C-471E45C30855}" dt="2025-10-28T19:35:54.547" v="833" actId="20577"/>
        <pc:sldMkLst>
          <pc:docMk/>
          <pc:sldMk cId="3178428483" sldId="256"/>
        </pc:sldMkLst>
        <pc:spChg chg="add mod">
          <ac:chgData name="Lawrence, Zara - TEP" userId="1c952cc4-12fb-4800-9f20-9c829dfbfdd8" providerId="ADAL" clId="{A8A56518-A616-4CCC-B94C-471E45C30855}" dt="2025-10-28T19:34:08.204" v="664" actId="1076"/>
          <ac:spMkLst>
            <pc:docMk/>
            <pc:sldMk cId="3178428483" sldId="256"/>
            <ac:spMk id="2" creationId="{BABAE808-9B53-0F34-10D2-D7A0D4405D64}"/>
          </ac:spMkLst>
        </pc:spChg>
        <pc:spChg chg="add del">
          <ac:chgData name="Lawrence, Zara - TEP" userId="1c952cc4-12fb-4800-9f20-9c829dfbfdd8" providerId="ADAL" clId="{A8A56518-A616-4CCC-B94C-471E45C30855}" dt="2025-10-28T19:33:35.649" v="625" actId="22"/>
          <ac:spMkLst>
            <pc:docMk/>
            <pc:sldMk cId="3178428483" sldId="256"/>
            <ac:spMk id="5" creationId="{3A444B78-8CED-5702-8004-D67D1032BA92}"/>
          </ac:spMkLst>
        </pc:spChg>
        <pc:spChg chg="add mod">
          <ac:chgData name="Lawrence, Zara - TEP" userId="1c952cc4-12fb-4800-9f20-9c829dfbfdd8" providerId="ADAL" clId="{A8A56518-A616-4CCC-B94C-471E45C30855}" dt="2025-10-28T19:34:33.387" v="679" actId="20577"/>
          <ac:spMkLst>
            <pc:docMk/>
            <pc:sldMk cId="3178428483" sldId="256"/>
            <ac:spMk id="6" creationId="{1F27B328-1744-D56B-F6C1-755EB0062138}"/>
          </ac:spMkLst>
        </pc:spChg>
        <pc:spChg chg="add mod">
          <ac:chgData name="Lawrence, Zara - TEP" userId="1c952cc4-12fb-4800-9f20-9c829dfbfdd8" providerId="ADAL" clId="{A8A56518-A616-4CCC-B94C-471E45C30855}" dt="2025-10-28T19:35:54.547" v="833" actId="20577"/>
          <ac:spMkLst>
            <pc:docMk/>
            <pc:sldMk cId="3178428483" sldId="256"/>
            <ac:spMk id="7" creationId="{427B2F4D-E00F-0CCE-E718-6CABACEEDB48}"/>
          </ac:spMkLst>
        </pc:spChg>
        <pc:spChg chg="del mod">
          <ac:chgData name="Lawrence, Zara - TEP" userId="1c952cc4-12fb-4800-9f20-9c829dfbfdd8" providerId="ADAL" clId="{A8A56518-A616-4CCC-B94C-471E45C30855}" dt="2025-10-28T19:34:00.154" v="661" actId="478"/>
          <ac:spMkLst>
            <pc:docMk/>
            <pc:sldMk cId="3178428483" sldId="256"/>
            <ac:spMk id="9" creationId="{00014302-74EA-85D5-A741-D7C86FE50D56}"/>
          </ac:spMkLst>
        </pc:spChg>
      </pc:sldChg>
      <pc:sldChg chg="del">
        <pc:chgData name="Lawrence, Zara - TEP" userId="1c952cc4-12fb-4800-9f20-9c829dfbfdd8" providerId="ADAL" clId="{A8A56518-A616-4CCC-B94C-471E45C30855}" dt="2025-10-28T12:49:41.946" v="2" actId="47"/>
        <pc:sldMkLst>
          <pc:docMk/>
          <pc:sldMk cId="1011570443" sldId="266"/>
        </pc:sldMkLst>
      </pc:sldChg>
      <pc:sldChg chg="del">
        <pc:chgData name="Lawrence, Zara - TEP" userId="1c952cc4-12fb-4800-9f20-9c829dfbfdd8" providerId="ADAL" clId="{A8A56518-A616-4CCC-B94C-471E45C30855}" dt="2025-10-28T12:49:42.057" v="4" actId="47"/>
        <pc:sldMkLst>
          <pc:docMk/>
          <pc:sldMk cId="1057018511" sldId="300"/>
        </pc:sldMkLst>
      </pc:sldChg>
      <pc:sldChg chg="del">
        <pc:chgData name="Lawrence, Zara - TEP" userId="1c952cc4-12fb-4800-9f20-9c829dfbfdd8" providerId="ADAL" clId="{A8A56518-A616-4CCC-B94C-471E45C30855}" dt="2025-10-28T12:49:42.026" v="3" actId="47"/>
        <pc:sldMkLst>
          <pc:docMk/>
          <pc:sldMk cId="3718213011" sldId="303"/>
        </pc:sldMkLst>
      </pc:sldChg>
      <pc:sldChg chg="del">
        <pc:chgData name="Lawrence, Zara - TEP" userId="1c952cc4-12fb-4800-9f20-9c829dfbfdd8" providerId="ADAL" clId="{A8A56518-A616-4CCC-B94C-471E45C30855}" dt="2025-10-28T12:49:44.311" v="14" actId="47"/>
        <pc:sldMkLst>
          <pc:docMk/>
          <pc:sldMk cId="1539201793" sldId="313"/>
        </pc:sldMkLst>
      </pc:sldChg>
      <pc:sldChg chg="del">
        <pc:chgData name="Lawrence, Zara - TEP" userId="1c952cc4-12fb-4800-9f20-9c829dfbfdd8" providerId="ADAL" clId="{A8A56518-A616-4CCC-B94C-471E45C30855}" dt="2025-10-28T12:49:44.915" v="15" actId="47"/>
        <pc:sldMkLst>
          <pc:docMk/>
          <pc:sldMk cId="539687279" sldId="314"/>
        </pc:sldMkLst>
      </pc:sldChg>
      <pc:sldChg chg="del">
        <pc:chgData name="Lawrence, Zara - TEP" userId="1c952cc4-12fb-4800-9f20-9c829dfbfdd8" providerId="ADAL" clId="{A8A56518-A616-4CCC-B94C-471E45C30855}" dt="2025-10-28T12:49:48.555" v="44" actId="47"/>
        <pc:sldMkLst>
          <pc:docMk/>
          <pc:sldMk cId="2408797917" sldId="455"/>
        </pc:sldMkLst>
      </pc:sldChg>
      <pc:sldChg chg="del">
        <pc:chgData name="Lawrence, Zara - TEP" userId="1c952cc4-12fb-4800-9f20-9c829dfbfdd8" providerId="ADAL" clId="{A8A56518-A616-4CCC-B94C-471E45C30855}" dt="2025-10-28T12:49:41.901" v="1" actId="47"/>
        <pc:sldMkLst>
          <pc:docMk/>
          <pc:sldMk cId="3794035241" sldId="623"/>
        </pc:sldMkLst>
      </pc:sldChg>
      <pc:sldChg chg="del">
        <pc:chgData name="Lawrence, Zara - TEP" userId="1c952cc4-12fb-4800-9f20-9c829dfbfdd8" providerId="ADAL" clId="{A8A56518-A616-4CCC-B94C-471E45C30855}" dt="2025-10-28T12:49:45.564" v="22" actId="47"/>
        <pc:sldMkLst>
          <pc:docMk/>
          <pc:sldMk cId="365933113" sldId="634"/>
        </pc:sldMkLst>
      </pc:sldChg>
      <pc:sldChg chg="del">
        <pc:chgData name="Lawrence, Zara - TEP" userId="1c952cc4-12fb-4800-9f20-9c829dfbfdd8" providerId="ADAL" clId="{A8A56518-A616-4CCC-B94C-471E45C30855}" dt="2025-10-28T12:49:42.166" v="7" actId="47"/>
        <pc:sldMkLst>
          <pc:docMk/>
          <pc:sldMk cId="3682645655" sldId="653"/>
        </pc:sldMkLst>
      </pc:sldChg>
      <pc:sldChg chg="del">
        <pc:chgData name="Lawrence, Zara - TEP" userId="1c952cc4-12fb-4800-9f20-9c829dfbfdd8" providerId="ADAL" clId="{A8A56518-A616-4CCC-B94C-471E45C30855}" dt="2025-10-28T12:49:44.102" v="10" actId="47"/>
        <pc:sldMkLst>
          <pc:docMk/>
          <pc:sldMk cId="25574573" sldId="654"/>
        </pc:sldMkLst>
      </pc:sldChg>
      <pc:sldChg chg="del">
        <pc:chgData name="Lawrence, Zara - TEP" userId="1c952cc4-12fb-4800-9f20-9c829dfbfdd8" providerId="ADAL" clId="{A8A56518-A616-4CCC-B94C-471E45C30855}" dt="2025-10-28T12:49:47.840" v="39" actId="47"/>
        <pc:sldMkLst>
          <pc:docMk/>
          <pc:sldMk cId="35498574" sldId="697"/>
        </pc:sldMkLst>
      </pc:sldChg>
      <pc:sldChg chg="del">
        <pc:chgData name="Lawrence, Zara - TEP" userId="1c952cc4-12fb-4800-9f20-9c829dfbfdd8" providerId="ADAL" clId="{A8A56518-A616-4CCC-B94C-471E45C30855}" dt="2025-10-28T12:49:46.249" v="28" actId="47"/>
        <pc:sldMkLst>
          <pc:docMk/>
          <pc:sldMk cId="3464937826" sldId="785"/>
        </pc:sldMkLst>
      </pc:sldChg>
      <pc:sldChg chg="del">
        <pc:chgData name="Lawrence, Zara - TEP" userId="1c952cc4-12fb-4800-9f20-9c829dfbfdd8" providerId="ADAL" clId="{A8A56518-A616-4CCC-B94C-471E45C30855}" dt="2025-10-28T12:49:47.697" v="38" actId="47"/>
        <pc:sldMkLst>
          <pc:docMk/>
          <pc:sldMk cId="1486053648" sldId="786"/>
        </pc:sldMkLst>
      </pc:sldChg>
      <pc:sldChg chg="del">
        <pc:chgData name="Lawrence, Zara - TEP" userId="1c952cc4-12fb-4800-9f20-9c829dfbfdd8" providerId="ADAL" clId="{A8A56518-A616-4CCC-B94C-471E45C30855}" dt="2025-10-28T12:49:47.977" v="40" actId="47"/>
        <pc:sldMkLst>
          <pc:docMk/>
          <pc:sldMk cId="1837132295" sldId="789"/>
        </pc:sldMkLst>
      </pc:sldChg>
      <pc:sldChg chg="del">
        <pc:chgData name="Lawrence, Zara - TEP" userId="1c952cc4-12fb-4800-9f20-9c829dfbfdd8" providerId="ADAL" clId="{A8A56518-A616-4CCC-B94C-471E45C30855}" dt="2025-10-28T12:49:46.396" v="29" actId="47"/>
        <pc:sldMkLst>
          <pc:docMk/>
          <pc:sldMk cId="3236505326" sldId="791"/>
        </pc:sldMkLst>
      </pc:sldChg>
      <pc:sldChg chg="del">
        <pc:chgData name="Lawrence, Zara - TEP" userId="1c952cc4-12fb-4800-9f20-9c829dfbfdd8" providerId="ADAL" clId="{A8A56518-A616-4CCC-B94C-471E45C30855}" dt="2025-10-28T12:49:45.969" v="26" actId="47"/>
        <pc:sldMkLst>
          <pc:docMk/>
          <pc:sldMk cId="3214200318" sldId="792"/>
        </pc:sldMkLst>
      </pc:sldChg>
      <pc:sldChg chg="del">
        <pc:chgData name="Lawrence, Zara - TEP" userId="1c952cc4-12fb-4800-9f20-9c829dfbfdd8" providerId="ADAL" clId="{A8A56518-A616-4CCC-B94C-471E45C30855}" dt="2025-10-28T12:49:48.127" v="41" actId="47"/>
        <pc:sldMkLst>
          <pc:docMk/>
          <pc:sldMk cId="792994858" sldId="801"/>
        </pc:sldMkLst>
      </pc:sldChg>
      <pc:sldChg chg="del">
        <pc:chgData name="Lawrence, Zara - TEP" userId="1c952cc4-12fb-4800-9f20-9c829dfbfdd8" providerId="ADAL" clId="{A8A56518-A616-4CCC-B94C-471E45C30855}" dt="2025-10-28T12:49:48.273" v="42" actId="47"/>
        <pc:sldMkLst>
          <pc:docMk/>
          <pc:sldMk cId="32162402" sldId="802"/>
        </pc:sldMkLst>
      </pc:sldChg>
      <pc:sldChg chg="del">
        <pc:chgData name="Lawrence, Zara - TEP" userId="1c952cc4-12fb-4800-9f20-9c829dfbfdd8" providerId="ADAL" clId="{A8A56518-A616-4CCC-B94C-471E45C30855}" dt="2025-10-28T12:49:45.685" v="24" actId="47"/>
        <pc:sldMkLst>
          <pc:docMk/>
          <pc:sldMk cId="144845894" sldId="809"/>
        </pc:sldMkLst>
      </pc:sldChg>
      <pc:sldChg chg="del">
        <pc:chgData name="Lawrence, Zara - TEP" userId="1c952cc4-12fb-4800-9f20-9c829dfbfdd8" providerId="ADAL" clId="{A8A56518-A616-4CCC-B94C-471E45C30855}" dt="2025-10-28T12:49:46.524" v="30" actId="47"/>
        <pc:sldMkLst>
          <pc:docMk/>
          <pc:sldMk cId="3050024527" sldId="813"/>
        </pc:sldMkLst>
      </pc:sldChg>
      <pc:sldChg chg="del">
        <pc:chgData name="Lawrence, Zara - TEP" userId="1c952cc4-12fb-4800-9f20-9c829dfbfdd8" providerId="ADAL" clId="{A8A56518-A616-4CCC-B94C-471E45C30855}" dt="2025-10-28T12:49:47.545" v="37" actId="47"/>
        <pc:sldMkLst>
          <pc:docMk/>
          <pc:sldMk cId="4116228019" sldId="814"/>
        </pc:sldMkLst>
      </pc:sldChg>
      <pc:sldChg chg="del">
        <pc:chgData name="Lawrence, Zara - TEP" userId="1c952cc4-12fb-4800-9f20-9c829dfbfdd8" providerId="ADAL" clId="{A8A56518-A616-4CCC-B94C-471E45C30855}" dt="2025-10-28T12:49:46.665" v="31" actId="47"/>
        <pc:sldMkLst>
          <pc:docMk/>
          <pc:sldMk cId="2009166871" sldId="819"/>
        </pc:sldMkLst>
      </pc:sldChg>
      <pc:sldChg chg="del">
        <pc:chgData name="Lawrence, Zara - TEP" userId="1c952cc4-12fb-4800-9f20-9c829dfbfdd8" providerId="ADAL" clId="{A8A56518-A616-4CCC-B94C-471E45C30855}" dt="2025-10-28T12:49:46.790" v="32" actId="47"/>
        <pc:sldMkLst>
          <pc:docMk/>
          <pc:sldMk cId="2158831725" sldId="820"/>
        </pc:sldMkLst>
      </pc:sldChg>
      <pc:sldChg chg="del">
        <pc:chgData name="Lawrence, Zara - TEP" userId="1c952cc4-12fb-4800-9f20-9c829dfbfdd8" providerId="ADAL" clId="{A8A56518-A616-4CCC-B94C-471E45C30855}" dt="2025-10-28T12:49:46.956" v="33" actId="47"/>
        <pc:sldMkLst>
          <pc:docMk/>
          <pc:sldMk cId="1956310841" sldId="821"/>
        </pc:sldMkLst>
      </pc:sldChg>
      <pc:sldChg chg="del">
        <pc:chgData name="Lawrence, Zara - TEP" userId="1c952cc4-12fb-4800-9f20-9c829dfbfdd8" providerId="ADAL" clId="{A8A56518-A616-4CCC-B94C-471E45C30855}" dt="2025-10-28T12:49:47.100" v="34" actId="47"/>
        <pc:sldMkLst>
          <pc:docMk/>
          <pc:sldMk cId="459146112" sldId="822"/>
        </pc:sldMkLst>
      </pc:sldChg>
      <pc:sldChg chg="del">
        <pc:chgData name="Lawrence, Zara - TEP" userId="1c952cc4-12fb-4800-9f20-9c829dfbfdd8" providerId="ADAL" clId="{A8A56518-A616-4CCC-B94C-471E45C30855}" dt="2025-10-28T12:49:47.262" v="35" actId="47"/>
        <pc:sldMkLst>
          <pc:docMk/>
          <pc:sldMk cId="3330671799" sldId="823"/>
        </pc:sldMkLst>
      </pc:sldChg>
      <pc:sldChg chg="del">
        <pc:chgData name="Lawrence, Zara - TEP" userId="1c952cc4-12fb-4800-9f20-9c829dfbfdd8" providerId="ADAL" clId="{A8A56518-A616-4CCC-B94C-471E45C30855}" dt="2025-10-28T12:49:45.539" v="21" actId="47"/>
        <pc:sldMkLst>
          <pc:docMk/>
          <pc:sldMk cId="3506054222" sldId="866"/>
        </pc:sldMkLst>
      </pc:sldChg>
      <pc:sldChg chg="del">
        <pc:chgData name="Lawrence, Zara - TEP" userId="1c952cc4-12fb-4800-9f20-9c829dfbfdd8" providerId="ADAL" clId="{A8A56518-A616-4CCC-B94C-471E45C30855}" dt="2025-10-28T12:49:42.091" v="5" actId="47"/>
        <pc:sldMkLst>
          <pc:docMk/>
          <pc:sldMk cId="3666802517" sldId="889"/>
        </pc:sldMkLst>
      </pc:sldChg>
      <pc:sldChg chg="del">
        <pc:chgData name="Lawrence, Zara - TEP" userId="1c952cc4-12fb-4800-9f20-9c829dfbfdd8" providerId="ADAL" clId="{A8A56518-A616-4CCC-B94C-471E45C30855}" dt="2025-10-28T12:49:42.129" v="6" actId="47"/>
        <pc:sldMkLst>
          <pc:docMk/>
          <pc:sldMk cId="4193190154" sldId="890"/>
        </pc:sldMkLst>
      </pc:sldChg>
      <pc:sldChg chg="del">
        <pc:chgData name="Lawrence, Zara - TEP" userId="1c952cc4-12fb-4800-9f20-9c829dfbfdd8" providerId="ADAL" clId="{A8A56518-A616-4CCC-B94C-471E45C30855}" dt="2025-10-28T12:49:42.206" v="8" actId="47"/>
        <pc:sldMkLst>
          <pc:docMk/>
          <pc:sldMk cId="2765667972" sldId="891"/>
        </pc:sldMkLst>
      </pc:sldChg>
      <pc:sldChg chg="del">
        <pc:chgData name="Lawrence, Zara - TEP" userId="1c952cc4-12fb-4800-9f20-9c829dfbfdd8" providerId="ADAL" clId="{A8A56518-A616-4CCC-B94C-471E45C30855}" dt="2025-10-28T12:49:44.070" v="9" actId="47"/>
        <pc:sldMkLst>
          <pc:docMk/>
          <pc:sldMk cId="3336786481" sldId="895"/>
        </pc:sldMkLst>
      </pc:sldChg>
      <pc:sldChg chg="del">
        <pc:chgData name="Lawrence, Zara - TEP" userId="1c952cc4-12fb-4800-9f20-9c829dfbfdd8" providerId="ADAL" clId="{A8A56518-A616-4CCC-B94C-471E45C30855}" dt="2025-10-28T12:49:45.019" v="18" actId="47"/>
        <pc:sldMkLst>
          <pc:docMk/>
          <pc:sldMk cId="981482889" sldId="908"/>
        </pc:sldMkLst>
      </pc:sldChg>
      <pc:sldChg chg="del">
        <pc:chgData name="Lawrence, Zara - TEP" userId="1c952cc4-12fb-4800-9f20-9c829dfbfdd8" providerId="ADAL" clId="{A8A56518-A616-4CCC-B94C-471E45C30855}" dt="2025-10-28T12:49:44.944" v="16" actId="47"/>
        <pc:sldMkLst>
          <pc:docMk/>
          <pc:sldMk cId="206818574" sldId="917"/>
        </pc:sldMkLst>
      </pc:sldChg>
      <pc:sldChg chg="del">
        <pc:chgData name="Lawrence, Zara - TEP" userId="1c952cc4-12fb-4800-9f20-9c829dfbfdd8" providerId="ADAL" clId="{A8A56518-A616-4CCC-B94C-471E45C30855}" dt="2025-10-28T12:49:44.987" v="17" actId="47"/>
        <pc:sldMkLst>
          <pc:docMk/>
          <pc:sldMk cId="2202762491" sldId="918"/>
        </pc:sldMkLst>
      </pc:sldChg>
      <pc:sldChg chg="del">
        <pc:chgData name="Lawrence, Zara - TEP" userId="1c952cc4-12fb-4800-9f20-9c829dfbfdd8" providerId="ADAL" clId="{A8A56518-A616-4CCC-B94C-471E45C30855}" dt="2025-10-28T12:49:45.612" v="23" actId="47"/>
        <pc:sldMkLst>
          <pc:docMk/>
          <pc:sldMk cId="1985240047" sldId="924"/>
        </pc:sldMkLst>
      </pc:sldChg>
      <pc:sldChg chg="del">
        <pc:chgData name="Lawrence, Zara - TEP" userId="1c952cc4-12fb-4800-9f20-9c829dfbfdd8" providerId="ADAL" clId="{A8A56518-A616-4CCC-B94C-471E45C30855}" dt="2025-10-28T12:49:44.182" v="11" actId="47"/>
        <pc:sldMkLst>
          <pc:docMk/>
          <pc:sldMk cId="3334358060" sldId="938"/>
        </pc:sldMkLst>
      </pc:sldChg>
      <pc:sldChg chg="del">
        <pc:chgData name="Lawrence, Zara - TEP" userId="1c952cc4-12fb-4800-9f20-9c829dfbfdd8" providerId="ADAL" clId="{A8A56518-A616-4CCC-B94C-471E45C30855}" dt="2025-10-28T12:49:44.218" v="12" actId="47"/>
        <pc:sldMkLst>
          <pc:docMk/>
          <pc:sldMk cId="3765768295" sldId="939"/>
        </pc:sldMkLst>
      </pc:sldChg>
      <pc:sldChg chg="del">
        <pc:chgData name="Lawrence, Zara - TEP" userId="1c952cc4-12fb-4800-9f20-9c829dfbfdd8" providerId="ADAL" clId="{A8A56518-A616-4CCC-B94C-471E45C30855}" dt="2025-10-28T12:49:44.249" v="13" actId="47"/>
        <pc:sldMkLst>
          <pc:docMk/>
          <pc:sldMk cId="387020672" sldId="940"/>
        </pc:sldMkLst>
      </pc:sldChg>
      <pc:sldChg chg="del">
        <pc:chgData name="Lawrence, Zara - TEP" userId="1c952cc4-12fb-4800-9f20-9c829dfbfdd8" providerId="ADAL" clId="{A8A56518-A616-4CCC-B94C-471E45C30855}" dt="2025-10-28T12:49:45.049" v="19" actId="47"/>
        <pc:sldMkLst>
          <pc:docMk/>
          <pc:sldMk cId="2482526749" sldId="941"/>
        </pc:sldMkLst>
      </pc:sldChg>
      <pc:sldChg chg="del">
        <pc:chgData name="Lawrence, Zara - TEP" userId="1c952cc4-12fb-4800-9f20-9c829dfbfdd8" providerId="ADAL" clId="{A8A56518-A616-4CCC-B94C-471E45C30855}" dt="2025-10-28T12:49:45.118" v="20" actId="47"/>
        <pc:sldMkLst>
          <pc:docMk/>
          <pc:sldMk cId="9095467" sldId="942"/>
        </pc:sldMkLst>
      </pc:sldChg>
      <pc:sldChg chg="del">
        <pc:chgData name="Lawrence, Zara - TEP" userId="1c952cc4-12fb-4800-9f20-9c829dfbfdd8" providerId="ADAL" clId="{A8A56518-A616-4CCC-B94C-471E45C30855}" dt="2025-10-28T12:49:45.821" v="25" actId="47"/>
        <pc:sldMkLst>
          <pc:docMk/>
          <pc:sldMk cId="3463178352" sldId="943"/>
        </pc:sldMkLst>
      </pc:sldChg>
      <pc:sldChg chg="del">
        <pc:chgData name="Lawrence, Zara - TEP" userId="1c952cc4-12fb-4800-9f20-9c829dfbfdd8" providerId="ADAL" clId="{A8A56518-A616-4CCC-B94C-471E45C30855}" dt="2025-10-28T12:49:46.097" v="27" actId="47"/>
        <pc:sldMkLst>
          <pc:docMk/>
          <pc:sldMk cId="3908170001" sldId="944"/>
        </pc:sldMkLst>
      </pc:sldChg>
      <pc:sldChg chg="del">
        <pc:chgData name="Lawrence, Zara - TEP" userId="1c952cc4-12fb-4800-9f20-9c829dfbfdd8" providerId="ADAL" clId="{A8A56518-A616-4CCC-B94C-471E45C30855}" dt="2025-10-28T12:49:47.435" v="36" actId="47"/>
        <pc:sldMkLst>
          <pc:docMk/>
          <pc:sldMk cId="1096973748" sldId="945"/>
        </pc:sldMkLst>
      </pc:sldChg>
      <pc:sldChg chg="del">
        <pc:chgData name="Lawrence, Zara - TEP" userId="1c952cc4-12fb-4800-9f20-9c829dfbfdd8" providerId="ADAL" clId="{A8A56518-A616-4CCC-B94C-471E45C30855}" dt="2025-10-28T12:49:48.408" v="43" actId="47"/>
        <pc:sldMkLst>
          <pc:docMk/>
          <pc:sldMk cId="1447908155" sldId="946"/>
        </pc:sldMkLst>
      </pc:sldChg>
      <pc:sldMasterChg chg="delSldLayout">
        <pc:chgData name="Lawrence, Zara - TEP" userId="1c952cc4-12fb-4800-9f20-9c829dfbfdd8" providerId="ADAL" clId="{A8A56518-A616-4CCC-B94C-471E45C30855}" dt="2025-10-28T12:49:45.564" v="22" actId="47"/>
        <pc:sldMasterMkLst>
          <pc:docMk/>
          <pc:sldMasterMk cId="0" sldId="2147483648"/>
        </pc:sldMasterMkLst>
        <pc:sldLayoutChg chg="del">
          <pc:chgData name="Lawrence, Zara - TEP" userId="1c952cc4-12fb-4800-9f20-9c829dfbfdd8" providerId="ADAL" clId="{A8A56518-A616-4CCC-B94C-471E45C30855}" dt="2025-10-28T12:49:42.129" v="6" actId="47"/>
          <pc:sldLayoutMkLst>
            <pc:docMk/>
            <pc:sldMasterMk cId="0" sldId="2147483648"/>
            <pc:sldLayoutMk cId="378987121" sldId="2147483712"/>
          </pc:sldLayoutMkLst>
        </pc:sldLayoutChg>
        <pc:sldLayoutChg chg="del">
          <pc:chgData name="Lawrence, Zara - TEP" userId="1c952cc4-12fb-4800-9f20-9c829dfbfdd8" providerId="ADAL" clId="{A8A56518-A616-4CCC-B94C-471E45C30855}" dt="2025-10-28T12:49:45.564" v="22" actId="47"/>
          <pc:sldLayoutMkLst>
            <pc:docMk/>
            <pc:sldMasterMk cId="0" sldId="2147483648"/>
            <pc:sldLayoutMk cId="1376150208" sldId="2147483713"/>
          </pc:sldLayoutMkLst>
        </pc:sldLayoutChg>
        <pc:sldLayoutChg chg="del">
          <pc:chgData name="Lawrence, Zara - TEP" userId="1c952cc4-12fb-4800-9f20-9c829dfbfdd8" providerId="ADAL" clId="{A8A56518-A616-4CCC-B94C-471E45C30855}" dt="2025-10-28T12:49:41.946" v="2" actId="47"/>
          <pc:sldLayoutMkLst>
            <pc:docMk/>
            <pc:sldMasterMk cId="0" sldId="2147483648"/>
            <pc:sldLayoutMk cId="1700299720" sldId="2147483714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DM Sans" pitchFamily="2" charset="77"/>
        <a:ea typeface="DM Sans" pitchFamily="2" charset="77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1810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B7568B-5AD0-487F-C118-C25CA0A1D5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06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6095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001" y="790756"/>
            <a:ext cx="2293759" cy="776723"/>
          </a:xfrm>
          <a:prstGeom prst="rect">
            <a:avLst/>
          </a:prstGeom>
        </p:spPr>
      </p:pic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43825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96E3B7BE-2832-2417-F071-C2A3474C5E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54904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16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11006666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651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251939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251938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251938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2FE43-7544-8B14-B463-E197F0600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153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596187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7064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7063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7063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3BD57-0E5B-2DB0-8582-DE37CA4066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5B866C-1016-59E2-497C-FA9EADCFC8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952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A8BC9D7-BAD8-AFFA-E3C4-28F7D64DB454}"/>
              </a:ext>
            </a:extLst>
          </p:cNvPr>
          <p:cNvSpPr/>
          <p:nvPr userDrawn="1"/>
        </p:nvSpPr>
        <p:spPr>
          <a:xfrm>
            <a:off x="7397024" y="1840354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FA82BD5-E409-BB9A-BE96-ECC3D31D10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32701" y="2056872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8776488-84CC-0962-856E-AFF3D27F7D70}"/>
              </a:ext>
            </a:extLst>
          </p:cNvPr>
          <p:cNvSpPr/>
          <p:nvPr userDrawn="1"/>
        </p:nvSpPr>
        <p:spPr>
          <a:xfrm>
            <a:off x="7110552" y="2019208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5" name="Google Shape;19;p16">
            <a:extLst>
              <a:ext uri="{FF2B5EF4-FFF2-40B4-BE49-F238E27FC236}">
                <a16:creationId xmlns:a16="http://schemas.microsoft.com/office/drawing/2014/main" id="{417226EB-7C40-8719-6E9A-87EFC5CB5091}"/>
              </a:ext>
            </a:extLst>
          </p:cNvPr>
          <p:cNvSpPr txBox="1">
            <a:spLocks noGrp="1"/>
          </p:cNvSpPr>
          <p:nvPr>
            <p:ph type="body" idx="14" hasCustomPrompt="1"/>
          </p:nvPr>
        </p:nvSpPr>
        <p:spPr>
          <a:xfrm>
            <a:off x="7110551" y="2056872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300D2D3-C07A-2014-8119-B370A19FF320}"/>
              </a:ext>
            </a:extLst>
          </p:cNvPr>
          <p:cNvSpPr/>
          <p:nvPr userDrawn="1"/>
        </p:nvSpPr>
        <p:spPr>
          <a:xfrm>
            <a:off x="7388635" y="3400706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FED01A1F-149D-AD3F-DE13-C959BF718D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24312" y="3617224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FCA12617-FD21-D490-426A-5EB26B683D08}"/>
              </a:ext>
            </a:extLst>
          </p:cNvPr>
          <p:cNvSpPr/>
          <p:nvPr userDrawn="1"/>
        </p:nvSpPr>
        <p:spPr>
          <a:xfrm>
            <a:off x="7102163" y="3579560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BCAD3E84-BCAD-CC39-8E29-F4BC4BF84A9C}"/>
              </a:ext>
            </a:extLst>
          </p:cNvPr>
          <p:cNvSpPr txBox="1">
            <a:spLocks noGrp="1"/>
          </p:cNvSpPr>
          <p:nvPr>
            <p:ph type="body" idx="16" hasCustomPrompt="1"/>
          </p:nvPr>
        </p:nvSpPr>
        <p:spPr>
          <a:xfrm>
            <a:off x="7102162" y="3617224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46B0497-7231-7941-5201-D347528D8174}"/>
              </a:ext>
            </a:extLst>
          </p:cNvPr>
          <p:cNvSpPr/>
          <p:nvPr userDrawn="1"/>
        </p:nvSpPr>
        <p:spPr>
          <a:xfrm>
            <a:off x="7388635" y="4930522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3A3B0E47-6D59-4FA9-5747-5CE371D912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624312" y="5147040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40FA0BC-0DE9-EE5D-B9D1-9ED3C24E5DCB}"/>
              </a:ext>
            </a:extLst>
          </p:cNvPr>
          <p:cNvSpPr/>
          <p:nvPr userDrawn="1"/>
        </p:nvSpPr>
        <p:spPr>
          <a:xfrm>
            <a:off x="7102163" y="5109376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7" name="Google Shape;19;p16">
            <a:extLst>
              <a:ext uri="{FF2B5EF4-FFF2-40B4-BE49-F238E27FC236}">
                <a16:creationId xmlns:a16="http://schemas.microsoft.com/office/drawing/2014/main" id="{22D82D0F-1459-4D1A-9CA0-494F1A1E4410}"/>
              </a:ext>
            </a:extLst>
          </p:cNvPr>
          <p:cNvSpPr txBox="1">
            <a:spLocks noGrp="1"/>
          </p:cNvSpPr>
          <p:nvPr>
            <p:ph type="body" idx="18" hasCustomPrompt="1"/>
          </p:nvPr>
        </p:nvSpPr>
        <p:spPr>
          <a:xfrm>
            <a:off x="7102162" y="5147040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5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586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5" y="2718149"/>
            <a:ext cx="5670022" cy="3482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926315"/>
            <a:ext cx="5670023" cy="1687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567002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54605B1-C13B-6A30-ED1E-2173E1DECF6A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947057" y="1061656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A1A210-B8F5-4226-E025-F34E9AB82A4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322546" y="3215536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A5EBE0-BC81-6170-3632-597C0052892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691" y="303094"/>
            <a:ext cx="1492308" cy="2631175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25BE7F-123B-205E-F62A-30EA92CAD3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1CD234-A368-31AC-80A1-CEE68E25F6D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295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D4D2429-F073-6E3E-2CAC-3547B23015F7}"/>
              </a:ext>
            </a:extLst>
          </p:cNvPr>
          <p:cNvSpPr/>
          <p:nvPr userDrawn="1"/>
        </p:nvSpPr>
        <p:spPr>
          <a:xfrm>
            <a:off x="1682665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AF7F6BF-90CB-3009-2CE9-8932FE40D8CF}"/>
              </a:ext>
            </a:extLst>
          </p:cNvPr>
          <p:cNvSpPr/>
          <p:nvPr userDrawn="1"/>
        </p:nvSpPr>
        <p:spPr>
          <a:xfrm>
            <a:off x="4718137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3D152DB-61A7-AF03-309D-614B7BAF5B7F}"/>
              </a:ext>
            </a:extLst>
          </p:cNvPr>
          <p:cNvSpPr/>
          <p:nvPr userDrawn="1"/>
        </p:nvSpPr>
        <p:spPr>
          <a:xfrm>
            <a:off x="7737561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3569918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3544866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3532340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367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2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4312682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4287630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4275104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1916113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3EB08722-9399-E8FD-42BD-C74DDCC203CC}"/>
              </a:ext>
            </a:extLst>
          </p:cNvPr>
          <p:cNvSpPr txBox="1">
            <a:spLocks noGrp="1"/>
          </p:cNvSpPr>
          <p:nvPr>
            <p:ph type="body" idx="18"/>
          </p:nvPr>
        </p:nvSpPr>
        <p:spPr>
          <a:xfrm>
            <a:off x="493573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64554E2F-012C-568C-4B65-AF2063182906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795535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10593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09317" y="3891356"/>
            <a:ext cx="4677869" cy="1370598"/>
          </a:xfrm>
        </p:spPr>
        <p:txBody>
          <a:bodyPr lIns="0">
            <a:noAutofit/>
          </a:bodyPr>
          <a:lstStyle>
            <a:lvl1pPr marL="508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5535076" y="1500637"/>
            <a:ext cx="4677870" cy="192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514E00-47B5-A08F-8067-6342D55639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C68DA41-4650-916D-A266-B6CF5896DB32}"/>
              </a:ext>
            </a:extLst>
          </p:cNvPr>
          <p:cNvSpPr/>
          <p:nvPr userDrawn="1"/>
        </p:nvSpPr>
        <p:spPr>
          <a:xfrm>
            <a:off x="1144693" y="399627"/>
            <a:ext cx="3341614" cy="5447381"/>
          </a:xfrm>
          <a:prstGeom prst="roundRect">
            <a:avLst>
              <a:gd name="adj" fmla="val 1069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862D6C63-B441-0932-D121-7B085ECE457D}"/>
              </a:ext>
            </a:extLst>
          </p:cNvPr>
          <p:cNvSpPr/>
          <p:nvPr userDrawn="1"/>
        </p:nvSpPr>
        <p:spPr>
          <a:xfrm>
            <a:off x="2602592" y="5565648"/>
            <a:ext cx="2227236" cy="68727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2B8792A1-87E5-A1B2-4899-A38577836442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1428510" y="4676286"/>
            <a:ext cx="3229557" cy="322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0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8E525D5C-55A8-5EBC-3CD0-AFB79DC3AD0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94220" y="5019943"/>
            <a:ext cx="2482583" cy="358542"/>
          </a:xfrm>
        </p:spPr>
        <p:txBody>
          <a:bodyPr lIns="0">
            <a:noAutofit/>
          </a:bodyPr>
          <a:lstStyle>
            <a:lvl1pPr marL="508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85C9E921-08A1-4E5E-AFF2-5E21920B655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622370" y="5613020"/>
            <a:ext cx="2207458" cy="358542"/>
          </a:xfrm>
        </p:spPr>
        <p:txBody>
          <a:bodyPr lIns="0">
            <a:noAutofit/>
          </a:bodyPr>
          <a:lstStyle>
            <a:lvl1pPr marL="508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C8AB7A4A-7A3F-A1A7-5950-D6509E8FA27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513067" y="758613"/>
            <a:ext cx="2611894" cy="3721490"/>
          </a:xfrm>
          <a:custGeom>
            <a:avLst/>
            <a:gdLst>
              <a:gd name="connsiteX0" fmla="*/ 1305947 w 2611894"/>
              <a:gd name="connsiteY0" fmla="*/ 0 h 3721490"/>
              <a:gd name="connsiteX1" fmla="*/ 2611894 w 2611894"/>
              <a:gd name="connsiteY1" fmla="*/ 1305947 h 3721490"/>
              <a:gd name="connsiteX2" fmla="*/ 2611893 w 2611894"/>
              <a:gd name="connsiteY2" fmla="*/ 2415543 h 3721490"/>
              <a:gd name="connsiteX3" fmla="*/ 1305946 w 2611894"/>
              <a:gd name="connsiteY3" fmla="*/ 3721490 h 3721490"/>
              <a:gd name="connsiteX4" fmla="*/ 1305947 w 2611894"/>
              <a:gd name="connsiteY4" fmla="*/ 3721489 h 3721490"/>
              <a:gd name="connsiteX5" fmla="*/ 0 w 2611894"/>
              <a:gd name="connsiteY5" fmla="*/ 2415542 h 3721490"/>
              <a:gd name="connsiteX6" fmla="*/ 0 w 2611894"/>
              <a:gd name="connsiteY6" fmla="*/ 1305947 h 3721490"/>
              <a:gd name="connsiteX7" fmla="*/ 1305947 w 2611894"/>
              <a:gd name="connsiteY7" fmla="*/ 0 h 3721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11894" h="3721490">
                <a:moveTo>
                  <a:pt x="1305947" y="0"/>
                </a:moveTo>
                <a:cubicBezTo>
                  <a:pt x="2027202" y="0"/>
                  <a:pt x="2611894" y="584692"/>
                  <a:pt x="2611894" y="1305947"/>
                </a:cubicBezTo>
                <a:cubicBezTo>
                  <a:pt x="2611894" y="1675812"/>
                  <a:pt x="2611893" y="2045678"/>
                  <a:pt x="2611893" y="2415543"/>
                </a:cubicBezTo>
                <a:cubicBezTo>
                  <a:pt x="2611893" y="3136798"/>
                  <a:pt x="2027201" y="3721490"/>
                  <a:pt x="1305946" y="3721490"/>
                </a:cubicBezTo>
                <a:lnTo>
                  <a:pt x="1305947" y="3721489"/>
                </a:lnTo>
                <a:cubicBezTo>
                  <a:pt x="584692" y="3721489"/>
                  <a:pt x="0" y="3136797"/>
                  <a:pt x="0" y="2415542"/>
                </a:cubicBezTo>
                <a:lnTo>
                  <a:pt x="0" y="1305947"/>
                </a:lnTo>
                <a:cubicBezTo>
                  <a:pt x="0" y="584692"/>
                  <a:pt x="584692" y="0"/>
                  <a:pt x="130594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593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E3EB137-0B7E-2A54-4CFE-9F3EF69CB268}"/>
              </a:ext>
            </a:extLst>
          </p:cNvPr>
          <p:cNvSpPr/>
          <p:nvPr userDrawn="1"/>
        </p:nvSpPr>
        <p:spPr>
          <a:xfrm>
            <a:off x="6254755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7940F77-C485-28A0-28CD-C102A2F957BA}"/>
              </a:ext>
            </a:extLst>
          </p:cNvPr>
          <p:cNvSpPr/>
          <p:nvPr userDrawn="1"/>
        </p:nvSpPr>
        <p:spPr>
          <a:xfrm>
            <a:off x="549150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4523D48-EA06-3356-8BEE-364D1F11843C}"/>
              </a:ext>
            </a:extLst>
          </p:cNvPr>
          <p:cNvSpPr/>
          <p:nvPr userDrawn="1"/>
        </p:nvSpPr>
        <p:spPr>
          <a:xfrm>
            <a:off x="6254755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381DED4-6DD1-9169-514D-C7BB2240E4F0}"/>
              </a:ext>
            </a:extLst>
          </p:cNvPr>
          <p:cNvSpPr/>
          <p:nvPr userDrawn="1"/>
        </p:nvSpPr>
        <p:spPr>
          <a:xfrm>
            <a:off x="549150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6245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63718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D4000B2F-B791-D275-2F87-98CDF58C808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8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9;p16">
            <a:extLst>
              <a:ext uri="{FF2B5EF4-FFF2-40B4-BE49-F238E27FC236}">
                <a16:creationId xmlns:a16="http://schemas.microsoft.com/office/drawing/2014/main" id="{D345B111-59BE-429E-A29F-5EF70F2CCD88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55162CEC-1DED-7655-B890-1B24BA67AA9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8771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7D671EEA-911A-0045-77DB-B62655A7E1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76244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FEE94F66-92F5-E943-85B2-E7874BFB22F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75587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D15F5C9C-0952-2F4A-A8ED-00757E7106A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63060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67E4047F-2419-4C1D-E0E1-A092F21DEEC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88113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7E7BB1F1-99F9-A305-225B-BBC4ED370C7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475586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AC834F2-C93B-AF1B-987B-6382AAF43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C03103-17EA-582F-DEC8-770C4FF8F17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57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5540587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6183591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480576"/>
            <a:ext cx="6183590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15188" y="0"/>
            <a:ext cx="4976812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C5ED2B6-EBDF-8D32-4E1C-B4FCE2936D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BD8C2B-9C77-408E-60DD-B9FD4382C5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789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5334000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71145" y="1678488"/>
            <a:ext cx="5590299" cy="4411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0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71145" y="480576"/>
            <a:ext cx="559029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C55C9F-AD8A-8A66-FADC-00C7414E54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3830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082882D8-FDBC-8043-8B77-D721851D630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1188720"/>
            <a:ext cx="5923764" cy="1567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59257812-1366-5BBB-CA3D-BF4266BBE972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8;p16">
            <a:extLst>
              <a:ext uri="{FF2B5EF4-FFF2-40B4-BE49-F238E27FC236}">
                <a16:creationId xmlns:a16="http://schemas.microsoft.com/office/drawing/2014/main" id="{1371539D-2FAB-BA21-8D38-C2A5D548530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55413" y="2995365"/>
            <a:ext cx="5540587" cy="253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51A0F72-E683-FB90-F914-CF093ADFD359}"/>
              </a:ext>
            </a:extLst>
          </p:cNvPr>
          <p:cNvSpPr/>
          <p:nvPr userDrawn="1"/>
        </p:nvSpPr>
        <p:spPr>
          <a:xfrm>
            <a:off x="7080069" y="108421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Google Shape;18;p16">
            <a:extLst>
              <a:ext uri="{FF2B5EF4-FFF2-40B4-BE49-F238E27FC236}">
                <a16:creationId xmlns:a16="http://schemas.microsoft.com/office/drawing/2014/main" id="{A8D42B61-0A53-F491-8AD6-E330C39DD8DA}"/>
              </a:ext>
            </a:extLst>
          </p:cNvPr>
          <p:cNvSpPr txBox="1">
            <a:spLocks noGrp="1"/>
          </p:cNvSpPr>
          <p:nvPr>
            <p:ph type="body" idx="11"/>
          </p:nvPr>
        </p:nvSpPr>
        <p:spPr>
          <a:xfrm>
            <a:off x="7236823" y="11234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9875EEA-1827-4B79-DE6C-5DEF9101D71D}"/>
              </a:ext>
            </a:extLst>
          </p:cNvPr>
          <p:cNvSpPr/>
          <p:nvPr userDrawn="1"/>
        </p:nvSpPr>
        <p:spPr>
          <a:xfrm>
            <a:off x="7080069" y="174587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oogle Shape;18;p16">
            <a:extLst>
              <a:ext uri="{FF2B5EF4-FFF2-40B4-BE49-F238E27FC236}">
                <a16:creationId xmlns:a16="http://schemas.microsoft.com/office/drawing/2014/main" id="{19CEC110-0645-F984-FC1E-11A5F646EC29}"/>
              </a:ext>
            </a:extLst>
          </p:cNvPr>
          <p:cNvSpPr txBox="1">
            <a:spLocks noGrp="1"/>
          </p:cNvSpPr>
          <p:nvPr>
            <p:ph type="body" idx="12"/>
          </p:nvPr>
        </p:nvSpPr>
        <p:spPr>
          <a:xfrm>
            <a:off x="7236823" y="178506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37684B7-8F73-20FE-439E-8D2B08989D81}"/>
              </a:ext>
            </a:extLst>
          </p:cNvPr>
          <p:cNvSpPr/>
          <p:nvPr userDrawn="1"/>
        </p:nvSpPr>
        <p:spPr>
          <a:xfrm>
            <a:off x="7080069" y="240753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Google Shape;18;p16">
            <a:extLst>
              <a:ext uri="{FF2B5EF4-FFF2-40B4-BE49-F238E27FC236}">
                <a16:creationId xmlns:a16="http://schemas.microsoft.com/office/drawing/2014/main" id="{660F0487-BF65-DBD0-8138-8AEC309F1D9C}"/>
              </a:ext>
            </a:extLst>
          </p:cNvPr>
          <p:cNvSpPr txBox="1">
            <a:spLocks noGrp="1"/>
          </p:cNvSpPr>
          <p:nvPr>
            <p:ph type="body" idx="13"/>
          </p:nvPr>
        </p:nvSpPr>
        <p:spPr>
          <a:xfrm>
            <a:off x="7236823" y="244672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C975A93-43CF-3EB9-FE9F-DA5210E1432C}"/>
              </a:ext>
            </a:extLst>
          </p:cNvPr>
          <p:cNvSpPr/>
          <p:nvPr userDrawn="1"/>
        </p:nvSpPr>
        <p:spPr>
          <a:xfrm>
            <a:off x="7080069" y="306919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Google Shape;18;p16">
            <a:extLst>
              <a:ext uri="{FF2B5EF4-FFF2-40B4-BE49-F238E27FC236}">
                <a16:creationId xmlns:a16="http://schemas.microsoft.com/office/drawing/2014/main" id="{7F430D1D-BA9A-4813-63C7-BA1428632B2F}"/>
              </a:ext>
            </a:extLst>
          </p:cNvPr>
          <p:cNvSpPr txBox="1">
            <a:spLocks noGrp="1"/>
          </p:cNvSpPr>
          <p:nvPr>
            <p:ph type="body" idx="14"/>
          </p:nvPr>
        </p:nvSpPr>
        <p:spPr>
          <a:xfrm>
            <a:off x="7236823" y="310838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C1D0D89E-70CD-AEC9-6578-DAF13DBEB7B1}"/>
              </a:ext>
            </a:extLst>
          </p:cNvPr>
          <p:cNvSpPr/>
          <p:nvPr userDrawn="1"/>
        </p:nvSpPr>
        <p:spPr>
          <a:xfrm>
            <a:off x="7080069" y="373085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Google Shape;18;p16">
            <a:extLst>
              <a:ext uri="{FF2B5EF4-FFF2-40B4-BE49-F238E27FC236}">
                <a16:creationId xmlns:a16="http://schemas.microsoft.com/office/drawing/2014/main" id="{4B2719D2-31B6-9616-34EF-9DD7189C6439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7236823" y="377004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B4021FD-E80D-F403-C06B-AC1F7AD9782E}"/>
              </a:ext>
            </a:extLst>
          </p:cNvPr>
          <p:cNvSpPr/>
          <p:nvPr userDrawn="1"/>
        </p:nvSpPr>
        <p:spPr>
          <a:xfrm>
            <a:off x="7080069" y="439251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Google Shape;18;p16">
            <a:extLst>
              <a:ext uri="{FF2B5EF4-FFF2-40B4-BE49-F238E27FC236}">
                <a16:creationId xmlns:a16="http://schemas.microsoft.com/office/drawing/2014/main" id="{DFC3ABF8-9FD1-A89E-B929-C6870476419B}"/>
              </a:ext>
            </a:extLst>
          </p:cNvPr>
          <p:cNvSpPr txBox="1">
            <a:spLocks noGrp="1"/>
          </p:cNvSpPr>
          <p:nvPr>
            <p:ph type="body" idx="16"/>
          </p:nvPr>
        </p:nvSpPr>
        <p:spPr>
          <a:xfrm>
            <a:off x="7236823" y="44317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AA026D88-591F-696D-9180-637EE894B3C7}"/>
              </a:ext>
            </a:extLst>
          </p:cNvPr>
          <p:cNvSpPr/>
          <p:nvPr userDrawn="1"/>
        </p:nvSpPr>
        <p:spPr>
          <a:xfrm>
            <a:off x="7080069" y="5054179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8;p16">
            <a:extLst>
              <a:ext uri="{FF2B5EF4-FFF2-40B4-BE49-F238E27FC236}">
                <a16:creationId xmlns:a16="http://schemas.microsoft.com/office/drawing/2014/main" id="{1422BF51-0A5A-78A4-6428-01AA5B21FA86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7236823" y="5093368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04A30D7-CD47-38DC-96C9-3D3DF573F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3704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purple and green rectangles&#10;&#10;Description automatically generated">
            <a:extLst>
              <a:ext uri="{FF2B5EF4-FFF2-40B4-BE49-F238E27FC236}">
                <a16:creationId xmlns:a16="http://schemas.microsoft.com/office/drawing/2014/main" id="{1D6FD18D-EF9B-D6FC-F1E0-F7C5972AE1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067176" y="3290239"/>
            <a:ext cx="5117492" cy="201803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E08B2F8-A532-E68C-33D8-B2D79486E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8A48D8-153C-BF7A-EFD0-67E9D3D073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026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A81719F1-6C37-E63B-A19F-3412687D2CF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2562" y="0"/>
            <a:ext cx="4819438" cy="54940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31B829F5-29B2-0327-BD48-1559E2841E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702295" y="3318666"/>
            <a:ext cx="3582949" cy="3495722"/>
          </a:xfrm>
          <a:prstGeom prst="rect">
            <a:avLst/>
          </a:prstGeom>
        </p:spPr>
      </p:pic>
      <p:sp>
        <p:nvSpPr>
          <p:cNvPr id="6" name="Media Placeholder 5">
            <a:extLst>
              <a:ext uri="{FF2B5EF4-FFF2-40B4-BE49-F238E27FC236}">
                <a16:creationId xmlns:a16="http://schemas.microsoft.com/office/drawing/2014/main" id="{7A973D18-9CCA-CE46-9084-A387D6DD85B7}"/>
              </a:ext>
            </a:extLst>
          </p:cNvPr>
          <p:cNvSpPr>
            <a:spLocks noGrp="1"/>
          </p:cNvSpPr>
          <p:nvPr>
            <p:ph type="media" sz="quarter" idx="11"/>
          </p:nvPr>
        </p:nvSpPr>
        <p:spPr>
          <a:xfrm>
            <a:off x="1155161" y="969818"/>
            <a:ext cx="9881677" cy="514465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061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6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662770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18498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894A56F-A36E-A843-614B-05C8A30FA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8A7219-26B5-2BDF-7FAF-F3F3FE6EA0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A8CCB5E-778D-95F7-304E-583F14925B46}"/>
              </a:ext>
            </a:extLst>
          </p:cNvPr>
          <p:cNvSpPr/>
          <p:nvPr userDrawn="1"/>
        </p:nvSpPr>
        <p:spPr>
          <a:xfrm>
            <a:off x="6307024" y="215152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AF73876-7901-187E-17F8-8D1213764209}"/>
              </a:ext>
            </a:extLst>
          </p:cNvPr>
          <p:cNvSpPr/>
          <p:nvPr userDrawn="1"/>
        </p:nvSpPr>
        <p:spPr>
          <a:xfrm>
            <a:off x="9262116" y="3105049"/>
            <a:ext cx="1232294" cy="126157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A648C4E9-D45F-9FC3-B3A1-936AB0F6A5A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84571" y="215152"/>
            <a:ext cx="4196297" cy="4151474"/>
          </a:xfrm>
          <a:custGeom>
            <a:avLst/>
            <a:gdLst>
              <a:gd name="connsiteX0" fmla="*/ 3119605 w 4196297"/>
              <a:gd name="connsiteY0" fmla="*/ 2889896 h 4151474"/>
              <a:gd name="connsiteX1" fmla="*/ 4040695 w 4196297"/>
              <a:gd name="connsiteY1" fmla="*/ 2889896 h 4151474"/>
              <a:gd name="connsiteX2" fmla="*/ 4196297 w 4196297"/>
              <a:gd name="connsiteY2" fmla="*/ 3045498 h 4151474"/>
              <a:gd name="connsiteX3" fmla="*/ 4196297 w 4196297"/>
              <a:gd name="connsiteY3" fmla="*/ 3995872 h 4151474"/>
              <a:gd name="connsiteX4" fmla="*/ 4040695 w 4196297"/>
              <a:gd name="connsiteY4" fmla="*/ 4151474 h 4151474"/>
              <a:gd name="connsiteX5" fmla="*/ 3119605 w 4196297"/>
              <a:gd name="connsiteY5" fmla="*/ 4151474 h 4151474"/>
              <a:gd name="connsiteX6" fmla="*/ 2964003 w 4196297"/>
              <a:gd name="connsiteY6" fmla="*/ 3995872 h 4151474"/>
              <a:gd name="connsiteX7" fmla="*/ 2964003 w 4196297"/>
              <a:gd name="connsiteY7" fmla="*/ 3045498 h 4151474"/>
              <a:gd name="connsiteX8" fmla="*/ 3119605 w 4196297"/>
              <a:gd name="connsiteY8" fmla="*/ 2889896 h 4151474"/>
              <a:gd name="connsiteX9" fmla="*/ 155603 w 4196297"/>
              <a:gd name="connsiteY9" fmla="*/ 1435166 h 4151474"/>
              <a:gd name="connsiteX10" fmla="*/ 1076693 w 4196297"/>
              <a:gd name="connsiteY10" fmla="*/ 1435166 h 4151474"/>
              <a:gd name="connsiteX11" fmla="*/ 1232295 w 4196297"/>
              <a:gd name="connsiteY11" fmla="*/ 1590768 h 4151474"/>
              <a:gd name="connsiteX12" fmla="*/ 1232295 w 4196297"/>
              <a:gd name="connsiteY12" fmla="*/ 3995871 h 4151474"/>
              <a:gd name="connsiteX13" fmla="*/ 1076693 w 4196297"/>
              <a:gd name="connsiteY13" fmla="*/ 4151473 h 4151474"/>
              <a:gd name="connsiteX14" fmla="*/ 155603 w 4196297"/>
              <a:gd name="connsiteY14" fmla="*/ 4151473 h 4151474"/>
              <a:gd name="connsiteX15" fmla="*/ 1 w 4196297"/>
              <a:gd name="connsiteY15" fmla="*/ 3995871 h 4151474"/>
              <a:gd name="connsiteX16" fmla="*/ 1 w 4196297"/>
              <a:gd name="connsiteY16" fmla="*/ 1590768 h 4151474"/>
              <a:gd name="connsiteX17" fmla="*/ 155603 w 4196297"/>
              <a:gd name="connsiteY17" fmla="*/ 1435166 h 4151474"/>
              <a:gd name="connsiteX18" fmla="*/ 1630362 w 4196297"/>
              <a:gd name="connsiteY18" fmla="*/ 1425388 h 4151474"/>
              <a:gd name="connsiteX19" fmla="*/ 4043481 w 4196297"/>
              <a:gd name="connsiteY19" fmla="*/ 1425388 h 4151474"/>
              <a:gd name="connsiteX20" fmla="*/ 4196297 w 4196297"/>
              <a:gd name="connsiteY20" fmla="*/ 1578204 h 4151474"/>
              <a:gd name="connsiteX21" fmla="*/ 4196297 w 4196297"/>
              <a:gd name="connsiteY21" fmla="*/ 2482807 h 4151474"/>
              <a:gd name="connsiteX22" fmla="*/ 4043481 w 4196297"/>
              <a:gd name="connsiteY22" fmla="*/ 2635623 h 4151474"/>
              <a:gd name="connsiteX23" fmla="*/ 1630362 w 4196297"/>
              <a:gd name="connsiteY23" fmla="*/ 2635623 h 4151474"/>
              <a:gd name="connsiteX24" fmla="*/ 1477546 w 4196297"/>
              <a:gd name="connsiteY24" fmla="*/ 2482807 h 4151474"/>
              <a:gd name="connsiteX25" fmla="*/ 1477546 w 4196297"/>
              <a:gd name="connsiteY25" fmla="*/ 1578204 h 4151474"/>
              <a:gd name="connsiteX26" fmla="*/ 1630362 w 4196297"/>
              <a:gd name="connsiteY26" fmla="*/ 1425388 h 4151474"/>
              <a:gd name="connsiteX27" fmla="*/ 3116819 w 4196297"/>
              <a:gd name="connsiteY27" fmla="*/ 0 h 4151474"/>
              <a:gd name="connsiteX28" fmla="*/ 4043481 w 4196297"/>
              <a:gd name="connsiteY28" fmla="*/ 0 h 4151474"/>
              <a:gd name="connsiteX29" fmla="*/ 4196297 w 4196297"/>
              <a:gd name="connsiteY29" fmla="*/ 152816 h 4151474"/>
              <a:gd name="connsiteX30" fmla="*/ 4196297 w 4196297"/>
              <a:gd name="connsiteY30" fmla="*/ 1057419 h 4151474"/>
              <a:gd name="connsiteX31" fmla="*/ 4043481 w 4196297"/>
              <a:gd name="connsiteY31" fmla="*/ 1210235 h 4151474"/>
              <a:gd name="connsiteX32" fmla="*/ 3116819 w 4196297"/>
              <a:gd name="connsiteY32" fmla="*/ 1210235 h 4151474"/>
              <a:gd name="connsiteX33" fmla="*/ 2964003 w 4196297"/>
              <a:gd name="connsiteY33" fmla="*/ 1057419 h 4151474"/>
              <a:gd name="connsiteX34" fmla="*/ 2964003 w 4196297"/>
              <a:gd name="connsiteY34" fmla="*/ 152816 h 4151474"/>
              <a:gd name="connsiteX35" fmla="*/ 3116819 w 4196297"/>
              <a:gd name="connsiteY35" fmla="*/ 0 h 4151474"/>
              <a:gd name="connsiteX36" fmla="*/ 152816 w 4196297"/>
              <a:gd name="connsiteY36" fmla="*/ 0 h 4151474"/>
              <a:gd name="connsiteX37" fmla="*/ 2565935 w 4196297"/>
              <a:gd name="connsiteY37" fmla="*/ 0 h 4151474"/>
              <a:gd name="connsiteX38" fmla="*/ 2718751 w 4196297"/>
              <a:gd name="connsiteY38" fmla="*/ 152816 h 4151474"/>
              <a:gd name="connsiteX39" fmla="*/ 2718751 w 4196297"/>
              <a:gd name="connsiteY39" fmla="*/ 1057419 h 4151474"/>
              <a:gd name="connsiteX40" fmla="*/ 2565935 w 4196297"/>
              <a:gd name="connsiteY40" fmla="*/ 1210235 h 4151474"/>
              <a:gd name="connsiteX41" fmla="*/ 152816 w 4196297"/>
              <a:gd name="connsiteY41" fmla="*/ 1210235 h 4151474"/>
              <a:gd name="connsiteX42" fmla="*/ 0 w 4196297"/>
              <a:gd name="connsiteY42" fmla="*/ 1057419 h 4151474"/>
              <a:gd name="connsiteX43" fmla="*/ 0 w 4196297"/>
              <a:gd name="connsiteY43" fmla="*/ 152816 h 4151474"/>
              <a:gd name="connsiteX44" fmla="*/ 152816 w 4196297"/>
              <a:gd name="connsiteY44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196297" h="4151474">
                <a:moveTo>
                  <a:pt x="3119605" y="2889896"/>
                </a:moveTo>
                <a:lnTo>
                  <a:pt x="4040695" y="2889896"/>
                </a:lnTo>
                <a:cubicBezTo>
                  <a:pt x="4126632" y="2889896"/>
                  <a:pt x="4196297" y="2959561"/>
                  <a:pt x="4196297" y="3045498"/>
                </a:cubicBezTo>
                <a:lnTo>
                  <a:pt x="4196297" y="3995872"/>
                </a:lnTo>
                <a:cubicBezTo>
                  <a:pt x="4196297" y="4081809"/>
                  <a:pt x="4126632" y="4151474"/>
                  <a:pt x="4040695" y="4151474"/>
                </a:cubicBezTo>
                <a:lnTo>
                  <a:pt x="3119605" y="4151474"/>
                </a:lnTo>
                <a:cubicBezTo>
                  <a:pt x="3033668" y="4151474"/>
                  <a:pt x="2964003" y="4081809"/>
                  <a:pt x="2964003" y="3995872"/>
                </a:cubicBezTo>
                <a:lnTo>
                  <a:pt x="2964003" y="3045498"/>
                </a:lnTo>
                <a:cubicBezTo>
                  <a:pt x="2964003" y="2959561"/>
                  <a:pt x="3033668" y="2889896"/>
                  <a:pt x="3119605" y="2889896"/>
                </a:cubicBezTo>
                <a:close/>
                <a:moveTo>
                  <a:pt x="155603" y="1435166"/>
                </a:moveTo>
                <a:lnTo>
                  <a:pt x="1076693" y="1435166"/>
                </a:lnTo>
                <a:cubicBezTo>
                  <a:pt x="1162630" y="1435166"/>
                  <a:pt x="1232295" y="1504831"/>
                  <a:pt x="1232295" y="1590768"/>
                </a:cubicBezTo>
                <a:lnTo>
                  <a:pt x="1232295" y="3995871"/>
                </a:lnTo>
                <a:cubicBezTo>
                  <a:pt x="1232295" y="4081808"/>
                  <a:pt x="1162630" y="4151473"/>
                  <a:pt x="1076693" y="4151473"/>
                </a:cubicBezTo>
                <a:lnTo>
                  <a:pt x="155603" y="4151473"/>
                </a:lnTo>
                <a:cubicBezTo>
                  <a:pt x="69666" y="4151473"/>
                  <a:pt x="1" y="4081808"/>
                  <a:pt x="1" y="3995871"/>
                </a:cubicBezTo>
                <a:lnTo>
                  <a:pt x="1" y="1590768"/>
                </a:lnTo>
                <a:cubicBezTo>
                  <a:pt x="1" y="1504831"/>
                  <a:pt x="69666" y="1435166"/>
                  <a:pt x="155603" y="1435166"/>
                </a:cubicBezTo>
                <a:close/>
                <a:moveTo>
                  <a:pt x="1630362" y="1425388"/>
                </a:moveTo>
                <a:lnTo>
                  <a:pt x="4043481" y="1425388"/>
                </a:lnTo>
                <a:cubicBezTo>
                  <a:pt x="4127879" y="1425388"/>
                  <a:pt x="4196297" y="1493806"/>
                  <a:pt x="4196297" y="1578204"/>
                </a:cubicBezTo>
                <a:lnTo>
                  <a:pt x="4196297" y="2482807"/>
                </a:lnTo>
                <a:cubicBezTo>
                  <a:pt x="4196297" y="2567205"/>
                  <a:pt x="4127879" y="2635623"/>
                  <a:pt x="4043481" y="2635623"/>
                </a:cubicBezTo>
                <a:lnTo>
                  <a:pt x="1630362" y="2635623"/>
                </a:lnTo>
                <a:cubicBezTo>
                  <a:pt x="1545964" y="2635623"/>
                  <a:pt x="1477546" y="2567205"/>
                  <a:pt x="1477546" y="2482807"/>
                </a:cubicBezTo>
                <a:lnTo>
                  <a:pt x="1477546" y="1578204"/>
                </a:lnTo>
                <a:cubicBezTo>
                  <a:pt x="1477546" y="1493806"/>
                  <a:pt x="1545964" y="1425388"/>
                  <a:pt x="1630362" y="1425388"/>
                </a:cubicBezTo>
                <a:close/>
                <a:moveTo>
                  <a:pt x="3116819" y="0"/>
                </a:moveTo>
                <a:lnTo>
                  <a:pt x="4043481" y="0"/>
                </a:lnTo>
                <a:cubicBezTo>
                  <a:pt x="4127879" y="0"/>
                  <a:pt x="4196297" y="68418"/>
                  <a:pt x="4196297" y="152816"/>
                </a:cubicBezTo>
                <a:lnTo>
                  <a:pt x="4196297" y="1057419"/>
                </a:lnTo>
                <a:cubicBezTo>
                  <a:pt x="4196297" y="1141817"/>
                  <a:pt x="4127879" y="1210235"/>
                  <a:pt x="4043481" y="1210235"/>
                </a:cubicBezTo>
                <a:lnTo>
                  <a:pt x="3116819" y="1210235"/>
                </a:lnTo>
                <a:cubicBezTo>
                  <a:pt x="3032421" y="1210235"/>
                  <a:pt x="2964003" y="1141817"/>
                  <a:pt x="2964003" y="1057419"/>
                </a:cubicBezTo>
                <a:lnTo>
                  <a:pt x="2964003" y="152816"/>
                </a:lnTo>
                <a:cubicBezTo>
                  <a:pt x="2964003" y="68418"/>
                  <a:pt x="3032421" y="0"/>
                  <a:pt x="3116819" y="0"/>
                </a:cubicBezTo>
                <a:close/>
                <a:moveTo>
                  <a:pt x="152816" y="0"/>
                </a:moveTo>
                <a:lnTo>
                  <a:pt x="2565935" y="0"/>
                </a:lnTo>
                <a:cubicBezTo>
                  <a:pt x="2650333" y="0"/>
                  <a:pt x="2718751" y="68418"/>
                  <a:pt x="2718751" y="152816"/>
                </a:cubicBezTo>
                <a:lnTo>
                  <a:pt x="2718751" y="1057419"/>
                </a:lnTo>
                <a:cubicBezTo>
                  <a:pt x="2718751" y="1141817"/>
                  <a:pt x="2650333" y="1210235"/>
                  <a:pt x="2565935" y="1210235"/>
                </a:cubicBezTo>
                <a:lnTo>
                  <a:pt x="152816" y="1210235"/>
                </a:lnTo>
                <a:cubicBezTo>
                  <a:pt x="68418" y="1210235"/>
                  <a:pt x="0" y="1141817"/>
                  <a:pt x="0" y="1057419"/>
                </a:cubicBezTo>
                <a:lnTo>
                  <a:pt x="0" y="152816"/>
                </a:lnTo>
                <a:cubicBezTo>
                  <a:pt x="0" y="68418"/>
                  <a:pt x="68418" y="0"/>
                  <a:pt x="15281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2249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rectangular shapes&#10;&#10;Description automatically generated">
            <a:extLst>
              <a:ext uri="{FF2B5EF4-FFF2-40B4-BE49-F238E27FC236}">
                <a16:creationId xmlns:a16="http://schemas.microsoft.com/office/drawing/2014/main" id="{EC1FD07F-7EC9-355C-F907-E288A3F58B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200" y="2194160"/>
            <a:ext cx="5895039" cy="4663839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tx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0739D6A-D8FB-AEF7-C04C-990461036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169259-76BD-D2AE-E95E-9DCBB15389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463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578442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78442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4AC534-AA29-65AD-6E01-BAAED95BF5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A29DFD2-B289-8CEF-9074-771F4F232B3D}"/>
              </a:ext>
            </a:extLst>
          </p:cNvPr>
          <p:cNvSpPr/>
          <p:nvPr userDrawn="1"/>
        </p:nvSpPr>
        <p:spPr>
          <a:xfrm rot="10800000">
            <a:off x="10602438" y="2381707"/>
            <a:ext cx="1232294" cy="271630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23782A65-93F3-6312-B0DE-C145269EAF4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61839" y="2381706"/>
            <a:ext cx="5672895" cy="4151474"/>
          </a:xfrm>
          <a:custGeom>
            <a:avLst/>
            <a:gdLst>
              <a:gd name="connsiteX0" fmla="*/ 3106960 w 5672895"/>
              <a:gd name="connsiteY0" fmla="*/ 2941239 h 4151474"/>
              <a:gd name="connsiteX1" fmla="*/ 5520079 w 5672895"/>
              <a:gd name="connsiteY1" fmla="*/ 2941239 h 4151474"/>
              <a:gd name="connsiteX2" fmla="*/ 5672895 w 5672895"/>
              <a:gd name="connsiteY2" fmla="*/ 3094055 h 4151474"/>
              <a:gd name="connsiteX3" fmla="*/ 5672895 w 5672895"/>
              <a:gd name="connsiteY3" fmla="*/ 3998658 h 4151474"/>
              <a:gd name="connsiteX4" fmla="*/ 5520079 w 5672895"/>
              <a:gd name="connsiteY4" fmla="*/ 4151474 h 4151474"/>
              <a:gd name="connsiteX5" fmla="*/ 3106960 w 5672895"/>
              <a:gd name="connsiteY5" fmla="*/ 4151474 h 4151474"/>
              <a:gd name="connsiteX6" fmla="*/ 2954144 w 5672895"/>
              <a:gd name="connsiteY6" fmla="*/ 3998658 h 4151474"/>
              <a:gd name="connsiteX7" fmla="*/ 2954144 w 5672895"/>
              <a:gd name="connsiteY7" fmla="*/ 3094055 h 4151474"/>
              <a:gd name="connsiteX8" fmla="*/ 3106960 w 5672895"/>
              <a:gd name="connsiteY8" fmla="*/ 2941239 h 4151474"/>
              <a:gd name="connsiteX9" fmla="*/ 1629414 w 5672895"/>
              <a:gd name="connsiteY9" fmla="*/ 2941239 h 4151474"/>
              <a:gd name="connsiteX10" fmla="*/ 2556076 w 5672895"/>
              <a:gd name="connsiteY10" fmla="*/ 2941239 h 4151474"/>
              <a:gd name="connsiteX11" fmla="*/ 2708892 w 5672895"/>
              <a:gd name="connsiteY11" fmla="*/ 3094055 h 4151474"/>
              <a:gd name="connsiteX12" fmla="*/ 2708892 w 5672895"/>
              <a:gd name="connsiteY12" fmla="*/ 3998658 h 4151474"/>
              <a:gd name="connsiteX13" fmla="*/ 2556076 w 5672895"/>
              <a:gd name="connsiteY13" fmla="*/ 4151474 h 4151474"/>
              <a:gd name="connsiteX14" fmla="*/ 1629414 w 5672895"/>
              <a:gd name="connsiteY14" fmla="*/ 4151474 h 4151474"/>
              <a:gd name="connsiteX15" fmla="*/ 1476598 w 5672895"/>
              <a:gd name="connsiteY15" fmla="*/ 3998658 h 4151474"/>
              <a:gd name="connsiteX16" fmla="*/ 1476598 w 5672895"/>
              <a:gd name="connsiteY16" fmla="*/ 3094055 h 4151474"/>
              <a:gd name="connsiteX17" fmla="*/ 1629414 w 5672895"/>
              <a:gd name="connsiteY17" fmla="*/ 2941239 h 4151474"/>
              <a:gd name="connsiteX18" fmla="*/ 152816 w 5672895"/>
              <a:gd name="connsiteY18" fmla="*/ 1515852 h 4151474"/>
              <a:gd name="connsiteX19" fmla="*/ 1079478 w 5672895"/>
              <a:gd name="connsiteY19" fmla="*/ 1515852 h 4151474"/>
              <a:gd name="connsiteX20" fmla="*/ 1232294 w 5672895"/>
              <a:gd name="connsiteY20" fmla="*/ 1668668 h 4151474"/>
              <a:gd name="connsiteX21" fmla="*/ 1232294 w 5672895"/>
              <a:gd name="connsiteY21" fmla="*/ 2573271 h 4151474"/>
              <a:gd name="connsiteX22" fmla="*/ 1079478 w 5672895"/>
              <a:gd name="connsiteY22" fmla="*/ 2726087 h 4151474"/>
              <a:gd name="connsiteX23" fmla="*/ 152816 w 5672895"/>
              <a:gd name="connsiteY23" fmla="*/ 2726087 h 4151474"/>
              <a:gd name="connsiteX24" fmla="*/ 0 w 5672895"/>
              <a:gd name="connsiteY24" fmla="*/ 2573271 h 4151474"/>
              <a:gd name="connsiteX25" fmla="*/ 0 w 5672895"/>
              <a:gd name="connsiteY25" fmla="*/ 1668668 h 4151474"/>
              <a:gd name="connsiteX26" fmla="*/ 152816 w 5672895"/>
              <a:gd name="connsiteY26" fmla="*/ 1515852 h 4151474"/>
              <a:gd name="connsiteX27" fmla="*/ 1629414 w 5672895"/>
              <a:gd name="connsiteY27" fmla="*/ 1515851 h 4151474"/>
              <a:gd name="connsiteX28" fmla="*/ 4042533 w 5672895"/>
              <a:gd name="connsiteY28" fmla="*/ 1515851 h 4151474"/>
              <a:gd name="connsiteX29" fmla="*/ 4195349 w 5672895"/>
              <a:gd name="connsiteY29" fmla="*/ 1668667 h 4151474"/>
              <a:gd name="connsiteX30" fmla="*/ 4195349 w 5672895"/>
              <a:gd name="connsiteY30" fmla="*/ 2573270 h 4151474"/>
              <a:gd name="connsiteX31" fmla="*/ 4042533 w 5672895"/>
              <a:gd name="connsiteY31" fmla="*/ 2726086 h 4151474"/>
              <a:gd name="connsiteX32" fmla="*/ 1629414 w 5672895"/>
              <a:gd name="connsiteY32" fmla="*/ 2726086 h 4151474"/>
              <a:gd name="connsiteX33" fmla="*/ 1476598 w 5672895"/>
              <a:gd name="connsiteY33" fmla="*/ 2573270 h 4151474"/>
              <a:gd name="connsiteX34" fmla="*/ 1476598 w 5672895"/>
              <a:gd name="connsiteY34" fmla="*/ 1668667 h 4151474"/>
              <a:gd name="connsiteX35" fmla="*/ 1629414 w 5672895"/>
              <a:gd name="connsiteY35" fmla="*/ 1515851 h 4151474"/>
              <a:gd name="connsiteX36" fmla="*/ 3123721 w 5672895"/>
              <a:gd name="connsiteY36" fmla="*/ 0 h 4151474"/>
              <a:gd name="connsiteX37" fmla="*/ 4044811 w 5672895"/>
              <a:gd name="connsiteY37" fmla="*/ 0 h 4151474"/>
              <a:gd name="connsiteX38" fmla="*/ 4200413 w 5672895"/>
              <a:gd name="connsiteY38" fmla="*/ 155602 h 4151474"/>
              <a:gd name="connsiteX39" fmla="*/ 4200413 w 5672895"/>
              <a:gd name="connsiteY39" fmla="*/ 1105976 h 4151474"/>
              <a:gd name="connsiteX40" fmla="*/ 4044811 w 5672895"/>
              <a:gd name="connsiteY40" fmla="*/ 1261578 h 4151474"/>
              <a:gd name="connsiteX41" fmla="*/ 3123721 w 5672895"/>
              <a:gd name="connsiteY41" fmla="*/ 1261578 h 4151474"/>
              <a:gd name="connsiteX42" fmla="*/ 2968119 w 5672895"/>
              <a:gd name="connsiteY42" fmla="*/ 1105976 h 4151474"/>
              <a:gd name="connsiteX43" fmla="*/ 2968119 w 5672895"/>
              <a:gd name="connsiteY43" fmla="*/ 155602 h 4151474"/>
              <a:gd name="connsiteX44" fmla="*/ 3123721 w 5672895"/>
              <a:gd name="connsiteY44" fmla="*/ 0 h 4151474"/>
              <a:gd name="connsiteX45" fmla="*/ 1602366 w 5672895"/>
              <a:gd name="connsiteY45" fmla="*/ 0 h 4151474"/>
              <a:gd name="connsiteX46" fmla="*/ 2523456 w 5672895"/>
              <a:gd name="connsiteY46" fmla="*/ 0 h 4151474"/>
              <a:gd name="connsiteX47" fmla="*/ 2679058 w 5672895"/>
              <a:gd name="connsiteY47" fmla="*/ 155602 h 4151474"/>
              <a:gd name="connsiteX48" fmla="*/ 2679058 w 5672895"/>
              <a:gd name="connsiteY48" fmla="*/ 1105976 h 4151474"/>
              <a:gd name="connsiteX49" fmla="*/ 2523456 w 5672895"/>
              <a:gd name="connsiteY49" fmla="*/ 1261578 h 4151474"/>
              <a:gd name="connsiteX50" fmla="*/ 1602366 w 5672895"/>
              <a:gd name="connsiteY50" fmla="*/ 1261578 h 4151474"/>
              <a:gd name="connsiteX51" fmla="*/ 1446764 w 5672895"/>
              <a:gd name="connsiteY51" fmla="*/ 1105976 h 4151474"/>
              <a:gd name="connsiteX52" fmla="*/ 1446764 w 5672895"/>
              <a:gd name="connsiteY52" fmla="*/ 155602 h 4151474"/>
              <a:gd name="connsiteX53" fmla="*/ 1602366 w 5672895"/>
              <a:gd name="connsiteY53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5672895" h="4151474">
                <a:moveTo>
                  <a:pt x="3106960" y="2941239"/>
                </a:moveTo>
                <a:lnTo>
                  <a:pt x="5520079" y="2941239"/>
                </a:lnTo>
                <a:cubicBezTo>
                  <a:pt x="5604477" y="2941239"/>
                  <a:pt x="5672895" y="3009657"/>
                  <a:pt x="5672895" y="3094055"/>
                </a:cubicBezTo>
                <a:lnTo>
                  <a:pt x="5672895" y="3998658"/>
                </a:lnTo>
                <a:cubicBezTo>
                  <a:pt x="5672895" y="4083056"/>
                  <a:pt x="5604477" y="4151474"/>
                  <a:pt x="5520079" y="4151474"/>
                </a:cubicBezTo>
                <a:lnTo>
                  <a:pt x="3106960" y="4151474"/>
                </a:lnTo>
                <a:cubicBezTo>
                  <a:pt x="3022562" y="4151474"/>
                  <a:pt x="2954144" y="4083056"/>
                  <a:pt x="2954144" y="3998658"/>
                </a:cubicBezTo>
                <a:lnTo>
                  <a:pt x="2954144" y="3094055"/>
                </a:lnTo>
                <a:cubicBezTo>
                  <a:pt x="2954144" y="3009657"/>
                  <a:pt x="3022562" y="2941239"/>
                  <a:pt x="3106960" y="2941239"/>
                </a:cubicBezTo>
                <a:close/>
                <a:moveTo>
                  <a:pt x="1629414" y="2941239"/>
                </a:moveTo>
                <a:lnTo>
                  <a:pt x="2556076" y="2941239"/>
                </a:lnTo>
                <a:cubicBezTo>
                  <a:pt x="2640474" y="2941239"/>
                  <a:pt x="2708892" y="3009657"/>
                  <a:pt x="2708892" y="3094055"/>
                </a:cubicBezTo>
                <a:lnTo>
                  <a:pt x="2708892" y="3998658"/>
                </a:lnTo>
                <a:cubicBezTo>
                  <a:pt x="2708892" y="4083056"/>
                  <a:pt x="2640474" y="4151474"/>
                  <a:pt x="2556076" y="4151474"/>
                </a:cubicBezTo>
                <a:lnTo>
                  <a:pt x="1629414" y="4151474"/>
                </a:lnTo>
                <a:cubicBezTo>
                  <a:pt x="1545016" y="4151474"/>
                  <a:pt x="1476598" y="4083056"/>
                  <a:pt x="1476598" y="3998658"/>
                </a:cubicBezTo>
                <a:lnTo>
                  <a:pt x="1476598" y="3094055"/>
                </a:lnTo>
                <a:cubicBezTo>
                  <a:pt x="1476598" y="3009657"/>
                  <a:pt x="1545016" y="2941239"/>
                  <a:pt x="1629414" y="2941239"/>
                </a:cubicBezTo>
                <a:close/>
                <a:moveTo>
                  <a:pt x="152816" y="1515852"/>
                </a:moveTo>
                <a:lnTo>
                  <a:pt x="1079478" y="1515852"/>
                </a:lnTo>
                <a:cubicBezTo>
                  <a:pt x="1163876" y="1515852"/>
                  <a:pt x="1232294" y="1584270"/>
                  <a:pt x="1232294" y="1668668"/>
                </a:cubicBezTo>
                <a:lnTo>
                  <a:pt x="1232294" y="2573271"/>
                </a:lnTo>
                <a:cubicBezTo>
                  <a:pt x="1232294" y="2657669"/>
                  <a:pt x="1163876" y="2726087"/>
                  <a:pt x="1079478" y="2726087"/>
                </a:cubicBezTo>
                <a:lnTo>
                  <a:pt x="152816" y="2726087"/>
                </a:lnTo>
                <a:cubicBezTo>
                  <a:pt x="68418" y="2726087"/>
                  <a:pt x="0" y="2657669"/>
                  <a:pt x="0" y="2573271"/>
                </a:cubicBezTo>
                <a:lnTo>
                  <a:pt x="0" y="1668668"/>
                </a:lnTo>
                <a:cubicBezTo>
                  <a:pt x="0" y="1584270"/>
                  <a:pt x="68418" y="1515852"/>
                  <a:pt x="152816" y="1515852"/>
                </a:cubicBezTo>
                <a:close/>
                <a:moveTo>
                  <a:pt x="1629414" y="1515851"/>
                </a:moveTo>
                <a:lnTo>
                  <a:pt x="4042533" y="1515851"/>
                </a:lnTo>
                <a:cubicBezTo>
                  <a:pt x="4126931" y="1515851"/>
                  <a:pt x="4195349" y="1584269"/>
                  <a:pt x="4195349" y="1668667"/>
                </a:cubicBezTo>
                <a:lnTo>
                  <a:pt x="4195349" y="2573270"/>
                </a:lnTo>
                <a:cubicBezTo>
                  <a:pt x="4195349" y="2657668"/>
                  <a:pt x="4126931" y="2726086"/>
                  <a:pt x="4042533" y="2726086"/>
                </a:cubicBezTo>
                <a:lnTo>
                  <a:pt x="1629414" y="2726086"/>
                </a:lnTo>
                <a:cubicBezTo>
                  <a:pt x="1545016" y="2726086"/>
                  <a:pt x="1476598" y="2657668"/>
                  <a:pt x="1476598" y="2573270"/>
                </a:cubicBezTo>
                <a:lnTo>
                  <a:pt x="1476598" y="1668667"/>
                </a:lnTo>
                <a:cubicBezTo>
                  <a:pt x="1476598" y="1584269"/>
                  <a:pt x="1545016" y="1515851"/>
                  <a:pt x="1629414" y="1515851"/>
                </a:cubicBezTo>
                <a:close/>
                <a:moveTo>
                  <a:pt x="3123721" y="0"/>
                </a:moveTo>
                <a:lnTo>
                  <a:pt x="4044811" y="0"/>
                </a:lnTo>
                <a:cubicBezTo>
                  <a:pt x="4130748" y="0"/>
                  <a:pt x="4200413" y="69665"/>
                  <a:pt x="4200413" y="155602"/>
                </a:cubicBezTo>
                <a:lnTo>
                  <a:pt x="4200413" y="1105976"/>
                </a:lnTo>
                <a:cubicBezTo>
                  <a:pt x="4200413" y="1191913"/>
                  <a:pt x="4130748" y="1261578"/>
                  <a:pt x="4044811" y="1261578"/>
                </a:cubicBezTo>
                <a:lnTo>
                  <a:pt x="3123721" y="1261578"/>
                </a:lnTo>
                <a:cubicBezTo>
                  <a:pt x="3037784" y="1261578"/>
                  <a:pt x="2968119" y="1191913"/>
                  <a:pt x="2968119" y="1105976"/>
                </a:cubicBezTo>
                <a:lnTo>
                  <a:pt x="2968119" y="155602"/>
                </a:lnTo>
                <a:cubicBezTo>
                  <a:pt x="2968119" y="69665"/>
                  <a:pt x="3037784" y="0"/>
                  <a:pt x="3123721" y="0"/>
                </a:cubicBezTo>
                <a:close/>
                <a:moveTo>
                  <a:pt x="1602366" y="0"/>
                </a:moveTo>
                <a:lnTo>
                  <a:pt x="2523456" y="0"/>
                </a:lnTo>
                <a:cubicBezTo>
                  <a:pt x="2609393" y="0"/>
                  <a:pt x="2679058" y="69665"/>
                  <a:pt x="2679058" y="155602"/>
                </a:cubicBezTo>
                <a:lnTo>
                  <a:pt x="2679058" y="1105976"/>
                </a:lnTo>
                <a:cubicBezTo>
                  <a:pt x="2679058" y="1191913"/>
                  <a:pt x="2609393" y="1261578"/>
                  <a:pt x="2523456" y="1261578"/>
                </a:cubicBezTo>
                <a:lnTo>
                  <a:pt x="1602366" y="1261578"/>
                </a:lnTo>
                <a:cubicBezTo>
                  <a:pt x="1516429" y="1261578"/>
                  <a:pt x="1446764" y="1191913"/>
                  <a:pt x="1446764" y="1105976"/>
                </a:cubicBezTo>
                <a:lnTo>
                  <a:pt x="1446764" y="155602"/>
                </a:lnTo>
                <a:cubicBezTo>
                  <a:pt x="1446764" y="69665"/>
                  <a:pt x="1516429" y="0"/>
                  <a:pt x="160236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17BAEA06-DBDA-2213-E742-582DA247DA4B}"/>
              </a:ext>
            </a:extLst>
          </p:cNvPr>
          <p:cNvSpPr/>
          <p:nvPr userDrawn="1"/>
        </p:nvSpPr>
        <p:spPr>
          <a:xfrm rot="10800000">
            <a:off x="6161838" y="5321624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8936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3BCDE63-581B-B0DE-398A-E5FC8281E010}"/>
              </a:ext>
            </a:extLst>
          </p:cNvPr>
          <p:cNvSpPr/>
          <p:nvPr userDrawn="1"/>
        </p:nvSpPr>
        <p:spPr>
          <a:xfrm rot="5400000">
            <a:off x="6039928" y="4497801"/>
            <a:ext cx="1735722" cy="1776969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22AAF673-992B-9FB8-2DA5-AE2028536083}"/>
              </a:ext>
            </a:extLst>
          </p:cNvPr>
          <p:cNvSpPr/>
          <p:nvPr userDrawn="1"/>
        </p:nvSpPr>
        <p:spPr>
          <a:xfrm rot="5400000">
            <a:off x="10146589" y="4533960"/>
            <a:ext cx="1735722" cy="1704651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953054D5-D30E-1802-FA9D-20BA95B7B9D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19305" y="343541"/>
            <a:ext cx="5847471" cy="5910605"/>
          </a:xfrm>
          <a:custGeom>
            <a:avLst/>
            <a:gdLst>
              <a:gd name="connsiteX0" fmla="*/ 219170 w 5847471"/>
              <a:gd name="connsiteY0" fmla="*/ 2093716 h 5910605"/>
              <a:gd name="connsiteX1" fmla="*/ 1557799 w 5847471"/>
              <a:gd name="connsiteY1" fmla="*/ 2093716 h 5910605"/>
              <a:gd name="connsiteX2" fmla="*/ 1776969 w 5847471"/>
              <a:gd name="connsiteY2" fmla="*/ 2312886 h 5910605"/>
              <a:gd name="connsiteX3" fmla="*/ 1776969 w 5847471"/>
              <a:gd name="connsiteY3" fmla="*/ 3610268 h 5910605"/>
              <a:gd name="connsiteX4" fmla="*/ 1557799 w 5847471"/>
              <a:gd name="connsiteY4" fmla="*/ 3829438 h 5910605"/>
              <a:gd name="connsiteX5" fmla="*/ 219170 w 5847471"/>
              <a:gd name="connsiteY5" fmla="*/ 3829438 h 5910605"/>
              <a:gd name="connsiteX6" fmla="*/ 0 w 5847471"/>
              <a:gd name="connsiteY6" fmla="*/ 3610268 h 5910605"/>
              <a:gd name="connsiteX7" fmla="*/ 0 w 5847471"/>
              <a:gd name="connsiteY7" fmla="*/ 2312886 h 5910605"/>
              <a:gd name="connsiteX8" fmla="*/ 219170 w 5847471"/>
              <a:gd name="connsiteY8" fmla="*/ 2093716 h 5910605"/>
              <a:gd name="connsiteX9" fmla="*/ 2350365 w 5847471"/>
              <a:gd name="connsiteY9" fmla="*/ 2093715 h 5910605"/>
              <a:gd name="connsiteX10" fmla="*/ 3624524 w 5847471"/>
              <a:gd name="connsiteY10" fmla="*/ 2093715 h 5910605"/>
              <a:gd name="connsiteX11" fmla="*/ 3839770 w 5847471"/>
              <a:gd name="connsiteY11" fmla="*/ 2308962 h 5910605"/>
              <a:gd name="connsiteX12" fmla="*/ 3839770 w 5847471"/>
              <a:gd name="connsiteY12" fmla="*/ 5695359 h 5910605"/>
              <a:gd name="connsiteX13" fmla="*/ 3624524 w 5847471"/>
              <a:gd name="connsiteY13" fmla="*/ 5910605 h 5910605"/>
              <a:gd name="connsiteX14" fmla="*/ 2350365 w 5847471"/>
              <a:gd name="connsiteY14" fmla="*/ 5910605 h 5910605"/>
              <a:gd name="connsiteX15" fmla="*/ 2135119 w 5847471"/>
              <a:gd name="connsiteY15" fmla="*/ 5695359 h 5910605"/>
              <a:gd name="connsiteX16" fmla="*/ 2135119 w 5847471"/>
              <a:gd name="connsiteY16" fmla="*/ 2308962 h 5910605"/>
              <a:gd name="connsiteX17" fmla="*/ 2350365 w 5847471"/>
              <a:gd name="connsiteY17" fmla="*/ 2093715 h 5910605"/>
              <a:gd name="connsiteX18" fmla="*/ 219171 w 5847471"/>
              <a:gd name="connsiteY18" fmla="*/ 1 h 5910605"/>
              <a:gd name="connsiteX19" fmla="*/ 3606828 w 5847471"/>
              <a:gd name="connsiteY19" fmla="*/ 1 h 5910605"/>
              <a:gd name="connsiteX20" fmla="*/ 3825998 w 5847471"/>
              <a:gd name="connsiteY20" fmla="*/ 219171 h 5910605"/>
              <a:gd name="connsiteX21" fmla="*/ 3825998 w 5847471"/>
              <a:gd name="connsiteY21" fmla="*/ 1516555 h 5910605"/>
              <a:gd name="connsiteX22" fmla="*/ 3606828 w 5847471"/>
              <a:gd name="connsiteY22" fmla="*/ 1735725 h 5910605"/>
              <a:gd name="connsiteX23" fmla="*/ 219171 w 5847471"/>
              <a:gd name="connsiteY23" fmla="*/ 1735725 h 5910605"/>
              <a:gd name="connsiteX24" fmla="*/ 1 w 5847471"/>
              <a:gd name="connsiteY24" fmla="*/ 1516555 h 5910605"/>
              <a:gd name="connsiteX25" fmla="*/ 1 w 5847471"/>
              <a:gd name="connsiteY25" fmla="*/ 219171 h 5910605"/>
              <a:gd name="connsiteX26" fmla="*/ 219171 w 5847471"/>
              <a:gd name="connsiteY26" fmla="*/ 1 h 5910605"/>
              <a:gd name="connsiteX27" fmla="*/ 4358066 w 5847471"/>
              <a:gd name="connsiteY27" fmla="*/ 0 h 5910605"/>
              <a:gd name="connsiteX28" fmla="*/ 5632225 w 5847471"/>
              <a:gd name="connsiteY28" fmla="*/ 0 h 5910605"/>
              <a:gd name="connsiteX29" fmla="*/ 5847471 w 5847471"/>
              <a:gd name="connsiteY29" fmla="*/ 215246 h 5910605"/>
              <a:gd name="connsiteX30" fmla="*/ 5847471 w 5847471"/>
              <a:gd name="connsiteY30" fmla="*/ 3614193 h 5910605"/>
              <a:gd name="connsiteX31" fmla="*/ 5632225 w 5847471"/>
              <a:gd name="connsiteY31" fmla="*/ 3829439 h 5910605"/>
              <a:gd name="connsiteX32" fmla="*/ 4358066 w 5847471"/>
              <a:gd name="connsiteY32" fmla="*/ 3829439 h 5910605"/>
              <a:gd name="connsiteX33" fmla="*/ 4142820 w 5847471"/>
              <a:gd name="connsiteY33" fmla="*/ 3614193 h 5910605"/>
              <a:gd name="connsiteX34" fmla="*/ 4142820 w 5847471"/>
              <a:gd name="connsiteY34" fmla="*/ 215246 h 5910605"/>
              <a:gd name="connsiteX35" fmla="*/ 4358066 w 5847471"/>
              <a:gd name="connsiteY35" fmla="*/ 0 h 5910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847471" h="5910605">
                <a:moveTo>
                  <a:pt x="219170" y="2093716"/>
                </a:moveTo>
                <a:lnTo>
                  <a:pt x="1557799" y="2093716"/>
                </a:lnTo>
                <a:cubicBezTo>
                  <a:pt x="1678843" y="2093716"/>
                  <a:pt x="1776969" y="2191842"/>
                  <a:pt x="1776969" y="2312886"/>
                </a:cubicBezTo>
                <a:lnTo>
                  <a:pt x="1776969" y="3610268"/>
                </a:lnTo>
                <a:cubicBezTo>
                  <a:pt x="1776969" y="3731312"/>
                  <a:pt x="1678843" y="3829438"/>
                  <a:pt x="1557799" y="3829438"/>
                </a:cubicBezTo>
                <a:lnTo>
                  <a:pt x="219170" y="3829438"/>
                </a:lnTo>
                <a:cubicBezTo>
                  <a:pt x="98126" y="3829438"/>
                  <a:pt x="0" y="3731312"/>
                  <a:pt x="0" y="3610268"/>
                </a:cubicBezTo>
                <a:lnTo>
                  <a:pt x="0" y="2312886"/>
                </a:lnTo>
                <a:cubicBezTo>
                  <a:pt x="0" y="2191842"/>
                  <a:pt x="98126" y="2093716"/>
                  <a:pt x="219170" y="2093716"/>
                </a:cubicBezTo>
                <a:close/>
                <a:moveTo>
                  <a:pt x="2350365" y="2093715"/>
                </a:moveTo>
                <a:lnTo>
                  <a:pt x="3624524" y="2093715"/>
                </a:lnTo>
                <a:cubicBezTo>
                  <a:pt x="3743401" y="2093715"/>
                  <a:pt x="3839770" y="2190085"/>
                  <a:pt x="3839770" y="2308962"/>
                </a:cubicBezTo>
                <a:lnTo>
                  <a:pt x="3839770" y="5695359"/>
                </a:lnTo>
                <a:cubicBezTo>
                  <a:pt x="3839770" y="5814236"/>
                  <a:pt x="3743401" y="5910605"/>
                  <a:pt x="3624524" y="5910605"/>
                </a:cubicBezTo>
                <a:lnTo>
                  <a:pt x="2350365" y="5910605"/>
                </a:lnTo>
                <a:cubicBezTo>
                  <a:pt x="2231488" y="5910605"/>
                  <a:pt x="2135119" y="5814236"/>
                  <a:pt x="2135119" y="5695359"/>
                </a:cubicBezTo>
                <a:lnTo>
                  <a:pt x="2135119" y="2308962"/>
                </a:lnTo>
                <a:cubicBezTo>
                  <a:pt x="2135119" y="2190085"/>
                  <a:pt x="2231488" y="2093715"/>
                  <a:pt x="2350365" y="2093715"/>
                </a:cubicBezTo>
                <a:close/>
                <a:moveTo>
                  <a:pt x="219171" y="1"/>
                </a:moveTo>
                <a:lnTo>
                  <a:pt x="3606828" y="1"/>
                </a:lnTo>
                <a:cubicBezTo>
                  <a:pt x="3727872" y="1"/>
                  <a:pt x="3825998" y="98127"/>
                  <a:pt x="3825998" y="219171"/>
                </a:cubicBezTo>
                <a:lnTo>
                  <a:pt x="3825998" y="1516555"/>
                </a:lnTo>
                <a:cubicBezTo>
                  <a:pt x="3825998" y="1637599"/>
                  <a:pt x="3727872" y="1735725"/>
                  <a:pt x="3606828" y="1735725"/>
                </a:cubicBezTo>
                <a:lnTo>
                  <a:pt x="219171" y="1735725"/>
                </a:lnTo>
                <a:cubicBezTo>
                  <a:pt x="98127" y="1735725"/>
                  <a:pt x="1" y="1637599"/>
                  <a:pt x="1" y="1516555"/>
                </a:cubicBezTo>
                <a:lnTo>
                  <a:pt x="1" y="219171"/>
                </a:lnTo>
                <a:cubicBezTo>
                  <a:pt x="1" y="98127"/>
                  <a:pt x="98127" y="1"/>
                  <a:pt x="219171" y="1"/>
                </a:cubicBezTo>
                <a:close/>
                <a:moveTo>
                  <a:pt x="4358066" y="0"/>
                </a:moveTo>
                <a:lnTo>
                  <a:pt x="5632225" y="0"/>
                </a:lnTo>
                <a:cubicBezTo>
                  <a:pt x="5751102" y="0"/>
                  <a:pt x="5847471" y="96369"/>
                  <a:pt x="5847471" y="215246"/>
                </a:cubicBezTo>
                <a:lnTo>
                  <a:pt x="5847471" y="3614193"/>
                </a:lnTo>
                <a:cubicBezTo>
                  <a:pt x="5847471" y="3733070"/>
                  <a:pt x="5751102" y="3829439"/>
                  <a:pt x="5632225" y="3829439"/>
                </a:cubicBezTo>
                <a:lnTo>
                  <a:pt x="4358066" y="3829439"/>
                </a:lnTo>
                <a:cubicBezTo>
                  <a:pt x="4239189" y="3829439"/>
                  <a:pt x="4142820" y="3733070"/>
                  <a:pt x="4142820" y="3614193"/>
                </a:cubicBezTo>
                <a:lnTo>
                  <a:pt x="4142820" y="215246"/>
                </a:lnTo>
                <a:cubicBezTo>
                  <a:pt x="4142820" y="96369"/>
                  <a:pt x="4239189" y="0"/>
                  <a:pt x="435806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504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F1A40C7D-8B7A-5DC9-A135-F03B39F112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75004" y="935584"/>
            <a:ext cx="5592200" cy="4503958"/>
          </a:xfrm>
          <a:custGeom>
            <a:avLst/>
            <a:gdLst>
              <a:gd name="connsiteX0" fmla="*/ 2742570 w 5592200"/>
              <a:gd name="connsiteY0" fmla="*/ 3227362 h 4503958"/>
              <a:gd name="connsiteX1" fmla="*/ 3723540 w 5592200"/>
              <a:gd name="connsiteY1" fmla="*/ 3227363 h 4503958"/>
              <a:gd name="connsiteX2" fmla="*/ 3865416 w 5592200"/>
              <a:gd name="connsiteY2" fmla="*/ 3369238 h 4503958"/>
              <a:gd name="connsiteX3" fmla="*/ 3865416 w 5592200"/>
              <a:gd name="connsiteY3" fmla="*/ 4362082 h 4503958"/>
              <a:gd name="connsiteX4" fmla="*/ 3723540 w 5592200"/>
              <a:gd name="connsiteY4" fmla="*/ 4503958 h 4503958"/>
              <a:gd name="connsiteX5" fmla="*/ 2742570 w 5592200"/>
              <a:gd name="connsiteY5" fmla="*/ 4503958 h 4503958"/>
              <a:gd name="connsiteX6" fmla="*/ 2600694 w 5592200"/>
              <a:gd name="connsiteY6" fmla="*/ 4362082 h 4503958"/>
              <a:gd name="connsiteX7" fmla="*/ 2600694 w 5592200"/>
              <a:gd name="connsiteY7" fmla="*/ 3369238 h 4503958"/>
              <a:gd name="connsiteX8" fmla="*/ 2742570 w 5592200"/>
              <a:gd name="connsiteY8" fmla="*/ 3227362 h 4503958"/>
              <a:gd name="connsiteX9" fmla="*/ 2748508 w 5592200"/>
              <a:gd name="connsiteY9" fmla="*/ 1618255 h 4503958"/>
              <a:gd name="connsiteX10" fmla="*/ 3729478 w 5592200"/>
              <a:gd name="connsiteY10" fmla="*/ 1618256 h 4503958"/>
              <a:gd name="connsiteX11" fmla="*/ 3871354 w 5592200"/>
              <a:gd name="connsiteY11" fmla="*/ 1760132 h 4503958"/>
              <a:gd name="connsiteX12" fmla="*/ 3871354 w 5592200"/>
              <a:gd name="connsiteY12" fmla="*/ 2752976 h 4503958"/>
              <a:gd name="connsiteX13" fmla="*/ 3729478 w 5592200"/>
              <a:gd name="connsiteY13" fmla="*/ 2894852 h 4503958"/>
              <a:gd name="connsiteX14" fmla="*/ 2748508 w 5592200"/>
              <a:gd name="connsiteY14" fmla="*/ 2894851 h 4503958"/>
              <a:gd name="connsiteX15" fmla="*/ 2606632 w 5592200"/>
              <a:gd name="connsiteY15" fmla="*/ 2752975 h 4503958"/>
              <a:gd name="connsiteX16" fmla="*/ 2606632 w 5592200"/>
              <a:gd name="connsiteY16" fmla="*/ 1760131 h 4503958"/>
              <a:gd name="connsiteX17" fmla="*/ 2748508 w 5592200"/>
              <a:gd name="connsiteY17" fmla="*/ 1618255 h 4503958"/>
              <a:gd name="connsiteX18" fmla="*/ 1151277 w 5592200"/>
              <a:gd name="connsiteY18" fmla="*/ 1618254 h 4503958"/>
              <a:gd name="connsiteX19" fmla="*/ 2132246 w 5592200"/>
              <a:gd name="connsiteY19" fmla="*/ 1618254 h 4503958"/>
              <a:gd name="connsiteX20" fmla="*/ 2274122 w 5592200"/>
              <a:gd name="connsiteY20" fmla="*/ 1760130 h 4503958"/>
              <a:gd name="connsiteX21" fmla="*/ 2274122 w 5592200"/>
              <a:gd name="connsiteY21" fmla="*/ 4356142 h 4503958"/>
              <a:gd name="connsiteX22" fmla="*/ 2132246 w 5592200"/>
              <a:gd name="connsiteY22" fmla="*/ 4498018 h 4503958"/>
              <a:gd name="connsiteX23" fmla="*/ 1151277 w 5592200"/>
              <a:gd name="connsiteY23" fmla="*/ 4498018 h 4503958"/>
              <a:gd name="connsiteX24" fmla="*/ 1009401 w 5592200"/>
              <a:gd name="connsiteY24" fmla="*/ 4356142 h 4503958"/>
              <a:gd name="connsiteX25" fmla="*/ 1009401 w 5592200"/>
              <a:gd name="connsiteY25" fmla="*/ 1760130 h 4503958"/>
              <a:gd name="connsiteX26" fmla="*/ 1151277 w 5592200"/>
              <a:gd name="connsiteY26" fmla="*/ 1618254 h 4503958"/>
              <a:gd name="connsiteX27" fmla="*/ 4263689 w 5592200"/>
              <a:gd name="connsiteY27" fmla="*/ 13761 h 4503958"/>
              <a:gd name="connsiteX28" fmla="*/ 4294337 w 5592200"/>
              <a:gd name="connsiteY28" fmla="*/ 15634 h 4503958"/>
              <a:gd name="connsiteX29" fmla="*/ 5592200 w 5592200"/>
              <a:gd name="connsiteY29" fmla="*/ 1453844 h 4503958"/>
              <a:gd name="connsiteX30" fmla="*/ 4294337 w 5592200"/>
              <a:gd name="connsiteY30" fmla="*/ 2892055 h 4503958"/>
              <a:gd name="connsiteX31" fmla="*/ 4191012 w 5592200"/>
              <a:gd name="connsiteY31" fmla="*/ 2783065 h 4503958"/>
              <a:gd name="connsiteX32" fmla="*/ 4189566 w 5592200"/>
              <a:gd name="connsiteY32" fmla="*/ 91353 h 4503958"/>
              <a:gd name="connsiteX33" fmla="*/ 4263689 w 5592200"/>
              <a:gd name="connsiteY33" fmla="*/ 13761 h 4503958"/>
              <a:gd name="connsiteX34" fmla="*/ 144235 w 5592200"/>
              <a:gd name="connsiteY34" fmla="*/ 0 h 4503958"/>
              <a:gd name="connsiteX35" fmla="*/ 3721181 w 5592200"/>
              <a:gd name="connsiteY35" fmla="*/ 0 h 4503958"/>
              <a:gd name="connsiteX36" fmla="*/ 3865416 w 5592200"/>
              <a:gd name="connsiteY36" fmla="*/ 144235 h 4503958"/>
              <a:gd name="connsiteX37" fmla="*/ 3865416 w 5592200"/>
              <a:gd name="connsiteY37" fmla="*/ 1141508 h 4503958"/>
              <a:gd name="connsiteX38" fmla="*/ 3721181 w 5592200"/>
              <a:gd name="connsiteY38" fmla="*/ 1285743 h 4503958"/>
              <a:gd name="connsiteX39" fmla="*/ 144235 w 5592200"/>
              <a:gd name="connsiteY39" fmla="*/ 1285743 h 4503958"/>
              <a:gd name="connsiteX40" fmla="*/ 0 w 5592200"/>
              <a:gd name="connsiteY40" fmla="*/ 1141508 h 4503958"/>
              <a:gd name="connsiteX41" fmla="*/ 0 w 5592200"/>
              <a:gd name="connsiteY41" fmla="*/ 144235 h 4503958"/>
              <a:gd name="connsiteX42" fmla="*/ 144235 w 5592200"/>
              <a:gd name="connsiteY42" fmla="*/ 0 h 45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592200" h="4503958">
                <a:moveTo>
                  <a:pt x="2742570" y="3227362"/>
                </a:moveTo>
                <a:lnTo>
                  <a:pt x="3723540" y="3227363"/>
                </a:lnTo>
                <a:cubicBezTo>
                  <a:pt x="3801896" y="3227363"/>
                  <a:pt x="3865416" y="3290882"/>
                  <a:pt x="3865416" y="3369238"/>
                </a:cubicBezTo>
                <a:lnTo>
                  <a:pt x="3865416" y="4362082"/>
                </a:lnTo>
                <a:cubicBezTo>
                  <a:pt x="3865416" y="4440438"/>
                  <a:pt x="3801896" y="4503958"/>
                  <a:pt x="3723540" y="4503958"/>
                </a:cubicBezTo>
                <a:lnTo>
                  <a:pt x="2742570" y="4503958"/>
                </a:lnTo>
                <a:cubicBezTo>
                  <a:pt x="2664214" y="4503958"/>
                  <a:pt x="2600694" y="4440438"/>
                  <a:pt x="2600694" y="4362082"/>
                </a:cubicBezTo>
                <a:lnTo>
                  <a:pt x="2600694" y="3369238"/>
                </a:lnTo>
                <a:cubicBezTo>
                  <a:pt x="2600694" y="3290882"/>
                  <a:pt x="2664214" y="3227362"/>
                  <a:pt x="2742570" y="3227362"/>
                </a:cubicBezTo>
                <a:close/>
                <a:moveTo>
                  <a:pt x="2748508" y="1618255"/>
                </a:moveTo>
                <a:lnTo>
                  <a:pt x="3729478" y="1618256"/>
                </a:lnTo>
                <a:cubicBezTo>
                  <a:pt x="3807834" y="1618256"/>
                  <a:pt x="3871354" y="1681776"/>
                  <a:pt x="3871354" y="1760132"/>
                </a:cubicBezTo>
                <a:lnTo>
                  <a:pt x="3871354" y="2752976"/>
                </a:lnTo>
                <a:cubicBezTo>
                  <a:pt x="3871354" y="2831332"/>
                  <a:pt x="3807834" y="2894852"/>
                  <a:pt x="3729478" y="2894852"/>
                </a:cubicBezTo>
                <a:lnTo>
                  <a:pt x="2748508" y="2894851"/>
                </a:lnTo>
                <a:cubicBezTo>
                  <a:pt x="2670152" y="2894851"/>
                  <a:pt x="2606632" y="2831331"/>
                  <a:pt x="2606632" y="2752975"/>
                </a:cubicBezTo>
                <a:lnTo>
                  <a:pt x="2606632" y="1760131"/>
                </a:lnTo>
                <a:cubicBezTo>
                  <a:pt x="2606632" y="1681775"/>
                  <a:pt x="2670152" y="1618255"/>
                  <a:pt x="2748508" y="1618255"/>
                </a:cubicBezTo>
                <a:close/>
                <a:moveTo>
                  <a:pt x="1151277" y="1618254"/>
                </a:moveTo>
                <a:lnTo>
                  <a:pt x="2132246" y="1618254"/>
                </a:lnTo>
                <a:cubicBezTo>
                  <a:pt x="2210602" y="1618254"/>
                  <a:pt x="2274122" y="1681774"/>
                  <a:pt x="2274122" y="1760130"/>
                </a:cubicBezTo>
                <a:lnTo>
                  <a:pt x="2274122" y="4356142"/>
                </a:lnTo>
                <a:cubicBezTo>
                  <a:pt x="2274122" y="4434498"/>
                  <a:pt x="2210602" y="4498018"/>
                  <a:pt x="2132246" y="4498018"/>
                </a:cubicBezTo>
                <a:lnTo>
                  <a:pt x="1151277" y="4498018"/>
                </a:lnTo>
                <a:cubicBezTo>
                  <a:pt x="1072921" y="4498018"/>
                  <a:pt x="1009401" y="4434498"/>
                  <a:pt x="1009401" y="4356142"/>
                </a:cubicBezTo>
                <a:lnTo>
                  <a:pt x="1009401" y="1760130"/>
                </a:lnTo>
                <a:cubicBezTo>
                  <a:pt x="1009401" y="1681774"/>
                  <a:pt x="1072921" y="1618254"/>
                  <a:pt x="1151277" y="1618254"/>
                </a:cubicBezTo>
                <a:close/>
                <a:moveTo>
                  <a:pt x="4263689" y="13761"/>
                </a:moveTo>
                <a:cubicBezTo>
                  <a:pt x="4274895" y="13945"/>
                  <a:pt x="4285606" y="15193"/>
                  <a:pt x="4294337" y="15634"/>
                </a:cubicBezTo>
                <a:cubicBezTo>
                  <a:pt x="5023328" y="89666"/>
                  <a:pt x="5592200" y="705322"/>
                  <a:pt x="5592200" y="1453844"/>
                </a:cubicBezTo>
                <a:cubicBezTo>
                  <a:pt x="5592200" y="2202368"/>
                  <a:pt x="5023328" y="2818022"/>
                  <a:pt x="4294337" y="2892055"/>
                </a:cubicBezTo>
                <a:cubicBezTo>
                  <a:pt x="4233857" y="2899124"/>
                  <a:pt x="4192182" y="2883045"/>
                  <a:pt x="4191012" y="2783065"/>
                </a:cubicBezTo>
                <a:cubicBezTo>
                  <a:pt x="4191012" y="1847734"/>
                  <a:pt x="4186325" y="183505"/>
                  <a:pt x="4189566" y="91353"/>
                </a:cubicBezTo>
                <a:cubicBezTo>
                  <a:pt x="4191996" y="22238"/>
                  <a:pt x="4230070" y="13211"/>
                  <a:pt x="4263689" y="13761"/>
                </a:cubicBezTo>
                <a:close/>
                <a:moveTo>
                  <a:pt x="144235" y="0"/>
                </a:moveTo>
                <a:lnTo>
                  <a:pt x="3721181" y="0"/>
                </a:lnTo>
                <a:cubicBezTo>
                  <a:pt x="3800840" y="0"/>
                  <a:pt x="3865416" y="64576"/>
                  <a:pt x="3865416" y="144235"/>
                </a:cubicBezTo>
                <a:lnTo>
                  <a:pt x="3865416" y="1141508"/>
                </a:lnTo>
                <a:cubicBezTo>
                  <a:pt x="3865416" y="1221167"/>
                  <a:pt x="3800840" y="1285743"/>
                  <a:pt x="3721181" y="1285743"/>
                </a:cubicBezTo>
                <a:lnTo>
                  <a:pt x="144235" y="1285743"/>
                </a:lnTo>
                <a:cubicBezTo>
                  <a:pt x="64576" y="1285743"/>
                  <a:pt x="0" y="1221167"/>
                  <a:pt x="0" y="1141508"/>
                </a:cubicBezTo>
                <a:lnTo>
                  <a:pt x="0" y="144235"/>
                </a:lnTo>
                <a:cubicBezTo>
                  <a:pt x="0" y="64576"/>
                  <a:pt x="64576" y="0"/>
                  <a:pt x="144235" y="0"/>
                </a:cubicBez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6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9"/>
            <a:ext cx="7019763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A3E5FBB8-181D-3673-EFA9-4C3300F414D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B07CD871-B629-E5B2-7DD0-2FA44742036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FE7F25-880E-147B-6A72-C2D9838265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FCCB87-F3FD-4C14-90C3-0FE1B21EF0D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166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9"/>
            <a:ext cx="7318136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75BA0644-291B-024C-916A-78F63CF9EFD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49CF0E2F-6D0C-79D5-77CC-ED706F41EB0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9ACBF05-0E11-D3BE-6BB5-1C2BC86254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FADDA4-3750-4352-ED95-E65A0A13684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439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D545109E-C21D-F62A-ACF3-A5E6E1811D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2480" y="402625"/>
            <a:ext cx="2509520" cy="442468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388897A-56A0-9298-B259-59AAA8C88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DC79BA-73C3-9DCA-8976-7D76FF76DB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652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C8F81B82-E3DA-9391-83A3-F0E8BF84D0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9908" y="0"/>
            <a:ext cx="3902092" cy="685800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A89C053-39F3-392D-BB6D-750107F2A0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D8D882-A4AB-F17C-077F-3FF32BACDD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255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white rectangles on a green background&#10;&#10;Description automatically generated">
            <a:extLst>
              <a:ext uri="{FF2B5EF4-FFF2-40B4-BE49-F238E27FC236}">
                <a16:creationId xmlns:a16="http://schemas.microsoft.com/office/drawing/2014/main" id="{3C937C78-CDD6-1401-7969-2DA1BF9858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4924" y="0"/>
            <a:ext cx="5560943" cy="678976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D25DC3-C0A5-712E-E497-6E730C059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5B116C-0FD2-2834-8625-FDBEB36B00B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9420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person talking to a person&#10;&#10;Description automatically generated">
            <a:extLst>
              <a:ext uri="{FF2B5EF4-FFF2-40B4-BE49-F238E27FC236}">
                <a16:creationId xmlns:a16="http://schemas.microsoft.com/office/drawing/2014/main" id="{E06E6F80-C273-3FE0-B4B1-68453943BC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1121" y="2335181"/>
            <a:ext cx="5770880" cy="4522819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5EAB009-E9F3-0EF5-53E1-5DD394895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C05E92-AEE0-9607-4E8B-AAC09F32674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59AE082-5B34-1B2E-EC25-9834920911E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81984" y="2443867"/>
            <a:ext cx="2673492" cy="3210651"/>
          </a:xfrm>
          <a:custGeom>
            <a:avLst/>
            <a:gdLst>
              <a:gd name="connsiteX0" fmla="*/ 195459 w 2673492"/>
              <a:gd name="connsiteY0" fmla="*/ 0 h 3210651"/>
              <a:gd name="connsiteX1" fmla="*/ 2478033 w 2673492"/>
              <a:gd name="connsiteY1" fmla="*/ 0 h 3210651"/>
              <a:gd name="connsiteX2" fmla="*/ 2673492 w 2673492"/>
              <a:gd name="connsiteY2" fmla="*/ 195459 h 3210651"/>
              <a:gd name="connsiteX3" fmla="*/ 2673492 w 2673492"/>
              <a:gd name="connsiteY3" fmla="*/ 3015192 h 3210651"/>
              <a:gd name="connsiteX4" fmla="*/ 2478033 w 2673492"/>
              <a:gd name="connsiteY4" fmla="*/ 3210651 h 3210651"/>
              <a:gd name="connsiteX5" fmla="*/ 195459 w 2673492"/>
              <a:gd name="connsiteY5" fmla="*/ 3210651 h 3210651"/>
              <a:gd name="connsiteX6" fmla="*/ 0 w 2673492"/>
              <a:gd name="connsiteY6" fmla="*/ 3015192 h 3210651"/>
              <a:gd name="connsiteX7" fmla="*/ 0 w 2673492"/>
              <a:gd name="connsiteY7" fmla="*/ 195459 h 3210651"/>
              <a:gd name="connsiteX8" fmla="*/ 195459 w 2673492"/>
              <a:gd name="connsiteY8" fmla="*/ 0 h 3210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73492" h="3210651">
                <a:moveTo>
                  <a:pt x="195459" y="0"/>
                </a:moveTo>
                <a:lnTo>
                  <a:pt x="2478033" y="0"/>
                </a:lnTo>
                <a:cubicBezTo>
                  <a:pt x="2585982" y="0"/>
                  <a:pt x="2673492" y="87510"/>
                  <a:pt x="2673492" y="195459"/>
                </a:cubicBezTo>
                <a:lnTo>
                  <a:pt x="2673492" y="3015192"/>
                </a:lnTo>
                <a:cubicBezTo>
                  <a:pt x="2673492" y="3123141"/>
                  <a:pt x="2585982" y="3210651"/>
                  <a:pt x="2478033" y="3210651"/>
                </a:cubicBezTo>
                <a:lnTo>
                  <a:pt x="195459" y="3210651"/>
                </a:lnTo>
                <a:cubicBezTo>
                  <a:pt x="87510" y="3210651"/>
                  <a:pt x="0" y="3123141"/>
                  <a:pt x="0" y="3015192"/>
                </a:cubicBezTo>
                <a:lnTo>
                  <a:pt x="0" y="195459"/>
                </a:lnTo>
                <a:cubicBezTo>
                  <a:pt x="0" y="87510"/>
                  <a:pt x="87510" y="0"/>
                  <a:pt x="19545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230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6105940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FFA25319-4F01-B30D-479B-F712699BA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44028" y="90225"/>
            <a:ext cx="3760839" cy="6704845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C3937CE-8349-B764-CFCC-B80F07CB4B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376895-458E-C1F3-4F10-F5DE2B27AE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3528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5027767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screenshot of a game&#10;&#10;Description automatically generated">
            <a:extLst>
              <a:ext uri="{FF2B5EF4-FFF2-40B4-BE49-F238E27FC236}">
                <a16:creationId xmlns:a16="http://schemas.microsoft.com/office/drawing/2014/main" id="{0A43B8DB-D4CF-ADC7-17E7-9ECC8F29E8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9020" y="0"/>
            <a:ext cx="5512637" cy="6762466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59A16A3-438E-A789-BF7B-AEE445BEC7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BF1CB8-304C-D535-8A67-3C682D7937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33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961" y="5815253"/>
            <a:ext cx="1825173" cy="6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6097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84464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348C747-097E-E128-4FCB-C87B056DC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677" r:id="rId3"/>
    <p:sldLayoutId id="2147483707" r:id="rId4"/>
    <p:sldLayoutId id="2147483676" r:id="rId5"/>
    <p:sldLayoutId id="2147483695" r:id="rId6"/>
    <p:sldLayoutId id="2147483700" r:id="rId7"/>
    <p:sldLayoutId id="2147483689" r:id="rId8"/>
    <p:sldLayoutId id="2147483705" r:id="rId9"/>
    <p:sldLayoutId id="2147483690" r:id="rId10"/>
    <p:sldLayoutId id="2147483681" r:id="rId11"/>
    <p:sldLayoutId id="2147483702" r:id="rId12"/>
    <p:sldLayoutId id="2147483703" r:id="rId13"/>
    <p:sldLayoutId id="2147483684" r:id="rId14"/>
    <p:sldLayoutId id="2147483687" r:id="rId15"/>
    <p:sldLayoutId id="2147483688" r:id="rId16"/>
    <p:sldLayoutId id="2147483704" r:id="rId17"/>
    <p:sldLayoutId id="2147483678" r:id="rId18"/>
    <p:sldLayoutId id="2147483701" r:id="rId19"/>
    <p:sldLayoutId id="2147483679" r:id="rId20"/>
    <p:sldLayoutId id="2147483694" r:id="rId21"/>
    <p:sldLayoutId id="2147483680" r:id="rId22"/>
    <p:sldLayoutId id="2147483692" r:id="rId23"/>
    <p:sldLayoutId id="2147483706" r:id="rId24"/>
    <p:sldLayoutId id="2147483682" r:id="rId25"/>
    <p:sldLayoutId id="2147483691" r:id="rId26"/>
    <p:sldLayoutId id="2147483683" r:id="rId27"/>
    <p:sldLayoutId id="2147483698" r:id="rId28"/>
    <p:sldLayoutId id="2147483699" r:id="rId29"/>
    <p:sldLayoutId id="2147483697" r:id="rId30"/>
    <p:sldLayoutId id="2147483685" r:id="rId31"/>
    <p:sldLayoutId id="2147483696" r:id="rId32"/>
    <p:sldLayoutId id="2147483693" r:id="rId33"/>
    <p:sldLayoutId id="2147483708" r:id="rId3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chemeClr val="accent1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97">
          <p15:clr>
            <a:srgbClr val="F26B43"/>
          </p15:clr>
        </p15:guide>
        <p15:guide id="2" orient="horz" pos="595">
          <p15:clr>
            <a:srgbClr val="F26B43"/>
          </p15:clr>
        </p15:guide>
        <p15:guide id="3" pos="7083">
          <p15:clr>
            <a:srgbClr val="F26B43"/>
          </p15:clr>
        </p15:guide>
        <p15:guide id="4" orient="horz" pos="3725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youtube.com/watch?v=na0GGWdL3GA" TargetMode="External"/><Relationship Id="rId5" Type="http://schemas.openxmlformats.org/officeDocument/2006/relationships/hyperlink" Target="https://www.youtube.com/watch?v=YWaOVf6Zylk" TargetMode="External"/><Relationship Id="rId4" Type="http://schemas.openxmlformats.org/officeDocument/2006/relationships/hyperlink" Target="https://www.youtube.com/watch?v=H4SJmZDu1g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green rectangles&#10;&#10;Description automatically generated">
            <a:extLst>
              <a:ext uri="{FF2B5EF4-FFF2-40B4-BE49-F238E27FC236}">
                <a16:creationId xmlns:a16="http://schemas.microsoft.com/office/drawing/2014/main" id="{EFF87B84-AAF2-236C-2A52-1BF9140A691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BABAE808-9B53-0F34-10D2-D7A0D4405D64}"/>
              </a:ext>
            </a:extLst>
          </p:cNvPr>
          <p:cNvSpPr txBox="1">
            <a:spLocks/>
          </p:cNvSpPr>
          <p:nvPr/>
        </p:nvSpPr>
        <p:spPr>
          <a:xfrm>
            <a:off x="367471" y="4506479"/>
            <a:ext cx="3847012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6600" b="0" i="0" u="none" strike="noStrike" cap="none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sz="2800" dirty="0"/>
              <a:t>Short video – Introducing KentChoices</a:t>
            </a:r>
          </a:p>
          <a:p>
            <a:r>
              <a:rPr lang="en-GB" sz="2800" dirty="0">
                <a:hlinkClick r:id="rId4"/>
              </a:rPr>
              <a:t>https://www.youtube.com/watch?v=H4SJmZDu1gc</a:t>
            </a:r>
            <a:r>
              <a:rPr lang="en-GB" sz="2800" dirty="0"/>
              <a:t> 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1F27B328-1744-D56B-F6C1-755EB0062138}"/>
              </a:ext>
            </a:extLst>
          </p:cNvPr>
          <p:cNvSpPr txBox="1">
            <a:spLocks/>
          </p:cNvSpPr>
          <p:nvPr/>
        </p:nvSpPr>
        <p:spPr>
          <a:xfrm>
            <a:off x="3892498" y="431428"/>
            <a:ext cx="6649227" cy="5861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6600" b="0" i="0" u="none" strike="noStrike" cap="none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sz="4800" dirty="0"/>
              <a:t>Parent/Carer Resources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27B2F4D-E00F-0CCE-E718-6CABACEEDB48}"/>
              </a:ext>
            </a:extLst>
          </p:cNvPr>
          <p:cNvSpPr txBox="1">
            <a:spLocks/>
          </p:cNvSpPr>
          <p:nvPr/>
        </p:nvSpPr>
        <p:spPr>
          <a:xfrm>
            <a:off x="328283" y="1639535"/>
            <a:ext cx="7772399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6600" b="0" i="0" u="none" strike="noStrike" cap="none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sz="2800" dirty="0"/>
              <a:t>Parent and Carer Podcast – Post-16 and KentChoices</a:t>
            </a:r>
          </a:p>
          <a:p>
            <a:r>
              <a:rPr lang="en-GB" sz="2800" dirty="0">
                <a:hlinkClick r:id="rId5"/>
              </a:rPr>
              <a:t>https://www.youtube.com/watch?v=YWaOVf6Zylk</a:t>
            </a:r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Parent and Carer Podcast – Apprenticeships</a:t>
            </a:r>
          </a:p>
          <a:p>
            <a:r>
              <a:rPr lang="en-GB" sz="2800" dirty="0">
                <a:hlinkClick r:id="rId6"/>
              </a:rPr>
              <a:t>https://www.youtube.com/watch?v=na0GGWdL3GA</a:t>
            </a:r>
            <a:r>
              <a:rPr lang="en-GB" sz="2800" dirty="0"/>
              <a:t> </a:t>
            </a:r>
          </a:p>
          <a:p>
            <a:r>
              <a:rPr lang="en-GB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78428483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EP">
      <a:dk1>
        <a:srgbClr val="000000"/>
      </a:dk1>
      <a:lt1>
        <a:srgbClr val="FFFFFF"/>
      </a:lt1>
      <a:dk2>
        <a:srgbClr val="393D4B"/>
      </a:dk2>
      <a:lt2>
        <a:srgbClr val="FFFFFF"/>
      </a:lt2>
      <a:accent1>
        <a:srgbClr val="41008C"/>
      </a:accent1>
      <a:accent2>
        <a:srgbClr val="383E4B"/>
      </a:accent2>
      <a:accent3>
        <a:srgbClr val="9A6DD3"/>
      </a:accent3>
      <a:accent4>
        <a:srgbClr val="A6ECF3"/>
      </a:accent4>
      <a:accent5>
        <a:srgbClr val="CCFFCC"/>
      </a:accent5>
      <a:accent6>
        <a:srgbClr val="F8D3FC"/>
      </a:accent6>
      <a:hlink>
        <a:srgbClr val="996DD3"/>
      </a:hlink>
      <a:folHlink>
        <a:srgbClr val="4100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2865ea8-f116-406c-9840-b9098c6aa2bd" xsi:nil="true"/>
    <lcf76f155ced4ddcb4097134ff3c332f xmlns="0718a4b9-13aa-4aec-976e-4317ed7e45aa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C65AC86814314DAB9976C243C153A8" ma:contentTypeVersion="17" ma:contentTypeDescription="Create a new document." ma:contentTypeScope="" ma:versionID="f584203dbce1ec0089bd171d345db47e">
  <xsd:schema xmlns:xsd="http://www.w3.org/2001/XMLSchema" xmlns:xs="http://www.w3.org/2001/XMLSchema" xmlns:p="http://schemas.microsoft.com/office/2006/metadata/properties" xmlns:ns2="0718a4b9-13aa-4aec-976e-4317ed7e45aa" xmlns:ns3="ffcff2ac-60e2-4ba5-8499-5b6a204960af" xmlns:ns4="62865ea8-f116-406c-9840-b9098c6aa2bd" targetNamespace="http://schemas.microsoft.com/office/2006/metadata/properties" ma:root="true" ma:fieldsID="c1d8c6942ffeda3fe0e2c05c74f03e29" ns2:_="" ns3:_="" ns4:_="">
    <xsd:import namespace="0718a4b9-13aa-4aec-976e-4317ed7e45aa"/>
    <xsd:import namespace="ffcff2ac-60e2-4ba5-8499-5b6a204960af"/>
    <xsd:import namespace="62865ea8-f116-406c-9840-b9098c6aa2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18a4b9-13aa-4aec-976e-4317ed7e45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cddcab1-4fb3-4190-803e-fbe8b4ce96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cff2ac-60e2-4ba5-8499-5b6a204960a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865ea8-f116-406c-9840-b9098c6aa2bd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3829e7f-31d0-4ff4-9a33-a81f2fdf0037}" ma:internalName="TaxCatchAll" ma:showField="CatchAllData" ma:web="62865ea8-f116-406c-9840-b9098c6aa2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356C90E-2958-4FC3-AFF8-37519639EE12}">
  <ds:schemaRefs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purl.org/dc/dcmitype/"/>
    <ds:schemaRef ds:uri="http://schemas.microsoft.com/office/2006/metadata/properties"/>
    <ds:schemaRef ds:uri="http://schemas.microsoft.com/office/infopath/2007/PartnerControls"/>
    <ds:schemaRef ds:uri="ffcff2ac-60e2-4ba5-8499-5b6a204960af"/>
    <ds:schemaRef ds:uri="http://purl.org/dc/terms/"/>
    <ds:schemaRef ds:uri="62865ea8-f116-406c-9840-b9098c6aa2bd"/>
    <ds:schemaRef ds:uri="0718a4b9-13aa-4aec-976e-4317ed7e45aa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720B8B4-C86C-47C5-A455-7C0258C31B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718a4b9-13aa-4aec-976e-4317ed7e45aa"/>
    <ds:schemaRef ds:uri="ffcff2ac-60e2-4ba5-8499-5b6a204960af"/>
    <ds:schemaRef ds:uri="62865ea8-f116-406c-9840-b9098c6aa2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F8F7D29-77D5-4A76-8BCA-947AD05453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2897</TotalTime>
  <Words>63</Words>
  <Application>Microsoft Office PowerPoint</Application>
  <PresentationFormat>Widescreen</PresentationFormat>
  <Paragraphs>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Source Serif Pro Semibold</vt:lpstr>
      <vt:lpstr>DM Sans Medium</vt:lpstr>
      <vt:lpstr>DM Sans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Marex Kris</dc:creator>
  <cp:lastModifiedBy>Lawrence, Zara - TEP</cp:lastModifiedBy>
  <cp:revision>5</cp:revision>
  <dcterms:created xsi:type="dcterms:W3CDTF">2024-04-24T10:23:34Z</dcterms:created>
  <dcterms:modified xsi:type="dcterms:W3CDTF">2025-10-28T19:35:58Z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0x010100E0C65AC86814314DAB9976C243C153A8</vt:lpwstr>
  </property>
  <property fmtid="{D5CDD505-2E9C-101B-9397-08002B2CF9AE}" pid="3" name="MediaServiceImageTags">
    <vt:lpwstr/>
  </property>
</Properties>
</file>