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  <p:sldMasterId id="2147483728" r:id="rId5"/>
  </p:sldMasterIdLst>
  <p:notesMasterIdLst>
    <p:notesMasterId r:id="rId16"/>
  </p:notesMasterIdLst>
  <p:sldIdLst>
    <p:sldId id="438" r:id="rId6"/>
    <p:sldId id="444" r:id="rId7"/>
    <p:sldId id="446" r:id="rId8"/>
    <p:sldId id="448" r:id="rId9"/>
    <p:sldId id="447" r:id="rId10"/>
    <p:sldId id="451" r:id="rId11"/>
    <p:sldId id="452" r:id="rId12"/>
    <p:sldId id="453" r:id="rId13"/>
    <p:sldId id="454" r:id="rId14"/>
    <p:sldId id="289" r:id="rId15"/>
  </p:sldIdLst>
  <p:sldSz cx="12192000" cy="6858000"/>
  <p:notesSz cx="6858000" cy="9144000"/>
  <p:embeddedFontLst>
    <p:embeddedFont>
      <p:font typeface="DM Sans" pitchFamily="2" charset="0"/>
      <p:regular r:id="rId17"/>
      <p:bold r:id="rId18"/>
      <p:italic r:id="rId19"/>
      <p:boldItalic r:id="rId20"/>
    </p:embeddedFont>
    <p:embeddedFont>
      <p:font typeface="DM Sans Medium" pitchFamily="2" charset="0"/>
      <p:regular r:id="rId21"/>
      <p:italic r:id="rId22"/>
    </p:embeddedFont>
    <p:embeddedFont>
      <p:font typeface="Hand Of Sean Pro" panose="00000500000000000000" pitchFamily="50" charset="0"/>
      <p:regular r:id="rId23"/>
    </p:embeddedFont>
    <p:embeddedFont>
      <p:font typeface="Source Serif Pro" panose="02040603050405020204" pitchFamily="18" charset="0"/>
      <p:regular r:id="rId24"/>
      <p:bold r:id="rId25"/>
      <p:italic r:id="rId26"/>
      <p:boldItalic r:id="rId27"/>
    </p:embeddedFont>
    <p:embeddedFont>
      <p:font typeface="Source Serif Pro Semibold" panose="02040703050405020204" pitchFamily="18" charset="0"/>
      <p:regular r:id="rId28"/>
      <p:bold r:id="rId29"/>
      <p:italic r:id="rId30"/>
      <p:boldItalic r:id="rId31"/>
    </p:embeddedFont>
    <p:embeddedFont>
      <p:font typeface="Source Serif Pro Semibold" panose="02040703050405020204" pitchFamily="18" charset="0"/>
      <p:regular r:id="rId28"/>
      <p:bold r:id="rId29"/>
      <p:italic r:id="rId30"/>
      <p:boldItalic r:id="rId3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pos="4135" userDrawn="1">
          <p15:clr>
            <a:srgbClr val="A4A3A4"/>
          </p15:clr>
        </p15:guide>
        <p15:guide id="2" orient="horz" pos="2591" userDrawn="1">
          <p15:clr>
            <a:srgbClr val="A4A3A4"/>
          </p15:clr>
        </p15:guide>
        <p15:guide id="3" orient="horz" pos="2047" userDrawn="1">
          <p15:clr>
            <a:srgbClr val="A4A3A4"/>
          </p15:clr>
        </p15:guide>
      </p15:sldGuideLst>
    </p:ext>
    <p:ext uri="GoogleSlidesCustomDataVersion2">
      <go:slidesCustomData xmlns=""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r:id="rId60" roundtripDataSignature="AMtx7mgisHw0Y5Ztmucw7gjfRGXf+sPXa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A6ECF3"/>
    <a:srgbClr val="CBFFCC"/>
    <a:srgbClr val="41008C"/>
    <a:srgbClr val="9A6DD3"/>
    <a:srgbClr val="E7FFE8"/>
    <a:srgbClr val="D9C8EE"/>
    <a:srgbClr val="E1F9FB"/>
    <a:srgbClr val="F8D4FC"/>
    <a:srgbClr val="A6EC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9CAE4AA-B186-4A21-8621-E6E67346035D}" v="3" dt="2025-10-29T13:40:18.584"/>
    <p1510:client id="{7E2703C5-C409-4EB2-BF42-A4C8842322D2}" v="514" dt="2025-10-28T15:58:20.680"/>
    <p1510:client id="{F0B81AAA-81A2-4541-A112-5E64B07F225E}" v="18" dt="2025-10-28T18:58:09.21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444" autoAdjust="0"/>
    <p:restoredTop sz="94660"/>
  </p:normalViewPr>
  <p:slideViewPr>
    <p:cSldViewPr snapToGrid="0">
      <p:cViewPr varScale="1">
        <p:scale>
          <a:sx n="42" d="100"/>
          <a:sy n="42" d="100"/>
        </p:scale>
        <p:origin x="53" y="859"/>
      </p:cViewPr>
      <p:guideLst>
        <p:guide pos="4135"/>
        <p:guide orient="horz" pos="2591"/>
        <p:guide orient="horz" pos="204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21" Type="http://schemas.openxmlformats.org/officeDocument/2006/relationships/font" Target="fonts/font5.fntdata"/><Relationship Id="rId63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62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font" Target="fonts/font8.fntdata"/><Relationship Id="rId66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61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font" Target="fonts/font3.fntdata"/><Relationship Id="rId31" Type="http://schemas.openxmlformats.org/officeDocument/2006/relationships/font" Target="fonts/font15.fntdata"/><Relationship Id="rId60" Type="http://customschemas.google.com/relationships/presentationmetadata" Target="metadata"/><Relationship Id="rId65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font" Target="fonts/font14.fntdata"/><Relationship Id="rId64" Type="http://schemas.openxmlformats.org/officeDocument/2006/relationships/tableStyles" Target="tableStyle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wrence, Zara - TEP" userId="1c952cc4-12fb-4800-9f20-9c829dfbfdd8" providerId="ADAL" clId="{A8A56518-A616-4CCC-B94C-471E45C30855}"/>
    <pc:docChg chg="undo custSel addSld delSld modSld sldOrd">
      <pc:chgData name="Lawrence, Zara - TEP" userId="1c952cc4-12fb-4800-9f20-9c829dfbfdd8" providerId="ADAL" clId="{A8A56518-A616-4CCC-B94C-471E45C30855}" dt="2025-10-29T13:40:21.564" v="679" actId="47"/>
      <pc:docMkLst>
        <pc:docMk/>
      </pc:docMkLst>
      <pc:sldChg chg="modTransition">
        <pc:chgData name="Lawrence, Zara - TEP" userId="1c952cc4-12fb-4800-9f20-9c829dfbfdd8" providerId="ADAL" clId="{A8A56518-A616-4CCC-B94C-471E45C30855}" dt="2025-10-28T18:53:03.675" v="7"/>
        <pc:sldMkLst>
          <pc:docMk/>
          <pc:sldMk cId="3622408110" sldId="289"/>
        </pc:sldMkLst>
      </pc:sldChg>
      <pc:sldChg chg="del">
        <pc:chgData name="Lawrence, Zara - TEP" userId="1c952cc4-12fb-4800-9f20-9c829dfbfdd8" providerId="ADAL" clId="{A8A56518-A616-4CCC-B94C-471E45C30855}" dt="2025-10-28T19:07:16.655" v="640" actId="47"/>
        <pc:sldMkLst>
          <pc:docMk/>
          <pc:sldMk cId="1165988941" sldId="432"/>
        </pc:sldMkLst>
      </pc:sldChg>
      <pc:sldChg chg="del">
        <pc:chgData name="Lawrence, Zara - TEP" userId="1c952cc4-12fb-4800-9f20-9c829dfbfdd8" providerId="ADAL" clId="{A8A56518-A616-4CCC-B94C-471E45C30855}" dt="2025-10-28T19:07:17.112" v="641" actId="47"/>
        <pc:sldMkLst>
          <pc:docMk/>
          <pc:sldMk cId="98790202" sldId="435"/>
        </pc:sldMkLst>
      </pc:sldChg>
      <pc:sldChg chg="del">
        <pc:chgData name="Lawrence, Zara - TEP" userId="1c952cc4-12fb-4800-9f20-9c829dfbfdd8" providerId="ADAL" clId="{A8A56518-A616-4CCC-B94C-471E45C30855}" dt="2025-10-28T19:07:17.351" v="642" actId="47"/>
        <pc:sldMkLst>
          <pc:docMk/>
          <pc:sldMk cId="2714448382" sldId="436"/>
        </pc:sldMkLst>
      </pc:sldChg>
      <pc:sldChg chg="del modTransition">
        <pc:chgData name="Lawrence, Zara - TEP" userId="1c952cc4-12fb-4800-9f20-9c829dfbfdd8" providerId="ADAL" clId="{A8A56518-A616-4CCC-B94C-471E45C30855}" dt="2025-10-28T19:07:15.947" v="639" actId="47"/>
        <pc:sldMkLst>
          <pc:docMk/>
          <pc:sldMk cId="1255131152" sldId="437"/>
        </pc:sldMkLst>
      </pc:sldChg>
      <pc:sldChg chg="modSp add del mod ord modTransition">
        <pc:chgData name="Lawrence, Zara - TEP" userId="1c952cc4-12fb-4800-9f20-9c829dfbfdd8" providerId="ADAL" clId="{A8A56518-A616-4CCC-B94C-471E45C30855}" dt="2025-10-28T19:07:54.625" v="672" actId="20577"/>
        <pc:sldMkLst>
          <pc:docMk/>
          <pc:sldMk cId="269908077" sldId="438"/>
        </pc:sldMkLst>
        <pc:spChg chg="mod">
          <ac:chgData name="Lawrence, Zara - TEP" userId="1c952cc4-12fb-4800-9f20-9c829dfbfdd8" providerId="ADAL" clId="{A8A56518-A616-4CCC-B94C-471E45C30855}" dt="2025-10-28T19:07:54.625" v="672" actId="20577"/>
          <ac:spMkLst>
            <pc:docMk/>
            <pc:sldMk cId="269908077" sldId="438"/>
            <ac:spMk id="3" creationId="{CBE02EFC-B0E9-D6BD-20E7-EFFB8C761B5D}"/>
          </ac:spMkLst>
        </pc:spChg>
      </pc:sldChg>
      <pc:sldChg chg="modSp mod ord">
        <pc:chgData name="Lawrence, Zara - TEP" userId="1c952cc4-12fb-4800-9f20-9c829dfbfdd8" providerId="ADAL" clId="{A8A56518-A616-4CCC-B94C-471E45C30855}" dt="2025-10-28T18:54:12.213" v="21"/>
        <pc:sldMkLst>
          <pc:docMk/>
          <pc:sldMk cId="816699416" sldId="444"/>
        </pc:sldMkLst>
        <pc:spChg chg="mod">
          <ac:chgData name="Lawrence, Zara - TEP" userId="1c952cc4-12fb-4800-9f20-9c829dfbfdd8" providerId="ADAL" clId="{A8A56518-A616-4CCC-B94C-471E45C30855}" dt="2025-10-28T18:53:43.827" v="16" actId="208"/>
          <ac:spMkLst>
            <pc:docMk/>
            <pc:sldMk cId="816699416" sldId="444"/>
            <ac:spMk id="6" creationId="{BB53AE33-5853-7FAE-6F15-FF13EF830224}"/>
          </ac:spMkLst>
        </pc:spChg>
      </pc:sldChg>
      <pc:sldChg chg="del">
        <pc:chgData name="Lawrence, Zara - TEP" userId="1c952cc4-12fb-4800-9f20-9c829dfbfdd8" providerId="ADAL" clId="{A8A56518-A616-4CCC-B94C-471E45C30855}" dt="2025-10-28T19:07:19.790" v="644" actId="47"/>
        <pc:sldMkLst>
          <pc:docMk/>
          <pc:sldMk cId="4048158209" sldId="445"/>
        </pc:sldMkLst>
      </pc:sldChg>
      <pc:sldChg chg="addSp delSp modSp mod modTransition">
        <pc:chgData name="Lawrence, Zara - TEP" userId="1c952cc4-12fb-4800-9f20-9c829dfbfdd8" providerId="ADAL" clId="{A8A56518-A616-4CCC-B94C-471E45C30855}" dt="2025-10-29T13:40:18.584" v="678"/>
        <pc:sldMkLst>
          <pc:docMk/>
          <pc:sldMk cId="2828612246" sldId="446"/>
        </pc:sldMkLst>
        <pc:spChg chg="add mod">
          <ac:chgData name="Lawrence, Zara - TEP" userId="1c952cc4-12fb-4800-9f20-9c829dfbfdd8" providerId="ADAL" clId="{A8A56518-A616-4CCC-B94C-471E45C30855}" dt="2025-10-29T13:40:18.584" v="678"/>
          <ac:spMkLst>
            <pc:docMk/>
            <pc:sldMk cId="2828612246" sldId="446"/>
            <ac:spMk id="2" creationId="{0F4DFECE-CA2B-6AA4-A254-AAFF05E028EA}"/>
          </ac:spMkLst>
        </pc:spChg>
        <pc:spChg chg="add mod">
          <ac:chgData name="Lawrence, Zara - TEP" userId="1c952cc4-12fb-4800-9f20-9c829dfbfdd8" providerId="ADAL" clId="{A8A56518-A616-4CCC-B94C-471E45C30855}" dt="2025-10-29T13:40:18.584" v="678"/>
          <ac:spMkLst>
            <pc:docMk/>
            <pc:sldMk cId="2828612246" sldId="446"/>
            <ac:spMk id="3" creationId="{7CDE4032-C6E9-3DEA-7F3F-9EE3C48AE332}"/>
          </ac:spMkLst>
        </pc:spChg>
        <pc:spChg chg="del">
          <ac:chgData name="Lawrence, Zara - TEP" userId="1c952cc4-12fb-4800-9f20-9c829dfbfdd8" providerId="ADAL" clId="{A8A56518-A616-4CCC-B94C-471E45C30855}" dt="2025-10-29T13:40:17.290" v="676" actId="478"/>
          <ac:spMkLst>
            <pc:docMk/>
            <pc:sldMk cId="2828612246" sldId="446"/>
            <ac:spMk id="4" creationId="{3286DE30-BDA1-92A0-5B31-38BE3A01782D}"/>
          </ac:spMkLst>
        </pc:spChg>
        <pc:picChg chg="del">
          <ac:chgData name="Lawrence, Zara - TEP" userId="1c952cc4-12fb-4800-9f20-9c829dfbfdd8" providerId="ADAL" clId="{A8A56518-A616-4CCC-B94C-471E45C30855}" dt="2025-10-29T13:40:17.992" v="677" actId="478"/>
          <ac:picMkLst>
            <pc:docMk/>
            <pc:sldMk cId="2828612246" sldId="446"/>
            <ac:picMk id="5" creationId="{7D67014A-77FE-DBFE-3F60-620BC18A8A50}"/>
          </ac:picMkLst>
        </pc:picChg>
        <pc:picChg chg="add mod">
          <ac:chgData name="Lawrence, Zara - TEP" userId="1c952cc4-12fb-4800-9f20-9c829dfbfdd8" providerId="ADAL" clId="{A8A56518-A616-4CCC-B94C-471E45C30855}" dt="2025-10-29T13:40:18.584" v="678"/>
          <ac:picMkLst>
            <pc:docMk/>
            <pc:sldMk cId="2828612246" sldId="446"/>
            <ac:picMk id="6" creationId="{DED094DC-8585-11F6-A10F-F2A2EBCD15EC}"/>
          </ac:picMkLst>
        </pc:picChg>
      </pc:sldChg>
      <pc:sldChg chg="modTransition">
        <pc:chgData name="Lawrence, Zara - TEP" userId="1c952cc4-12fb-4800-9f20-9c829dfbfdd8" providerId="ADAL" clId="{A8A56518-A616-4CCC-B94C-471E45C30855}" dt="2025-10-28T18:53:25.703" v="10"/>
        <pc:sldMkLst>
          <pc:docMk/>
          <pc:sldMk cId="1079918468" sldId="447"/>
        </pc:sldMkLst>
      </pc:sldChg>
      <pc:sldChg chg="modTransition">
        <pc:chgData name="Lawrence, Zara - TEP" userId="1c952cc4-12fb-4800-9f20-9c829dfbfdd8" providerId="ADAL" clId="{A8A56518-A616-4CCC-B94C-471E45C30855}" dt="2025-10-28T18:53:28.183" v="11"/>
        <pc:sldMkLst>
          <pc:docMk/>
          <pc:sldMk cId="3209243141" sldId="448"/>
        </pc:sldMkLst>
      </pc:sldChg>
      <pc:sldChg chg="del">
        <pc:chgData name="Lawrence, Zara - TEP" userId="1c952cc4-12fb-4800-9f20-9c829dfbfdd8" providerId="ADAL" clId="{A8A56518-A616-4CCC-B94C-471E45C30855}" dt="2025-10-28T19:07:34.360" v="646" actId="47"/>
        <pc:sldMkLst>
          <pc:docMk/>
          <pc:sldMk cId="3827523984" sldId="449"/>
        </pc:sldMkLst>
      </pc:sldChg>
      <pc:sldChg chg="del modTransition">
        <pc:chgData name="Lawrence, Zara - TEP" userId="1c952cc4-12fb-4800-9f20-9c829dfbfdd8" providerId="ADAL" clId="{A8A56518-A616-4CCC-B94C-471E45C30855}" dt="2025-10-28T19:07:33.932" v="645" actId="47"/>
        <pc:sldMkLst>
          <pc:docMk/>
          <pc:sldMk cId="1142086533" sldId="450"/>
        </pc:sldMkLst>
      </pc:sldChg>
      <pc:sldChg chg="modTransition">
        <pc:chgData name="Lawrence, Zara - TEP" userId="1c952cc4-12fb-4800-9f20-9c829dfbfdd8" providerId="ADAL" clId="{A8A56518-A616-4CCC-B94C-471E45C30855}" dt="2025-10-28T18:53:11.825" v="9"/>
        <pc:sldMkLst>
          <pc:docMk/>
          <pc:sldMk cId="1652044678" sldId="451"/>
        </pc:sldMkLst>
      </pc:sldChg>
      <pc:sldChg chg="modTransition">
        <pc:chgData name="Lawrence, Zara - TEP" userId="1c952cc4-12fb-4800-9f20-9c829dfbfdd8" providerId="ADAL" clId="{A8A56518-A616-4CCC-B94C-471E45C30855}" dt="2025-10-28T18:53:10.246" v="8"/>
        <pc:sldMkLst>
          <pc:docMk/>
          <pc:sldMk cId="2911152415" sldId="452"/>
        </pc:sldMkLst>
      </pc:sldChg>
      <pc:sldChg chg="modTransition">
        <pc:chgData name="Lawrence, Zara - TEP" userId="1c952cc4-12fb-4800-9f20-9c829dfbfdd8" providerId="ADAL" clId="{A8A56518-A616-4CCC-B94C-471E45C30855}" dt="2025-10-28T18:52:59.726" v="6"/>
        <pc:sldMkLst>
          <pc:docMk/>
          <pc:sldMk cId="3814237486" sldId="453"/>
        </pc:sldMkLst>
      </pc:sldChg>
      <pc:sldChg chg="modTransition">
        <pc:chgData name="Lawrence, Zara - TEP" userId="1c952cc4-12fb-4800-9f20-9c829dfbfdd8" providerId="ADAL" clId="{A8A56518-A616-4CCC-B94C-471E45C30855}" dt="2025-10-28T18:52:58.498" v="5"/>
        <pc:sldMkLst>
          <pc:docMk/>
          <pc:sldMk cId="2049750877" sldId="454"/>
        </pc:sldMkLst>
      </pc:sldChg>
      <pc:sldChg chg="del modTransition">
        <pc:chgData name="Lawrence, Zara - TEP" userId="1c952cc4-12fb-4800-9f20-9c829dfbfdd8" providerId="ADAL" clId="{A8A56518-A616-4CCC-B94C-471E45C30855}" dt="2025-10-28T19:07:35.407" v="648" actId="47"/>
        <pc:sldMkLst>
          <pc:docMk/>
          <pc:sldMk cId="2408797917" sldId="455"/>
        </pc:sldMkLst>
      </pc:sldChg>
      <pc:sldChg chg="modSp add del mod">
        <pc:chgData name="Lawrence, Zara - TEP" userId="1c952cc4-12fb-4800-9f20-9c829dfbfdd8" providerId="ADAL" clId="{A8A56518-A616-4CCC-B94C-471E45C30855}" dt="2025-10-29T13:40:21.564" v="679" actId="47"/>
        <pc:sldMkLst>
          <pc:docMk/>
          <pc:sldMk cId="4223242768" sldId="455"/>
        </pc:sldMkLst>
        <pc:spChg chg="mod">
          <ac:chgData name="Lawrence, Zara - TEP" userId="1c952cc4-12fb-4800-9f20-9c829dfbfdd8" providerId="ADAL" clId="{A8A56518-A616-4CCC-B94C-471E45C30855}" dt="2025-10-29T13:40:11.910" v="675" actId="1076"/>
          <ac:spMkLst>
            <pc:docMk/>
            <pc:sldMk cId="4223242768" sldId="455"/>
            <ac:spMk id="4" creationId="{3286DE30-BDA1-92A0-5B31-38BE3A01782D}"/>
          </ac:spMkLst>
        </pc:spChg>
      </pc:sldChg>
      <pc:sldChg chg="del modTransition">
        <pc:chgData name="Lawrence, Zara - TEP" userId="1c952cc4-12fb-4800-9f20-9c829dfbfdd8" providerId="ADAL" clId="{A8A56518-A616-4CCC-B94C-471E45C30855}" dt="2025-10-28T19:07:36.114" v="649" actId="47"/>
        <pc:sldMkLst>
          <pc:docMk/>
          <pc:sldMk cId="1185136846" sldId="456"/>
        </pc:sldMkLst>
      </pc:sldChg>
      <pc:sldChg chg="del modTransition">
        <pc:chgData name="Lawrence, Zara - TEP" userId="1c952cc4-12fb-4800-9f20-9c829dfbfdd8" providerId="ADAL" clId="{A8A56518-A616-4CCC-B94C-471E45C30855}" dt="2025-10-28T19:07:36.633" v="650" actId="47"/>
        <pc:sldMkLst>
          <pc:docMk/>
          <pc:sldMk cId="2905813024" sldId="457"/>
        </pc:sldMkLst>
      </pc:sldChg>
      <pc:sldChg chg="del modTransition">
        <pc:chgData name="Lawrence, Zara - TEP" userId="1c952cc4-12fb-4800-9f20-9c829dfbfdd8" providerId="ADAL" clId="{A8A56518-A616-4CCC-B94C-471E45C30855}" dt="2025-10-28T18:54:54.016" v="27" actId="47"/>
        <pc:sldMkLst>
          <pc:docMk/>
          <pc:sldMk cId="235976340" sldId="458"/>
        </pc:sldMkLst>
      </pc:sldChg>
      <pc:sldChg chg="modSp add del mod ord">
        <pc:chgData name="Lawrence, Zara - TEP" userId="1c952cc4-12fb-4800-9f20-9c829dfbfdd8" providerId="ADAL" clId="{A8A56518-A616-4CCC-B94C-471E45C30855}" dt="2025-10-28T19:07:34.813" v="647" actId="47"/>
        <pc:sldMkLst>
          <pc:docMk/>
          <pc:sldMk cId="3601564800" sldId="459"/>
        </pc:sldMkLst>
        <pc:spChg chg="mod">
          <ac:chgData name="Lawrence, Zara - TEP" userId="1c952cc4-12fb-4800-9f20-9c829dfbfdd8" providerId="ADAL" clId="{A8A56518-A616-4CCC-B94C-471E45C30855}" dt="2025-10-28T18:55:06.326" v="45" actId="14100"/>
          <ac:spMkLst>
            <pc:docMk/>
            <pc:sldMk cId="3601564800" sldId="459"/>
            <ac:spMk id="2" creationId="{FCFEDD7C-7B85-0735-4A81-1CE4C8A49723}"/>
          </ac:spMkLst>
        </pc:spChg>
        <pc:spChg chg="mod">
          <ac:chgData name="Lawrence, Zara - TEP" userId="1c952cc4-12fb-4800-9f20-9c829dfbfdd8" providerId="ADAL" clId="{A8A56518-A616-4CCC-B94C-471E45C30855}" dt="2025-10-28T19:00:13.618" v="638" actId="14100"/>
          <ac:spMkLst>
            <pc:docMk/>
            <pc:sldMk cId="3601564800" sldId="459"/>
            <ac:spMk id="3" creationId="{B94AA70F-BF82-3125-EF9C-7E120EB1682C}"/>
          </ac:spMkLst>
        </pc:spChg>
      </pc:sldChg>
    </pc:docChg>
  </pc:docChgLst>
  <pc:docChgLst>
    <pc:chgData name="Lawrence, Zara - TEP" userId="1c952cc4-12fb-4800-9f20-9c829dfbfdd8" providerId="ADAL" clId="{A1E3A848-94BE-4950-A595-141DC6D78493}"/>
    <pc:docChg chg="undo custSel addSld delSld modSld sldOrd">
      <pc:chgData name="Lawrence, Zara - TEP" userId="1c952cc4-12fb-4800-9f20-9c829dfbfdd8" providerId="ADAL" clId="{A1E3A848-94BE-4950-A595-141DC6D78493}" dt="2025-10-22T13:27:36.907" v="1192" actId="478"/>
      <pc:docMkLst>
        <pc:docMk/>
      </pc:docMkLst>
      <pc:sldChg chg="add">
        <pc:chgData name="Lawrence, Zara - TEP" userId="1c952cc4-12fb-4800-9f20-9c829dfbfdd8" providerId="ADAL" clId="{A1E3A848-94BE-4950-A595-141DC6D78493}" dt="2025-10-15T14:56:46.481" v="283"/>
        <pc:sldMkLst>
          <pc:docMk/>
          <pc:sldMk cId="3622408110" sldId="289"/>
        </pc:sldMkLst>
      </pc:sldChg>
      <pc:sldChg chg="modSp add del mod">
        <pc:chgData name="Lawrence, Zara - TEP" userId="1c952cc4-12fb-4800-9f20-9c829dfbfdd8" providerId="ADAL" clId="{A1E3A848-94BE-4950-A595-141DC6D78493}" dt="2025-10-15T15:02:38.159" v="434" actId="47"/>
        <pc:sldMkLst>
          <pc:docMk/>
          <pc:sldMk cId="954507279" sldId="430"/>
        </pc:sldMkLst>
      </pc:sldChg>
      <pc:sldChg chg="modTransition">
        <pc:chgData name="Lawrence, Zara - TEP" userId="1c952cc4-12fb-4800-9f20-9c829dfbfdd8" providerId="ADAL" clId="{A1E3A848-94BE-4950-A595-141DC6D78493}" dt="2025-10-15T15:12:16.921" v="604"/>
        <pc:sldMkLst>
          <pc:docMk/>
          <pc:sldMk cId="1165988941" sldId="432"/>
        </pc:sldMkLst>
      </pc:sldChg>
      <pc:sldChg chg="add del ord">
        <pc:chgData name="Lawrence, Zara - TEP" userId="1c952cc4-12fb-4800-9f20-9c829dfbfdd8" providerId="ADAL" clId="{A1E3A848-94BE-4950-A595-141DC6D78493}" dt="2025-10-15T14:58:46.383" v="333" actId="47"/>
        <pc:sldMkLst>
          <pc:docMk/>
          <pc:sldMk cId="4137745109" sldId="433"/>
        </pc:sldMkLst>
      </pc:sldChg>
      <pc:sldChg chg="modTransition">
        <pc:chgData name="Lawrence, Zara - TEP" userId="1c952cc4-12fb-4800-9f20-9c829dfbfdd8" providerId="ADAL" clId="{A1E3A848-94BE-4950-A595-141DC6D78493}" dt="2025-10-15T15:12:25.403" v="605"/>
        <pc:sldMkLst>
          <pc:docMk/>
          <pc:sldMk cId="98790202" sldId="435"/>
        </pc:sldMkLst>
      </pc:sldChg>
      <pc:sldChg chg="modSp mod">
        <pc:chgData name="Lawrence, Zara - TEP" userId="1c952cc4-12fb-4800-9f20-9c829dfbfdd8" providerId="ADAL" clId="{A1E3A848-94BE-4950-A595-141DC6D78493}" dt="2025-10-15T14:55:29.145" v="282" actId="114"/>
        <pc:sldMkLst>
          <pc:docMk/>
          <pc:sldMk cId="1255131152" sldId="437"/>
        </pc:sldMkLst>
      </pc:sldChg>
      <pc:sldChg chg="addSp delSp modSp new mod ord">
        <pc:chgData name="Lawrence, Zara - TEP" userId="1c952cc4-12fb-4800-9f20-9c829dfbfdd8" providerId="ADAL" clId="{A1E3A848-94BE-4950-A595-141DC6D78493}" dt="2025-10-15T14:53:39.132" v="83"/>
        <pc:sldMkLst>
          <pc:docMk/>
          <pc:sldMk cId="269908077" sldId="438"/>
        </pc:sldMkLst>
      </pc:sldChg>
      <pc:sldChg chg="add del">
        <pc:chgData name="Lawrence, Zara - TEP" userId="1c952cc4-12fb-4800-9f20-9c829dfbfdd8" providerId="ADAL" clId="{A1E3A848-94BE-4950-A595-141DC6D78493}" dt="2025-10-15T14:59:16.514" v="338" actId="47"/>
        <pc:sldMkLst>
          <pc:docMk/>
          <pc:sldMk cId="4035156052" sldId="439"/>
        </pc:sldMkLst>
      </pc:sldChg>
      <pc:sldChg chg="modSp add del mod setBg">
        <pc:chgData name="Lawrence, Zara - TEP" userId="1c952cc4-12fb-4800-9f20-9c829dfbfdd8" providerId="ADAL" clId="{A1E3A848-94BE-4950-A595-141DC6D78493}" dt="2025-10-15T14:57:19.801" v="289" actId="47"/>
        <pc:sldMkLst>
          <pc:docMk/>
          <pc:sldMk cId="1059028910" sldId="440"/>
        </pc:sldMkLst>
      </pc:sldChg>
      <pc:sldChg chg="add del">
        <pc:chgData name="Lawrence, Zara - TEP" userId="1c952cc4-12fb-4800-9f20-9c829dfbfdd8" providerId="ADAL" clId="{A1E3A848-94BE-4950-A595-141DC6D78493}" dt="2025-10-15T15:02:51.167" v="437" actId="47"/>
        <pc:sldMkLst>
          <pc:docMk/>
          <pc:sldMk cId="1021636320" sldId="441"/>
        </pc:sldMkLst>
      </pc:sldChg>
      <pc:sldChg chg="add del">
        <pc:chgData name="Lawrence, Zara - TEP" userId="1c952cc4-12fb-4800-9f20-9c829dfbfdd8" providerId="ADAL" clId="{A1E3A848-94BE-4950-A595-141DC6D78493}" dt="2025-10-15T15:03:09.559" v="441" actId="47"/>
        <pc:sldMkLst>
          <pc:docMk/>
          <pc:sldMk cId="2150852376" sldId="442"/>
        </pc:sldMkLst>
      </pc:sldChg>
      <pc:sldChg chg="add del">
        <pc:chgData name="Lawrence, Zara - TEP" userId="1c952cc4-12fb-4800-9f20-9c829dfbfdd8" providerId="ADAL" clId="{A1E3A848-94BE-4950-A595-141DC6D78493}" dt="2025-10-15T15:03:24.318" v="443" actId="47"/>
        <pc:sldMkLst>
          <pc:docMk/>
          <pc:sldMk cId="3046578963" sldId="443"/>
        </pc:sldMkLst>
      </pc:sldChg>
      <pc:sldChg chg="addSp delSp modSp new mod modTransition">
        <pc:chgData name="Lawrence, Zara - TEP" userId="1c952cc4-12fb-4800-9f20-9c829dfbfdd8" providerId="ADAL" clId="{A1E3A848-94BE-4950-A595-141DC6D78493}" dt="2025-10-15T15:12:37.072" v="607"/>
        <pc:sldMkLst>
          <pc:docMk/>
          <pc:sldMk cId="816699416" sldId="444"/>
        </pc:sldMkLst>
        <pc:spChg chg="add mod">
          <ac:chgData name="Lawrence, Zara - TEP" userId="1c952cc4-12fb-4800-9f20-9c829dfbfdd8" providerId="ADAL" clId="{A1E3A848-94BE-4950-A595-141DC6D78493}" dt="2025-10-15T14:57:08.378" v="287"/>
          <ac:spMkLst>
            <pc:docMk/>
            <pc:sldMk cId="816699416" sldId="444"/>
            <ac:spMk id="4" creationId="{B0BEDC61-69A3-DACC-FDCA-08DE0EE0DB18}"/>
          </ac:spMkLst>
        </pc:spChg>
        <pc:spChg chg="mod">
          <ac:chgData name="Lawrence, Zara - TEP" userId="1c952cc4-12fb-4800-9f20-9c829dfbfdd8" providerId="ADAL" clId="{A1E3A848-94BE-4950-A595-141DC6D78493}" dt="2025-10-15T14:57:08.378" v="287"/>
          <ac:spMkLst>
            <pc:docMk/>
            <pc:sldMk cId="816699416" sldId="444"/>
            <ac:spMk id="6" creationId="{BB53AE33-5853-7FAE-6F15-FF13EF830224}"/>
          </ac:spMkLst>
        </pc:spChg>
        <pc:spChg chg="mod">
          <ac:chgData name="Lawrence, Zara - TEP" userId="1c952cc4-12fb-4800-9f20-9c829dfbfdd8" providerId="ADAL" clId="{A1E3A848-94BE-4950-A595-141DC6D78493}" dt="2025-10-15T14:57:08.378" v="287"/>
          <ac:spMkLst>
            <pc:docMk/>
            <pc:sldMk cId="816699416" sldId="444"/>
            <ac:spMk id="7" creationId="{73B3DB43-3FE2-470E-AD51-85645B9FE945}"/>
          </ac:spMkLst>
        </pc:spChg>
        <pc:spChg chg="mod">
          <ac:chgData name="Lawrence, Zara - TEP" userId="1c952cc4-12fb-4800-9f20-9c829dfbfdd8" providerId="ADAL" clId="{A1E3A848-94BE-4950-A595-141DC6D78493}" dt="2025-10-15T14:57:08.378" v="287"/>
          <ac:spMkLst>
            <pc:docMk/>
            <pc:sldMk cId="816699416" sldId="444"/>
            <ac:spMk id="8" creationId="{8DEB4E51-C35E-E5D1-9185-8E19E9FDC083}"/>
          </ac:spMkLst>
        </pc:spChg>
        <pc:spChg chg="mod">
          <ac:chgData name="Lawrence, Zara - TEP" userId="1c952cc4-12fb-4800-9f20-9c829dfbfdd8" providerId="ADAL" clId="{A1E3A848-94BE-4950-A595-141DC6D78493}" dt="2025-10-15T14:57:08.378" v="287"/>
          <ac:spMkLst>
            <pc:docMk/>
            <pc:sldMk cId="816699416" sldId="444"/>
            <ac:spMk id="11" creationId="{060F6728-D123-6A78-7DA1-1757D847131A}"/>
          </ac:spMkLst>
        </pc:spChg>
        <pc:spChg chg="mod">
          <ac:chgData name="Lawrence, Zara - TEP" userId="1c952cc4-12fb-4800-9f20-9c829dfbfdd8" providerId="ADAL" clId="{A1E3A848-94BE-4950-A595-141DC6D78493}" dt="2025-10-15T14:57:08.378" v="287"/>
          <ac:spMkLst>
            <pc:docMk/>
            <pc:sldMk cId="816699416" sldId="444"/>
            <ac:spMk id="12" creationId="{D097A5D8-53A0-5703-2F57-B2CEA776769E}"/>
          </ac:spMkLst>
        </pc:spChg>
        <pc:spChg chg="mod">
          <ac:chgData name="Lawrence, Zara - TEP" userId="1c952cc4-12fb-4800-9f20-9c829dfbfdd8" providerId="ADAL" clId="{A1E3A848-94BE-4950-A595-141DC6D78493}" dt="2025-10-15T14:57:08.378" v="287"/>
          <ac:spMkLst>
            <pc:docMk/>
            <pc:sldMk cId="816699416" sldId="444"/>
            <ac:spMk id="13" creationId="{2DC71227-FB26-920C-98B2-0448E68B6768}"/>
          </ac:spMkLst>
        </pc:spChg>
        <pc:grpChg chg="add mod">
          <ac:chgData name="Lawrence, Zara - TEP" userId="1c952cc4-12fb-4800-9f20-9c829dfbfdd8" providerId="ADAL" clId="{A1E3A848-94BE-4950-A595-141DC6D78493}" dt="2025-10-15T14:57:08.378" v="287"/>
          <ac:grpSpMkLst>
            <pc:docMk/>
            <pc:sldMk cId="816699416" sldId="444"/>
            <ac:grpSpMk id="5" creationId="{42C59919-ABF3-E086-0BD5-B1A46D79ED92}"/>
          </ac:grpSpMkLst>
        </pc:grpChg>
        <pc:picChg chg="mod">
          <ac:chgData name="Lawrence, Zara - TEP" userId="1c952cc4-12fb-4800-9f20-9c829dfbfdd8" providerId="ADAL" clId="{A1E3A848-94BE-4950-A595-141DC6D78493}" dt="2025-10-15T14:57:08.378" v="287"/>
          <ac:picMkLst>
            <pc:docMk/>
            <pc:sldMk cId="816699416" sldId="444"/>
            <ac:picMk id="9" creationId="{BCA43DA2-8B35-0A35-6057-C85202B441FF}"/>
          </ac:picMkLst>
        </pc:picChg>
        <pc:picChg chg="mod">
          <ac:chgData name="Lawrence, Zara - TEP" userId="1c952cc4-12fb-4800-9f20-9c829dfbfdd8" providerId="ADAL" clId="{A1E3A848-94BE-4950-A595-141DC6D78493}" dt="2025-10-15T14:57:08.378" v="287"/>
          <ac:picMkLst>
            <pc:docMk/>
            <pc:sldMk cId="816699416" sldId="444"/>
            <ac:picMk id="14" creationId="{1CDD6B64-23F3-0602-E1D0-C362ABC3521F}"/>
          </ac:picMkLst>
        </pc:picChg>
      </pc:sldChg>
      <pc:sldChg chg="delSp modSp new mod ord modTransition">
        <pc:chgData name="Lawrence, Zara - TEP" userId="1c952cc4-12fb-4800-9f20-9c829dfbfdd8" providerId="ADAL" clId="{A1E3A848-94BE-4950-A595-141DC6D78493}" dt="2025-10-15T15:12:32.312" v="606"/>
        <pc:sldMkLst>
          <pc:docMk/>
          <pc:sldMk cId="4048158209" sldId="445"/>
        </pc:sldMkLst>
      </pc:sldChg>
      <pc:sldChg chg="addSp delSp modSp new mod">
        <pc:chgData name="Lawrence, Zara - TEP" userId="1c952cc4-12fb-4800-9f20-9c829dfbfdd8" providerId="ADAL" clId="{A1E3A848-94BE-4950-A595-141DC6D78493}" dt="2025-10-15T15:01:05.520" v="428" actId="1076"/>
        <pc:sldMkLst>
          <pc:docMk/>
          <pc:sldMk cId="2828612246" sldId="446"/>
        </pc:sldMkLst>
        <pc:spChg chg="add mod">
          <ac:chgData name="Lawrence, Zara - TEP" userId="1c952cc4-12fb-4800-9f20-9c829dfbfdd8" providerId="ADAL" clId="{A1E3A848-94BE-4950-A595-141DC6D78493}" dt="2025-10-15T15:01:02.131" v="427" actId="20577"/>
          <ac:spMkLst>
            <pc:docMk/>
            <pc:sldMk cId="2828612246" sldId="446"/>
            <ac:spMk id="4" creationId="{3286DE30-BDA1-92A0-5B31-38BE3A01782D}"/>
          </ac:spMkLst>
        </pc:spChg>
        <pc:picChg chg="add mod">
          <ac:chgData name="Lawrence, Zara - TEP" userId="1c952cc4-12fb-4800-9f20-9c829dfbfdd8" providerId="ADAL" clId="{A1E3A848-94BE-4950-A595-141DC6D78493}" dt="2025-10-15T15:01:05.520" v="428" actId="1076"/>
          <ac:picMkLst>
            <pc:docMk/>
            <pc:sldMk cId="2828612246" sldId="446"/>
            <ac:picMk id="5" creationId="{7D67014A-77FE-DBFE-3F60-620BC18A8A50}"/>
          </ac:picMkLst>
        </pc:picChg>
      </pc:sldChg>
      <pc:sldChg chg="addSp delSp modSp new mod">
        <pc:chgData name="Lawrence, Zara - TEP" userId="1c952cc4-12fb-4800-9f20-9c829dfbfdd8" providerId="ADAL" clId="{A1E3A848-94BE-4950-A595-141DC6D78493}" dt="2025-10-15T14:59:13.469" v="337" actId="478"/>
        <pc:sldMkLst>
          <pc:docMk/>
          <pc:sldMk cId="1079918468" sldId="447"/>
        </pc:sldMkLst>
        <pc:spChg chg="add mod">
          <ac:chgData name="Lawrence, Zara - TEP" userId="1c952cc4-12fb-4800-9f20-9c829dfbfdd8" providerId="ADAL" clId="{A1E3A848-94BE-4950-A595-141DC6D78493}" dt="2025-10-15T14:59:05.139" v="335"/>
          <ac:spMkLst>
            <pc:docMk/>
            <pc:sldMk cId="1079918468" sldId="447"/>
            <ac:spMk id="5" creationId="{9494CA0D-6596-6E1A-3690-D9282B94C626}"/>
          </ac:spMkLst>
        </pc:spChg>
        <pc:spChg chg="add mod">
          <ac:chgData name="Lawrence, Zara - TEP" userId="1c952cc4-12fb-4800-9f20-9c829dfbfdd8" providerId="ADAL" clId="{A1E3A848-94BE-4950-A595-141DC6D78493}" dt="2025-10-15T14:59:05.139" v="335"/>
          <ac:spMkLst>
            <pc:docMk/>
            <pc:sldMk cId="1079918468" sldId="447"/>
            <ac:spMk id="6" creationId="{EBD79215-1FF6-05CC-4FB5-E7391353266E}"/>
          </ac:spMkLst>
        </pc:spChg>
        <pc:picChg chg="add mod">
          <ac:chgData name="Lawrence, Zara - TEP" userId="1c952cc4-12fb-4800-9f20-9c829dfbfdd8" providerId="ADAL" clId="{A1E3A848-94BE-4950-A595-141DC6D78493}" dt="2025-10-15T14:59:05.139" v="335"/>
          <ac:picMkLst>
            <pc:docMk/>
            <pc:sldMk cId="1079918468" sldId="447"/>
            <ac:picMk id="4" creationId="{F9B52C62-05F0-DEAC-239C-402A1F3B97CD}"/>
          </ac:picMkLst>
        </pc:picChg>
      </pc:sldChg>
      <pc:sldChg chg="addSp delSp modSp new mod">
        <pc:chgData name="Lawrence, Zara - TEP" userId="1c952cc4-12fb-4800-9f20-9c829dfbfdd8" providerId="ADAL" clId="{A1E3A848-94BE-4950-A595-141DC6D78493}" dt="2025-10-15T15:07:08.990" v="603" actId="14100"/>
        <pc:sldMkLst>
          <pc:docMk/>
          <pc:sldMk cId="3209243141" sldId="448"/>
        </pc:sldMkLst>
        <pc:spChg chg="add mod">
          <ac:chgData name="Lawrence, Zara - TEP" userId="1c952cc4-12fb-4800-9f20-9c829dfbfdd8" providerId="ADAL" clId="{A1E3A848-94BE-4950-A595-141DC6D78493}" dt="2025-10-15T15:06:18.959" v="588" actId="20577"/>
          <ac:spMkLst>
            <pc:docMk/>
            <pc:sldMk cId="3209243141" sldId="448"/>
            <ac:spMk id="4" creationId="{42E99B95-200A-6700-B024-47B4449C8919}"/>
          </ac:spMkLst>
        </pc:spChg>
        <pc:spChg chg="add mod">
          <ac:chgData name="Lawrence, Zara - TEP" userId="1c952cc4-12fb-4800-9f20-9c829dfbfdd8" providerId="ADAL" clId="{A1E3A848-94BE-4950-A595-141DC6D78493}" dt="2025-10-15T15:06:40.305" v="593" actId="1582"/>
          <ac:spMkLst>
            <pc:docMk/>
            <pc:sldMk cId="3209243141" sldId="448"/>
            <ac:spMk id="5" creationId="{3058F97A-4690-C5F6-8FCE-A89AE3A8EC85}"/>
          </ac:spMkLst>
        </pc:spChg>
        <pc:spChg chg="add mod">
          <ac:chgData name="Lawrence, Zara - TEP" userId="1c952cc4-12fb-4800-9f20-9c829dfbfdd8" providerId="ADAL" clId="{A1E3A848-94BE-4950-A595-141DC6D78493}" dt="2025-10-15T15:07:08.990" v="603" actId="14100"/>
          <ac:spMkLst>
            <pc:docMk/>
            <pc:sldMk cId="3209243141" sldId="448"/>
            <ac:spMk id="6" creationId="{FE03BAE1-7495-F3C0-F69E-43B8522182A1}"/>
          </ac:spMkLst>
        </pc:spChg>
        <pc:spChg chg="add mod">
          <ac:chgData name="Lawrence, Zara - TEP" userId="1c952cc4-12fb-4800-9f20-9c829dfbfdd8" providerId="ADAL" clId="{A1E3A848-94BE-4950-A595-141DC6D78493}" dt="2025-10-15T15:07:02.543" v="602" actId="1076"/>
          <ac:spMkLst>
            <pc:docMk/>
            <pc:sldMk cId="3209243141" sldId="448"/>
            <ac:spMk id="7" creationId="{E2165867-8E32-044A-71EA-DFDDEDEE0AAC}"/>
          </ac:spMkLst>
        </pc:spChg>
      </pc:sldChg>
      <pc:sldChg chg="modSp add mod ord modTransition">
        <pc:chgData name="Lawrence, Zara - TEP" userId="1c952cc4-12fb-4800-9f20-9c829dfbfdd8" providerId="ADAL" clId="{A1E3A848-94BE-4950-A595-141DC6D78493}" dt="2025-10-15T15:13:01.004" v="609"/>
        <pc:sldMkLst>
          <pc:docMk/>
          <pc:sldMk cId="3827523984" sldId="449"/>
        </pc:sldMkLst>
      </pc:sldChg>
      <pc:sldChg chg="modSp add mod ord">
        <pc:chgData name="Lawrence, Zara - TEP" userId="1c952cc4-12fb-4800-9f20-9c829dfbfdd8" providerId="ADAL" clId="{A1E3A848-94BE-4950-A595-141DC6D78493}" dt="2025-10-15T15:00:27.797" v="373" actId="1076"/>
        <pc:sldMkLst>
          <pc:docMk/>
          <pc:sldMk cId="1142086533" sldId="450"/>
        </pc:sldMkLst>
      </pc:sldChg>
      <pc:sldChg chg="addSp modSp new">
        <pc:chgData name="Lawrence, Zara - TEP" userId="1c952cc4-12fb-4800-9f20-9c829dfbfdd8" providerId="ADAL" clId="{A1E3A848-94BE-4950-A595-141DC6D78493}" dt="2025-10-15T15:02:35.981" v="433"/>
        <pc:sldMkLst>
          <pc:docMk/>
          <pc:sldMk cId="1652044678" sldId="451"/>
        </pc:sldMkLst>
        <pc:spChg chg="add mod">
          <ac:chgData name="Lawrence, Zara - TEP" userId="1c952cc4-12fb-4800-9f20-9c829dfbfdd8" providerId="ADAL" clId="{A1E3A848-94BE-4950-A595-141DC6D78493}" dt="2025-10-15T15:02:35.981" v="433"/>
          <ac:spMkLst>
            <pc:docMk/>
            <pc:sldMk cId="1652044678" sldId="451"/>
            <ac:spMk id="4" creationId="{EF0E3C94-5215-99C6-D306-0E2E35967C39}"/>
          </ac:spMkLst>
        </pc:spChg>
        <pc:spChg chg="add mod">
          <ac:chgData name="Lawrence, Zara - TEP" userId="1c952cc4-12fb-4800-9f20-9c829dfbfdd8" providerId="ADAL" clId="{A1E3A848-94BE-4950-A595-141DC6D78493}" dt="2025-10-15T15:02:35.981" v="433"/>
          <ac:spMkLst>
            <pc:docMk/>
            <pc:sldMk cId="1652044678" sldId="451"/>
            <ac:spMk id="5" creationId="{018122DB-264C-34D4-D300-984F1435E69B}"/>
          </ac:spMkLst>
        </pc:spChg>
        <pc:spChg chg="add mod">
          <ac:chgData name="Lawrence, Zara - TEP" userId="1c952cc4-12fb-4800-9f20-9c829dfbfdd8" providerId="ADAL" clId="{A1E3A848-94BE-4950-A595-141DC6D78493}" dt="2025-10-15T15:02:35.981" v="433"/>
          <ac:spMkLst>
            <pc:docMk/>
            <pc:sldMk cId="1652044678" sldId="451"/>
            <ac:spMk id="6" creationId="{BDE4884C-6B06-6635-78E2-6543037B9D23}"/>
          </ac:spMkLst>
        </pc:spChg>
        <pc:spChg chg="add mod">
          <ac:chgData name="Lawrence, Zara - TEP" userId="1c952cc4-12fb-4800-9f20-9c829dfbfdd8" providerId="ADAL" clId="{A1E3A848-94BE-4950-A595-141DC6D78493}" dt="2025-10-15T15:02:35.981" v="433"/>
          <ac:spMkLst>
            <pc:docMk/>
            <pc:sldMk cId="1652044678" sldId="451"/>
            <ac:spMk id="7" creationId="{E1B6B171-4BA1-547D-7B6F-C463B6972E21}"/>
          </ac:spMkLst>
        </pc:spChg>
        <pc:spChg chg="add mod">
          <ac:chgData name="Lawrence, Zara - TEP" userId="1c952cc4-12fb-4800-9f20-9c829dfbfdd8" providerId="ADAL" clId="{A1E3A848-94BE-4950-A595-141DC6D78493}" dt="2025-10-15T15:02:35.981" v="433"/>
          <ac:spMkLst>
            <pc:docMk/>
            <pc:sldMk cId="1652044678" sldId="451"/>
            <ac:spMk id="8" creationId="{61B294E9-E5FF-154D-8BA8-88E344CFA011}"/>
          </ac:spMkLst>
        </pc:spChg>
        <pc:spChg chg="add mod">
          <ac:chgData name="Lawrence, Zara - TEP" userId="1c952cc4-12fb-4800-9f20-9c829dfbfdd8" providerId="ADAL" clId="{A1E3A848-94BE-4950-A595-141DC6D78493}" dt="2025-10-15T15:02:35.981" v="433"/>
          <ac:spMkLst>
            <pc:docMk/>
            <pc:sldMk cId="1652044678" sldId="451"/>
            <ac:spMk id="9" creationId="{716AC00A-3AB1-5EF7-AD40-27A1C4B81920}"/>
          </ac:spMkLst>
        </pc:spChg>
        <pc:spChg chg="add mod">
          <ac:chgData name="Lawrence, Zara - TEP" userId="1c952cc4-12fb-4800-9f20-9c829dfbfdd8" providerId="ADAL" clId="{A1E3A848-94BE-4950-A595-141DC6D78493}" dt="2025-10-15T15:02:35.981" v="433"/>
          <ac:spMkLst>
            <pc:docMk/>
            <pc:sldMk cId="1652044678" sldId="451"/>
            <ac:spMk id="10" creationId="{2B38B7B8-BF12-CA0D-43A9-915000171797}"/>
          </ac:spMkLst>
        </pc:spChg>
      </pc:sldChg>
      <pc:sldChg chg="addSp modSp new">
        <pc:chgData name="Lawrence, Zara - TEP" userId="1c952cc4-12fb-4800-9f20-9c829dfbfdd8" providerId="ADAL" clId="{A1E3A848-94BE-4950-A595-141DC6D78493}" dt="2025-10-15T15:02:48.868" v="436"/>
        <pc:sldMkLst>
          <pc:docMk/>
          <pc:sldMk cId="2911152415" sldId="452"/>
        </pc:sldMkLst>
        <pc:spChg chg="add mod">
          <ac:chgData name="Lawrence, Zara - TEP" userId="1c952cc4-12fb-4800-9f20-9c829dfbfdd8" providerId="ADAL" clId="{A1E3A848-94BE-4950-A595-141DC6D78493}" dt="2025-10-15T15:02:48.868" v="436"/>
          <ac:spMkLst>
            <pc:docMk/>
            <pc:sldMk cId="2911152415" sldId="452"/>
            <ac:spMk id="4" creationId="{E1A16BE4-D7DC-A596-E70F-49E04A706268}"/>
          </ac:spMkLst>
        </pc:spChg>
        <pc:graphicFrameChg chg="add mod">
          <ac:chgData name="Lawrence, Zara - TEP" userId="1c952cc4-12fb-4800-9f20-9c829dfbfdd8" providerId="ADAL" clId="{A1E3A848-94BE-4950-A595-141DC6D78493}" dt="2025-10-15T15:02:48.868" v="436"/>
          <ac:graphicFrameMkLst>
            <pc:docMk/>
            <pc:sldMk cId="2911152415" sldId="452"/>
            <ac:graphicFrameMk id="5" creationId="{81D58421-74F2-F0C5-0B0E-42C0754057C6}"/>
          </ac:graphicFrameMkLst>
        </pc:graphicFrameChg>
      </pc:sldChg>
      <pc:sldChg chg="addSp modSp new">
        <pc:chgData name="Lawrence, Zara - TEP" userId="1c952cc4-12fb-4800-9f20-9c829dfbfdd8" providerId="ADAL" clId="{A1E3A848-94BE-4950-A595-141DC6D78493}" dt="2025-10-15T15:03:07.499" v="440"/>
        <pc:sldMkLst>
          <pc:docMk/>
          <pc:sldMk cId="3814237486" sldId="453"/>
        </pc:sldMkLst>
        <pc:spChg chg="add mod">
          <ac:chgData name="Lawrence, Zara - TEP" userId="1c952cc4-12fb-4800-9f20-9c829dfbfdd8" providerId="ADAL" clId="{A1E3A848-94BE-4950-A595-141DC6D78493}" dt="2025-10-15T15:03:07.499" v="440"/>
          <ac:spMkLst>
            <pc:docMk/>
            <pc:sldMk cId="3814237486" sldId="453"/>
            <ac:spMk id="4" creationId="{F6327EFF-48A1-AC55-FFAF-11221CD20EFF}"/>
          </ac:spMkLst>
        </pc:spChg>
        <pc:spChg chg="add mod">
          <ac:chgData name="Lawrence, Zara - TEP" userId="1c952cc4-12fb-4800-9f20-9c829dfbfdd8" providerId="ADAL" clId="{A1E3A848-94BE-4950-A595-141DC6D78493}" dt="2025-10-15T15:03:07.499" v="440"/>
          <ac:spMkLst>
            <pc:docMk/>
            <pc:sldMk cId="3814237486" sldId="453"/>
            <ac:spMk id="5" creationId="{E153D165-D789-9446-0914-B27D3D059060}"/>
          </ac:spMkLst>
        </pc:spChg>
        <pc:picChg chg="add mod">
          <ac:chgData name="Lawrence, Zara - TEP" userId="1c952cc4-12fb-4800-9f20-9c829dfbfdd8" providerId="ADAL" clId="{A1E3A848-94BE-4950-A595-141DC6D78493}" dt="2025-10-15T15:03:07.499" v="440"/>
          <ac:picMkLst>
            <pc:docMk/>
            <pc:sldMk cId="3814237486" sldId="453"/>
            <ac:picMk id="6" creationId="{2DF96971-98C2-E37F-73D1-4C30BFA02AC1}"/>
          </ac:picMkLst>
        </pc:picChg>
      </pc:sldChg>
      <pc:sldChg chg="addSp modSp new">
        <pc:chgData name="Lawrence, Zara - TEP" userId="1c952cc4-12fb-4800-9f20-9c829dfbfdd8" providerId="ADAL" clId="{A1E3A848-94BE-4950-A595-141DC6D78493}" dt="2025-10-15T15:03:22.339" v="442"/>
        <pc:sldMkLst>
          <pc:docMk/>
          <pc:sldMk cId="2049750877" sldId="454"/>
        </pc:sldMkLst>
        <pc:spChg chg="add mod">
          <ac:chgData name="Lawrence, Zara - TEP" userId="1c952cc4-12fb-4800-9f20-9c829dfbfdd8" providerId="ADAL" clId="{A1E3A848-94BE-4950-A595-141DC6D78493}" dt="2025-10-15T15:03:22.339" v="442"/>
          <ac:spMkLst>
            <pc:docMk/>
            <pc:sldMk cId="2049750877" sldId="454"/>
            <ac:spMk id="4" creationId="{C770EDD0-177D-7C74-69BB-77DD4BDF0E18}"/>
          </ac:spMkLst>
        </pc:spChg>
        <pc:spChg chg="add mod">
          <ac:chgData name="Lawrence, Zara - TEP" userId="1c952cc4-12fb-4800-9f20-9c829dfbfdd8" providerId="ADAL" clId="{A1E3A848-94BE-4950-A595-141DC6D78493}" dt="2025-10-15T15:03:22.339" v="442"/>
          <ac:spMkLst>
            <pc:docMk/>
            <pc:sldMk cId="2049750877" sldId="454"/>
            <ac:spMk id="5" creationId="{84E2557C-10F5-E3AE-2DAF-3F87948C7E4B}"/>
          </ac:spMkLst>
        </pc:spChg>
        <pc:picChg chg="add mod">
          <ac:chgData name="Lawrence, Zara - TEP" userId="1c952cc4-12fb-4800-9f20-9c829dfbfdd8" providerId="ADAL" clId="{A1E3A848-94BE-4950-A595-141DC6D78493}" dt="2025-10-15T15:03:22.339" v="442"/>
          <ac:picMkLst>
            <pc:docMk/>
            <pc:sldMk cId="2049750877" sldId="454"/>
            <ac:picMk id="6" creationId="{4BA467B1-050B-BFD0-68C3-C5946AD38337}"/>
          </ac:picMkLst>
        </pc:picChg>
      </pc:sldChg>
      <pc:sldChg chg="addSp delSp modSp new mod">
        <pc:chgData name="Lawrence, Zara - TEP" userId="1c952cc4-12fb-4800-9f20-9c829dfbfdd8" providerId="ADAL" clId="{A1E3A848-94BE-4950-A595-141DC6D78493}" dt="2025-10-15T15:24:00.201" v="614"/>
        <pc:sldMkLst>
          <pc:docMk/>
          <pc:sldMk cId="2408797917" sldId="455"/>
        </pc:sldMkLst>
      </pc:sldChg>
      <pc:sldChg chg="addSp delSp modSp new mod">
        <pc:chgData name="Lawrence, Zara - TEP" userId="1c952cc4-12fb-4800-9f20-9c829dfbfdd8" providerId="ADAL" clId="{A1E3A848-94BE-4950-A595-141DC6D78493}" dt="2025-10-22T13:18:31.152" v="1074" actId="20577"/>
        <pc:sldMkLst>
          <pc:docMk/>
          <pc:sldMk cId="1185136846" sldId="456"/>
        </pc:sldMkLst>
      </pc:sldChg>
      <pc:sldChg chg="modSp new del mod">
        <pc:chgData name="Lawrence, Zara - TEP" userId="1c952cc4-12fb-4800-9f20-9c829dfbfdd8" providerId="ADAL" clId="{A1E3A848-94BE-4950-A595-141DC6D78493}" dt="2025-10-15T15:24:55.348" v="648" actId="47"/>
        <pc:sldMkLst>
          <pc:docMk/>
          <pc:sldMk cId="937090651" sldId="457"/>
        </pc:sldMkLst>
      </pc:sldChg>
      <pc:sldChg chg="addSp delSp modSp new mod">
        <pc:chgData name="Lawrence, Zara - TEP" userId="1c952cc4-12fb-4800-9f20-9c829dfbfdd8" providerId="ADAL" clId="{A1E3A848-94BE-4950-A595-141DC6D78493}" dt="2025-10-22T13:24:53.849" v="1160" actId="5793"/>
        <pc:sldMkLst>
          <pc:docMk/>
          <pc:sldMk cId="2905813024" sldId="457"/>
        </pc:sldMkLst>
      </pc:sldChg>
      <pc:sldChg chg="delSp modSp new mod">
        <pc:chgData name="Lawrence, Zara - TEP" userId="1c952cc4-12fb-4800-9f20-9c829dfbfdd8" providerId="ADAL" clId="{A1E3A848-94BE-4950-A595-141DC6D78493}" dt="2025-10-22T13:27:36.907" v="1192" actId="478"/>
        <pc:sldMkLst>
          <pc:docMk/>
          <pc:sldMk cId="235976340" sldId="458"/>
        </pc:sldMkLst>
      </pc:sldChg>
      <pc:sldChg chg="modSp new del mod">
        <pc:chgData name="Lawrence, Zara - TEP" userId="1c952cc4-12fb-4800-9f20-9c829dfbfdd8" providerId="ADAL" clId="{A1E3A848-94BE-4950-A595-141DC6D78493}" dt="2025-10-15T15:25:49.238" v="714" actId="2696"/>
        <pc:sldMkLst>
          <pc:docMk/>
          <pc:sldMk cId="2850522198" sldId="458"/>
        </pc:sldMkLst>
      </pc:sldChg>
      <pc:sldChg chg="modSp new del mod">
        <pc:chgData name="Lawrence, Zara - TEP" userId="1c952cc4-12fb-4800-9f20-9c829dfbfdd8" providerId="ADAL" clId="{A1E3A848-94BE-4950-A595-141DC6D78493}" dt="2025-10-22T13:15:33.600" v="777" actId="47"/>
        <pc:sldMkLst>
          <pc:docMk/>
          <pc:sldMk cId="2978618011" sldId="458"/>
        </pc:sldMkLst>
      </pc:sldChg>
      <pc:sldChg chg="add del">
        <pc:chgData name="Lawrence, Zara - TEP" userId="1c952cc4-12fb-4800-9f20-9c829dfbfdd8" providerId="ADAL" clId="{A1E3A848-94BE-4950-A595-141DC6D78493}" dt="2025-10-22T13:15:57.274" v="778" actId="47"/>
        <pc:sldMkLst>
          <pc:docMk/>
          <pc:sldMk cId="2625729766" sldId="459"/>
        </pc:sldMkLst>
      </pc:sldChg>
    </pc:docChg>
  </pc:docChgLst>
  <pc:docChgLst>
    <pc:chgData name="Lawrence, Zara - TEP" userId="1c952cc4-12fb-4800-9f20-9c829dfbfdd8" providerId="ADAL" clId="{E2C33454-B62E-4BE4-AF45-FAAD3D7EFDD2}"/>
    <pc:docChg chg="undo redo custSel addSld delSld modSld sldOrd">
      <pc:chgData name="Lawrence, Zara - TEP" userId="1c952cc4-12fb-4800-9f20-9c829dfbfdd8" providerId="ADAL" clId="{E2C33454-B62E-4BE4-AF45-FAAD3D7EFDD2}" dt="2025-10-01T14:22:46.529" v="4040"/>
      <pc:docMkLst>
        <pc:docMk/>
      </pc:docMkLst>
      <pc:sldChg chg="del">
        <pc:chgData name="Lawrence, Zara - TEP" userId="1c952cc4-12fb-4800-9f20-9c829dfbfdd8" providerId="ADAL" clId="{E2C33454-B62E-4BE4-AF45-FAAD3D7EFDD2}" dt="2025-10-01T12:26:16.915" v="45" actId="47"/>
        <pc:sldMkLst>
          <pc:docMk/>
          <pc:sldMk cId="2480089236" sldId="256"/>
        </pc:sldMkLst>
      </pc:sldChg>
      <pc:sldChg chg="del">
        <pc:chgData name="Lawrence, Zara - TEP" userId="1c952cc4-12fb-4800-9f20-9c829dfbfdd8" providerId="ADAL" clId="{E2C33454-B62E-4BE4-AF45-FAAD3D7EFDD2}" dt="2025-10-01T12:26:17.360" v="48" actId="47"/>
        <pc:sldMkLst>
          <pc:docMk/>
          <pc:sldMk cId="3933474172" sldId="259"/>
        </pc:sldMkLst>
      </pc:sldChg>
      <pc:sldChg chg="del">
        <pc:chgData name="Lawrence, Zara - TEP" userId="1c952cc4-12fb-4800-9f20-9c829dfbfdd8" providerId="ADAL" clId="{E2C33454-B62E-4BE4-AF45-FAAD3D7EFDD2}" dt="2025-10-01T12:26:17.487" v="49" actId="47"/>
        <pc:sldMkLst>
          <pc:docMk/>
          <pc:sldMk cId="717920916" sldId="260"/>
        </pc:sldMkLst>
      </pc:sldChg>
      <pc:sldChg chg="del">
        <pc:chgData name="Lawrence, Zara - TEP" userId="1c952cc4-12fb-4800-9f20-9c829dfbfdd8" providerId="ADAL" clId="{E2C33454-B62E-4BE4-AF45-FAAD3D7EFDD2}" dt="2025-10-01T12:26:17.051" v="46" actId="47"/>
        <pc:sldMkLst>
          <pc:docMk/>
          <pc:sldMk cId="3795372608" sldId="261"/>
        </pc:sldMkLst>
      </pc:sldChg>
      <pc:sldChg chg="del">
        <pc:chgData name="Lawrence, Zara - TEP" userId="1c952cc4-12fb-4800-9f20-9c829dfbfdd8" providerId="ADAL" clId="{E2C33454-B62E-4BE4-AF45-FAAD3D7EFDD2}" dt="2025-10-01T12:26:17.920" v="51" actId="47"/>
        <pc:sldMkLst>
          <pc:docMk/>
          <pc:sldMk cId="71691385" sldId="262"/>
        </pc:sldMkLst>
      </pc:sldChg>
      <pc:sldChg chg="del">
        <pc:chgData name="Lawrence, Zara - TEP" userId="1c952cc4-12fb-4800-9f20-9c829dfbfdd8" providerId="ADAL" clId="{E2C33454-B62E-4BE4-AF45-FAAD3D7EFDD2}" dt="2025-10-01T12:26:17.649" v="50" actId="47"/>
        <pc:sldMkLst>
          <pc:docMk/>
          <pc:sldMk cId="1684224608" sldId="263"/>
        </pc:sldMkLst>
      </pc:sldChg>
      <pc:sldChg chg="del">
        <pc:chgData name="Lawrence, Zara - TEP" userId="1c952cc4-12fb-4800-9f20-9c829dfbfdd8" providerId="ADAL" clId="{E2C33454-B62E-4BE4-AF45-FAAD3D7EFDD2}" dt="2025-10-01T12:26:17.209" v="47" actId="47"/>
        <pc:sldMkLst>
          <pc:docMk/>
          <pc:sldMk cId="588706934" sldId="264"/>
        </pc:sldMkLst>
      </pc:sldChg>
      <pc:sldChg chg="del">
        <pc:chgData name="Lawrence, Zara - TEP" userId="1c952cc4-12fb-4800-9f20-9c829dfbfdd8" providerId="ADAL" clId="{E2C33454-B62E-4BE4-AF45-FAAD3D7EFDD2}" dt="2025-10-01T12:26:18.250" v="53" actId="47"/>
        <pc:sldMkLst>
          <pc:docMk/>
          <pc:sldMk cId="1031792502" sldId="267"/>
        </pc:sldMkLst>
      </pc:sldChg>
      <pc:sldChg chg="del">
        <pc:chgData name="Lawrence, Zara - TEP" userId="1c952cc4-12fb-4800-9f20-9c829dfbfdd8" providerId="ADAL" clId="{E2C33454-B62E-4BE4-AF45-FAAD3D7EFDD2}" dt="2025-10-01T12:26:20.687" v="60" actId="47"/>
        <pc:sldMkLst>
          <pc:docMk/>
          <pc:sldMk cId="2919312915" sldId="270"/>
        </pc:sldMkLst>
      </pc:sldChg>
      <pc:sldChg chg="del">
        <pc:chgData name="Lawrence, Zara - TEP" userId="1c952cc4-12fb-4800-9f20-9c829dfbfdd8" providerId="ADAL" clId="{E2C33454-B62E-4BE4-AF45-FAAD3D7EFDD2}" dt="2025-10-01T12:26:20.656" v="59" actId="47"/>
        <pc:sldMkLst>
          <pc:docMk/>
          <pc:sldMk cId="4210158167" sldId="273"/>
        </pc:sldMkLst>
      </pc:sldChg>
      <pc:sldChg chg="del">
        <pc:chgData name="Lawrence, Zara - TEP" userId="1c952cc4-12fb-4800-9f20-9c829dfbfdd8" providerId="ADAL" clId="{E2C33454-B62E-4BE4-AF45-FAAD3D7EFDD2}" dt="2025-10-01T12:26:18.063" v="52" actId="47"/>
        <pc:sldMkLst>
          <pc:docMk/>
          <pc:sldMk cId="3913084113" sldId="274"/>
        </pc:sldMkLst>
      </pc:sldChg>
      <pc:sldChg chg="del">
        <pc:chgData name="Lawrence, Zara - TEP" userId="1c952cc4-12fb-4800-9f20-9c829dfbfdd8" providerId="ADAL" clId="{E2C33454-B62E-4BE4-AF45-FAAD3D7EFDD2}" dt="2025-10-01T12:26:19" v="55" actId="47"/>
        <pc:sldMkLst>
          <pc:docMk/>
          <pc:sldMk cId="727870485" sldId="276"/>
        </pc:sldMkLst>
      </pc:sldChg>
      <pc:sldChg chg="del">
        <pc:chgData name="Lawrence, Zara - TEP" userId="1c952cc4-12fb-4800-9f20-9c829dfbfdd8" providerId="ADAL" clId="{E2C33454-B62E-4BE4-AF45-FAAD3D7EFDD2}" dt="2025-10-01T12:26:20.575" v="56" actId="47"/>
        <pc:sldMkLst>
          <pc:docMk/>
          <pc:sldMk cId="417401935" sldId="277"/>
        </pc:sldMkLst>
      </pc:sldChg>
      <pc:sldChg chg="del">
        <pc:chgData name="Lawrence, Zara - TEP" userId="1c952cc4-12fb-4800-9f20-9c829dfbfdd8" providerId="ADAL" clId="{E2C33454-B62E-4BE4-AF45-FAAD3D7EFDD2}" dt="2025-10-01T12:26:18.725" v="54" actId="47"/>
        <pc:sldMkLst>
          <pc:docMk/>
          <pc:sldMk cId="3201741800" sldId="278"/>
        </pc:sldMkLst>
      </pc:sldChg>
      <pc:sldChg chg="del">
        <pc:chgData name="Lawrence, Zara - TEP" userId="1c952cc4-12fb-4800-9f20-9c829dfbfdd8" providerId="ADAL" clId="{E2C33454-B62E-4BE4-AF45-FAAD3D7EFDD2}" dt="2025-10-01T12:26:20.595" v="57" actId="47"/>
        <pc:sldMkLst>
          <pc:docMk/>
          <pc:sldMk cId="4227513562" sldId="279"/>
        </pc:sldMkLst>
      </pc:sldChg>
      <pc:sldChg chg="del">
        <pc:chgData name="Lawrence, Zara - TEP" userId="1c952cc4-12fb-4800-9f20-9c829dfbfdd8" providerId="ADAL" clId="{E2C33454-B62E-4BE4-AF45-FAAD3D7EFDD2}" dt="2025-10-01T12:26:20.603" v="58" actId="47"/>
        <pc:sldMkLst>
          <pc:docMk/>
          <pc:sldMk cId="3717449494" sldId="280"/>
        </pc:sldMkLst>
      </pc:sldChg>
      <pc:sldChg chg="del">
        <pc:chgData name="Lawrence, Zara - TEP" userId="1c952cc4-12fb-4800-9f20-9c829dfbfdd8" providerId="ADAL" clId="{E2C33454-B62E-4BE4-AF45-FAAD3D7EFDD2}" dt="2025-10-01T12:26:22.646" v="69" actId="47"/>
        <pc:sldMkLst>
          <pc:docMk/>
          <pc:sldMk cId="3303196003" sldId="281"/>
        </pc:sldMkLst>
      </pc:sldChg>
      <pc:sldChg chg="del">
        <pc:chgData name="Lawrence, Zara - TEP" userId="1c952cc4-12fb-4800-9f20-9c829dfbfdd8" providerId="ADAL" clId="{E2C33454-B62E-4BE4-AF45-FAAD3D7EFDD2}" dt="2025-10-01T12:26:22.490" v="68" actId="47"/>
        <pc:sldMkLst>
          <pc:docMk/>
          <pc:sldMk cId="3225731040" sldId="282"/>
        </pc:sldMkLst>
      </pc:sldChg>
      <pc:sldChg chg="del">
        <pc:chgData name="Lawrence, Zara - TEP" userId="1c952cc4-12fb-4800-9f20-9c829dfbfdd8" providerId="ADAL" clId="{E2C33454-B62E-4BE4-AF45-FAAD3D7EFDD2}" dt="2025-10-01T12:26:23.146" v="70" actId="47"/>
        <pc:sldMkLst>
          <pc:docMk/>
          <pc:sldMk cId="452311340" sldId="286"/>
        </pc:sldMkLst>
      </pc:sldChg>
      <pc:sldChg chg="add del">
        <pc:chgData name="Lawrence, Zara - TEP" userId="1c952cc4-12fb-4800-9f20-9c829dfbfdd8" providerId="ADAL" clId="{E2C33454-B62E-4BE4-AF45-FAAD3D7EFDD2}" dt="2025-10-01T12:26:27.889" v="75" actId="47"/>
        <pc:sldMkLst>
          <pc:docMk/>
          <pc:sldMk cId="1494772686" sldId="287"/>
        </pc:sldMkLst>
      </pc:sldChg>
      <pc:sldChg chg="del">
        <pc:chgData name="Lawrence, Zara - TEP" userId="1c952cc4-12fb-4800-9f20-9c829dfbfdd8" providerId="ADAL" clId="{E2C33454-B62E-4BE4-AF45-FAAD3D7EFDD2}" dt="2025-10-01T12:26:23.501" v="72" actId="47"/>
        <pc:sldMkLst>
          <pc:docMk/>
          <pc:sldMk cId="4001144617" sldId="288"/>
        </pc:sldMkLst>
      </pc:sldChg>
      <pc:sldChg chg="addSp delSp modSp mod ord">
        <pc:chgData name="Lawrence, Zara - TEP" userId="1c952cc4-12fb-4800-9f20-9c829dfbfdd8" providerId="ADAL" clId="{E2C33454-B62E-4BE4-AF45-FAAD3D7EFDD2}" dt="2025-10-01T13:54:59.217" v="2675" actId="1076"/>
        <pc:sldMkLst>
          <pc:docMk/>
          <pc:sldMk cId="3622408110" sldId="289"/>
        </pc:sldMkLst>
      </pc:sldChg>
      <pc:sldChg chg="del ord">
        <pc:chgData name="Lawrence, Zara - TEP" userId="1c952cc4-12fb-4800-9f20-9c829dfbfdd8" providerId="ADAL" clId="{E2C33454-B62E-4BE4-AF45-FAAD3D7EFDD2}" dt="2025-10-01T13:17:11.936" v="1690" actId="47"/>
        <pc:sldMkLst>
          <pc:docMk/>
          <pc:sldMk cId="1768772232" sldId="292"/>
        </pc:sldMkLst>
      </pc:sldChg>
      <pc:sldChg chg="del">
        <pc:chgData name="Lawrence, Zara - TEP" userId="1c952cc4-12fb-4800-9f20-9c829dfbfdd8" providerId="ADAL" clId="{E2C33454-B62E-4BE4-AF45-FAAD3D7EFDD2}" dt="2025-10-01T12:26:23.347" v="71" actId="47"/>
        <pc:sldMkLst>
          <pc:docMk/>
          <pc:sldMk cId="1163075184" sldId="293"/>
        </pc:sldMkLst>
      </pc:sldChg>
      <pc:sldChg chg="del">
        <pc:chgData name="Lawrence, Zara - TEP" userId="1c952cc4-12fb-4800-9f20-9c829dfbfdd8" providerId="ADAL" clId="{E2C33454-B62E-4BE4-AF45-FAAD3D7EFDD2}" dt="2025-10-01T12:26:22.214" v="66" actId="47"/>
        <pc:sldMkLst>
          <pc:docMk/>
          <pc:sldMk cId="2047327352" sldId="297"/>
        </pc:sldMkLst>
      </pc:sldChg>
      <pc:sldChg chg="del">
        <pc:chgData name="Lawrence, Zara - TEP" userId="1c952cc4-12fb-4800-9f20-9c829dfbfdd8" providerId="ADAL" clId="{E2C33454-B62E-4BE4-AF45-FAAD3D7EFDD2}" dt="2025-10-01T12:26:22.361" v="67" actId="47"/>
        <pc:sldMkLst>
          <pc:docMk/>
          <pc:sldMk cId="2224892218" sldId="298"/>
        </pc:sldMkLst>
      </pc:sldChg>
      <pc:sldChg chg="del">
        <pc:chgData name="Lawrence, Zara - TEP" userId="1c952cc4-12fb-4800-9f20-9c829dfbfdd8" providerId="ADAL" clId="{E2C33454-B62E-4BE4-AF45-FAAD3D7EFDD2}" dt="2025-10-01T12:26:20.752" v="64" actId="47"/>
        <pc:sldMkLst>
          <pc:docMk/>
          <pc:sldMk cId="19056268" sldId="299"/>
        </pc:sldMkLst>
      </pc:sldChg>
      <pc:sldChg chg="del">
        <pc:chgData name="Lawrence, Zara - TEP" userId="1c952cc4-12fb-4800-9f20-9c829dfbfdd8" providerId="ADAL" clId="{E2C33454-B62E-4BE4-AF45-FAAD3D7EFDD2}" dt="2025-10-01T12:26:22.056" v="65" actId="47"/>
        <pc:sldMkLst>
          <pc:docMk/>
          <pc:sldMk cId="1916300901" sldId="300"/>
        </pc:sldMkLst>
      </pc:sldChg>
      <pc:sldChg chg="del">
        <pc:chgData name="Lawrence, Zara - TEP" userId="1c952cc4-12fb-4800-9f20-9c829dfbfdd8" providerId="ADAL" clId="{E2C33454-B62E-4BE4-AF45-FAAD3D7EFDD2}" dt="2025-10-01T12:26:33.752" v="78" actId="47"/>
        <pc:sldMkLst>
          <pc:docMk/>
          <pc:sldMk cId="3352599592" sldId="304"/>
        </pc:sldMkLst>
      </pc:sldChg>
      <pc:sldChg chg="del">
        <pc:chgData name="Lawrence, Zara - TEP" userId="1c952cc4-12fb-4800-9f20-9c829dfbfdd8" providerId="ADAL" clId="{E2C33454-B62E-4BE4-AF45-FAAD3D7EFDD2}" dt="2025-10-01T12:26:20.716" v="62" actId="47"/>
        <pc:sldMkLst>
          <pc:docMk/>
          <pc:sldMk cId="759768826" sldId="306"/>
        </pc:sldMkLst>
      </pc:sldChg>
      <pc:sldChg chg="del">
        <pc:chgData name="Lawrence, Zara - TEP" userId="1c952cc4-12fb-4800-9f20-9c829dfbfdd8" providerId="ADAL" clId="{E2C33454-B62E-4BE4-AF45-FAAD3D7EFDD2}" dt="2025-10-01T12:26:20.726" v="63" actId="47"/>
        <pc:sldMkLst>
          <pc:docMk/>
          <pc:sldMk cId="918447999" sldId="307"/>
        </pc:sldMkLst>
      </pc:sldChg>
      <pc:sldChg chg="del">
        <pc:chgData name="Lawrence, Zara - TEP" userId="1c952cc4-12fb-4800-9f20-9c829dfbfdd8" providerId="ADAL" clId="{E2C33454-B62E-4BE4-AF45-FAAD3D7EFDD2}" dt="2025-10-01T12:26:20.707" v="61" actId="47"/>
        <pc:sldMkLst>
          <pc:docMk/>
          <pc:sldMk cId="3503193530" sldId="308"/>
        </pc:sldMkLst>
      </pc:sldChg>
      <pc:sldChg chg="modSp mod">
        <pc:chgData name="Lawrence, Zara - TEP" userId="1c952cc4-12fb-4800-9f20-9c829dfbfdd8" providerId="ADAL" clId="{E2C33454-B62E-4BE4-AF45-FAAD3D7EFDD2}" dt="2025-10-01T12:34:08.940" v="275" actId="1076"/>
        <pc:sldMkLst>
          <pc:docMk/>
          <pc:sldMk cId="3626084359" sldId="425"/>
        </pc:sldMkLst>
      </pc:sldChg>
      <pc:sldChg chg="modSp new del mod">
        <pc:chgData name="Lawrence, Zara - TEP" userId="1c952cc4-12fb-4800-9f20-9c829dfbfdd8" providerId="ADAL" clId="{E2C33454-B62E-4BE4-AF45-FAAD3D7EFDD2}" dt="2025-10-01T13:55:10.598" v="2677" actId="47"/>
        <pc:sldMkLst>
          <pc:docMk/>
          <pc:sldMk cId="2910537445" sldId="426"/>
        </pc:sldMkLst>
      </pc:sldChg>
      <pc:sldChg chg="modSp new del mod">
        <pc:chgData name="Lawrence, Zara - TEP" userId="1c952cc4-12fb-4800-9f20-9c829dfbfdd8" providerId="ADAL" clId="{E2C33454-B62E-4BE4-AF45-FAAD3D7EFDD2}" dt="2025-10-01T13:31:56.066" v="2188" actId="47"/>
        <pc:sldMkLst>
          <pc:docMk/>
          <pc:sldMk cId="1052858126" sldId="427"/>
        </pc:sldMkLst>
      </pc:sldChg>
      <pc:sldChg chg="modSp new del mod">
        <pc:chgData name="Lawrence, Zara - TEP" userId="1c952cc4-12fb-4800-9f20-9c829dfbfdd8" providerId="ADAL" clId="{E2C33454-B62E-4BE4-AF45-FAAD3D7EFDD2}" dt="2025-10-01T12:33:34.257" v="251" actId="47"/>
        <pc:sldMkLst>
          <pc:docMk/>
          <pc:sldMk cId="337787786" sldId="428"/>
        </pc:sldMkLst>
      </pc:sldChg>
      <pc:sldChg chg="modSp new del mod">
        <pc:chgData name="Lawrence, Zara - TEP" userId="1c952cc4-12fb-4800-9f20-9c829dfbfdd8" providerId="ADAL" clId="{E2C33454-B62E-4BE4-AF45-FAAD3D7EFDD2}" dt="2025-10-01T12:59:06.344" v="487" actId="47"/>
        <pc:sldMkLst>
          <pc:docMk/>
          <pc:sldMk cId="3991208907" sldId="429"/>
        </pc:sldMkLst>
      </pc:sldChg>
      <pc:sldChg chg="addSp delSp modSp new mod">
        <pc:chgData name="Lawrence, Zara - TEP" userId="1c952cc4-12fb-4800-9f20-9c829dfbfdd8" providerId="ADAL" clId="{E2C33454-B62E-4BE4-AF45-FAAD3D7EFDD2}" dt="2025-10-01T13:19:18.324" v="1737" actId="122"/>
        <pc:sldMkLst>
          <pc:docMk/>
          <pc:sldMk cId="954507279" sldId="430"/>
        </pc:sldMkLst>
      </pc:sldChg>
      <pc:sldChg chg="addSp delSp modSp new del mod">
        <pc:chgData name="Lawrence, Zara - TEP" userId="1c952cc4-12fb-4800-9f20-9c829dfbfdd8" providerId="ADAL" clId="{E2C33454-B62E-4BE4-AF45-FAAD3D7EFDD2}" dt="2025-10-01T13:39:53.761" v="2509" actId="47"/>
        <pc:sldMkLst>
          <pc:docMk/>
          <pc:sldMk cId="301361139" sldId="431"/>
        </pc:sldMkLst>
      </pc:sldChg>
      <pc:sldChg chg="addSp delSp modSp new mod">
        <pc:chgData name="Lawrence, Zara - TEP" userId="1c952cc4-12fb-4800-9f20-9c829dfbfdd8" providerId="ADAL" clId="{E2C33454-B62E-4BE4-AF45-FAAD3D7EFDD2}" dt="2025-10-01T13:29:38.762" v="2083" actId="20577"/>
        <pc:sldMkLst>
          <pc:docMk/>
          <pc:sldMk cId="1165988941" sldId="432"/>
        </pc:sldMkLst>
      </pc:sldChg>
      <pc:sldChg chg="addSp delSp modSp new mod">
        <pc:chgData name="Lawrence, Zara - TEP" userId="1c952cc4-12fb-4800-9f20-9c829dfbfdd8" providerId="ADAL" clId="{E2C33454-B62E-4BE4-AF45-FAAD3D7EFDD2}" dt="2025-10-01T14:22:42.719" v="4039" actId="478"/>
        <pc:sldMkLst>
          <pc:docMk/>
          <pc:sldMk cId="4137745109" sldId="433"/>
        </pc:sldMkLst>
      </pc:sldChg>
      <pc:sldChg chg="addSp delSp modSp new del mod">
        <pc:chgData name="Lawrence, Zara - TEP" userId="1c952cc4-12fb-4800-9f20-9c829dfbfdd8" providerId="ADAL" clId="{E2C33454-B62E-4BE4-AF45-FAAD3D7EFDD2}" dt="2025-10-01T13:45:25.430" v="2585" actId="47"/>
        <pc:sldMkLst>
          <pc:docMk/>
          <pc:sldMk cId="2534865571" sldId="434"/>
        </pc:sldMkLst>
      </pc:sldChg>
      <pc:sldChg chg="new del">
        <pc:chgData name="Lawrence, Zara - TEP" userId="1c952cc4-12fb-4800-9f20-9c829dfbfdd8" providerId="ADAL" clId="{E2C33454-B62E-4BE4-AF45-FAAD3D7EFDD2}" dt="2025-10-01T13:40:04.584" v="2522" actId="47"/>
        <pc:sldMkLst>
          <pc:docMk/>
          <pc:sldMk cId="650701212" sldId="435"/>
        </pc:sldMkLst>
      </pc:sldChg>
      <pc:sldChg chg="addSp delSp modSp new mod ord">
        <pc:chgData name="Lawrence, Zara - TEP" userId="1c952cc4-12fb-4800-9f20-9c829dfbfdd8" providerId="ADAL" clId="{E2C33454-B62E-4BE4-AF45-FAAD3D7EFDD2}" dt="2025-10-01T13:45:43.101" v="2593" actId="20577"/>
        <pc:sldMkLst>
          <pc:docMk/>
          <pc:sldMk cId="3046578963" sldId="435"/>
        </pc:sldMkLst>
      </pc:sldChg>
      <pc:sldChg chg="add del">
        <pc:chgData name="Lawrence, Zara - TEP" userId="1c952cc4-12fb-4800-9f20-9c829dfbfdd8" providerId="ADAL" clId="{E2C33454-B62E-4BE4-AF45-FAAD3D7EFDD2}" dt="2025-10-01T13:40:13.382" v="2525"/>
        <pc:sldMkLst>
          <pc:docMk/>
          <pc:sldMk cId="194532656" sldId="436"/>
        </pc:sldMkLst>
      </pc:sldChg>
      <pc:sldChg chg="add del ord">
        <pc:chgData name="Lawrence, Zara - TEP" userId="1c952cc4-12fb-4800-9f20-9c829dfbfdd8" providerId="ADAL" clId="{E2C33454-B62E-4BE4-AF45-FAAD3D7EFDD2}" dt="2025-10-01T13:43:37.928" v="2569" actId="47"/>
        <pc:sldMkLst>
          <pc:docMk/>
          <pc:sldMk cId="4138824233" sldId="436"/>
        </pc:sldMkLst>
      </pc:sldChg>
      <pc:sldChg chg="addSp delSp modSp new mod ord">
        <pc:chgData name="Lawrence, Zara - TEP" userId="1c952cc4-12fb-4800-9f20-9c829dfbfdd8" providerId="ADAL" clId="{E2C33454-B62E-4BE4-AF45-FAAD3D7EFDD2}" dt="2025-10-01T13:45:40.171" v="2591" actId="20577"/>
        <pc:sldMkLst>
          <pc:docMk/>
          <pc:sldMk cId="2150852376" sldId="437"/>
        </pc:sldMkLst>
      </pc:sldChg>
      <pc:sldChg chg="addSp delSp modSp new add del mod">
        <pc:chgData name="Lawrence, Zara - TEP" userId="1c952cc4-12fb-4800-9f20-9c829dfbfdd8" providerId="ADAL" clId="{E2C33454-B62E-4BE4-AF45-FAAD3D7EFDD2}" dt="2025-10-01T14:22:10.890" v="4035" actId="47"/>
        <pc:sldMkLst>
          <pc:docMk/>
          <pc:sldMk cId="2136003688" sldId="438"/>
        </pc:sldMkLst>
      </pc:sldChg>
      <pc:sldChg chg="new del ord">
        <pc:chgData name="Lawrence, Zara - TEP" userId="1c952cc4-12fb-4800-9f20-9c829dfbfdd8" providerId="ADAL" clId="{E2C33454-B62E-4BE4-AF45-FAAD3D7EFDD2}" dt="2025-10-01T13:44:52.810" v="2580" actId="47"/>
        <pc:sldMkLst>
          <pc:docMk/>
          <pc:sldMk cId="3154254340" sldId="438"/>
        </pc:sldMkLst>
      </pc:sldChg>
      <pc:sldChg chg="addSp delSp modSp new mod">
        <pc:chgData name="Lawrence, Zara - TEP" userId="1c952cc4-12fb-4800-9f20-9c829dfbfdd8" providerId="ADAL" clId="{E2C33454-B62E-4BE4-AF45-FAAD3D7EFDD2}" dt="2025-10-01T14:22:08.032" v="4034" actId="1076"/>
        <pc:sldMkLst>
          <pc:docMk/>
          <pc:sldMk cId="4035156052" sldId="439"/>
        </pc:sldMkLst>
      </pc:sldChg>
      <pc:sldChg chg="delSp modSp add mod ord setBg">
        <pc:chgData name="Lawrence, Zara - TEP" userId="1c952cc4-12fb-4800-9f20-9c829dfbfdd8" providerId="ADAL" clId="{E2C33454-B62E-4BE4-AF45-FAAD3D7EFDD2}" dt="2025-10-01T14:22:46.529" v="4040"/>
        <pc:sldMkLst>
          <pc:docMk/>
          <pc:sldMk cId="1059028910" sldId="440"/>
        </pc:sldMkLst>
      </pc:sldChg>
      <pc:sldChg chg="add del">
        <pc:chgData name="Lawrence, Zara - TEP" userId="1c952cc4-12fb-4800-9f20-9c829dfbfdd8" providerId="ADAL" clId="{E2C33454-B62E-4BE4-AF45-FAAD3D7EFDD2}" dt="2025-10-01T14:17:28.491" v="3832" actId="47"/>
        <pc:sldMkLst>
          <pc:docMk/>
          <pc:sldMk cId="3955385365" sldId="440"/>
        </pc:sldMkLst>
      </pc:sldChg>
      <pc:sldChg chg="del">
        <pc:chgData name="Lawrence, Zara - TEP" userId="1c952cc4-12fb-4800-9f20-9c829dfbfdd8" providerId="ADAL" clId="{E2C33454-B62E-4BE4-AF45-FAAD3D7EFDD2}" dt="2025-10-01T12:26:35.256" v="80" actId="47"/>
        <pc:sldMkLst>
          <pc:docMk/>
          <pc:sldMk cId="151046666" sldId="567"/>
        </pc:sldMkLst>
      </pc:sldChg>
      <pc:sldChg chg="del">
        <pc:chgData name="Lawrence, Zara - TEP" userId="1c952cc4-12fb-4800-9f20-9c829dfbfdd8" providerId="ADAL" clId="{E2C33454-B62E-4BE4-AF45-FAAD3D7EFDD2}" dt="2025-10-01T12:26:34.627" v="79" actId="47"/>
        <pc:sldMkLst>
          <pc:docMk/>
          <pc:sldMk cId="3380526558" sldId="568"/>
        </pc:sldMkLst>
      </pc:sldChg>
    </pc:docChg>
  </pc:docChgLst>
  <pc:docChgLst>
    <pc:chgData name="Lawrence, Zara - TEP" userId="1c952cc4-12fb-4800-9f20-9c829dfbfdd8" providerId="ADAL" clId="{BC0D1C82-FF03-49AD-B421-BFAB73D29B42}"/>
    <pc:docChg chg="undo redo custSel addSld delSld modSld sldOrd modMainMaster">
      <pc:chgData name="Lawrence, Zara - TEP" userId="1c952cc4-12fb-4800-9f20-9c829dfbfdd8" providerId="ADAL" clId="{BC0D1C82-FF03-49AD-B421-BFAB73D29B42}" dt="2024-08-21T14:14:14.425" v="5265" actId="167"/>
      <pc:docMkLst>
        <pc:docMk/>
      </pc:docMkLst>
      <pc:sldChg chg="modSp mod">
        <pc:chgData name="Lawrence, Zara - TEP" userId="1c952cc4-12fb-4800-9f20-9c829dfbfdd8" providerId="ADAL" clId="{BC0D1C82-FF03-49AD-B421-BFAB73D29B42}" dt="2024-08-21T14:12:20.667" v="5254" actId="27636"/>
        <pc:sldMkLst>
          <pc:docMk/>
          <pc:sldMk cId="2480089236" sldId="256"/>
        </pc:sldMkLst>
      </pc:sldChg>
      <pc:sldChg chg="addSp delSp modSp new del mod modAnim">
        <pc:chgData name="Lawrence, Zara - TEP" userId="1c952cc4-12fb-4800-9f20-9c829dfbfdd8" providerId="ADAL" clId="{BC0D1C82-FF03-49AD-B421-BFAB73D29B42}" dt="2024-08-08T09:02:59.059" v="47" actId="47"/>
        <pc:sldMkLst>
          <pc:docMk/>
          <pc:sldMk cId="2900222253" sldId="257"/>
        </pc:sldMkLst>
      </pc:sldChg>
      <pc:sldChg chg="new del">
        <pc:chgData name="Lawrence, Zara - TEP" userId="1c952cc4-12fb-4800-9f20-9c829dfbfdd8" providerId="ADAL" clId="{BC0D1C82-FF03-49AD-B421-BFAB73D29B42}" dt="2024-08-08T09:00:51.229" v="16" actId="47"/>
        <pc:sldMkLst>
          <pc:docMk/>
          <pc:sldMk cId="53755817" sldId="258"/>
        </pc:sldMkLst>
      </pc:sldChg>
      <pc:sldChg chg="addSp delSp modSp new mod ord modAnim">
        <pc:chgData name="Lawrence, Zara - TEP" userId="1c952cc4-12fb-4800-9f20-9c829dfbfdd8" providerId="ADAL" clId="{BC0D1C82-FF03-49AD-B421-BFAB73D29B42}" dt="2024-08-14T08:34:15.275" v="1538"/>
        <pc:sldMkLst>
          <pc:docMk/>
          <pc:sldMk cId="3933474172" sldId="259"/>
        </pc:sldMkLst>
      </pc:sldChg>
      <pc:sldChg chg="addSp delSp modSp new mod ord modAnim">
        <pc:chgData name="Lawrence, Zara - TEP" userId="1c952cc4-12fb-4800-9f20-9c829dfbfdd8" providerId="ADAL" clId="{BC0D1C82-FF03-49AD-B421-BFAB73D29B42}" dt="2024-08-14T08:34:17.798" v="1540"/>
        <pc:sldMkLst>
          <pc:docMk/>
          <pc:sldMk cId="717920916" sldId="260"/>
        </pc:sldMkLst>
      </pc:sldChg>
      <pc:sldChg chg="add del">
        <pc:chgData name="Lawrence, Zara - TEP" userId="1c952cc4-12fb-4800-9f20-9c829dfbfdd8" providerId="ADAL" clId="{BC0D1C82-FF03-49AD-B421-BFAB73D29B42}" dt="2024-08-08T09:03:05.244" v="48" actId="47"/>
        <pc:sldMkLst>
          <pc:docMk/>
          <pc:sldMk cId="952328846" sldId="260"/>
        </pc:sldMkLst>
      </pc:sldChg>
      <pc:sldChg chg="add del">
        <pc:chgData name="Lawrence, Zara - TEP" userId="1c952cc4-12fb-4800-9f20-9c829dfbfdd8" providerId="ADAL" clId="{BC0D1C82-FF03-49AD-B421-BFAB73D29B42}" dt="2024-08-08T09:03:16.792" v="50" actId="47"/>
        <pc:sldMkLst>
          <pc:docMk/>
          <pc:sldMk cId="4246100970" sldId="260"/>
        </pc:sldMkLst>
      </pc:sldChg>
      <pc:sldChg chg="addSp delSp modSp new mod ord modAnim">
        <pc:chgData name="Lawrence, Zara - TEP" userId="1c952cc4-12fb-4800-9f20-9c829dfbfdd8" providerId="ADAL" clId="{BC0D1C82-FF03-49AD-B421-BFAB73D29B42}" dt="2024-08-08T09:12:47.115" v="184" actId="1076"/>
        <pc:sldMkLst>
          <pc:docMk/>
          <pc:sldMk cId="3795372608" sldId="261"/>
        </pc:sldMkLst>
      </pc:sldChg>
      <pc:sldChg chg="addSp delSp modSp new mod ord">
        <pc:chgData name="Lawrence, Zara - TEP" userId="1c952cc4-12fb-4800-9f20-9c829dfbfdd8" providerId="ADAL" clId="{BC0D1C82-FF03-49AD-B421-BFAB73D29B42}" dt="2024-08-13T08:53:50.570" v="1220" actId="207"/>
        <pc:sldMkLst>
          <pc:docMk/>
          <pc:sldMk cId="71691385" sldId="262"/>
        </pc:sldMkLst>
      </pc:sldChg>
      <pc:sldChg chg="add del">
        <pc:chgData name="Lawrence, Zara - TEP" userId="1c952cc4-12fb-4800-9f20-9c829dfbfdd8" providerId="ADAL" clId="{BC0D1C82-FF03-49AD-B421-BFAB73D29B42}" dt="2024-08-08T08:59:38.736" v="3"/>
        <pc:sldMkLst>
          <pc:docMk/>
          <pc:sldMk cId="3414863258" sldId="262"/>
        </pc:sldMkLst>
      </pc:sldChg>
      <pc:sldChg chg="addSp delSp modSp add mod ord">
        <pc:chgData name="Lawrence, Zara - TEP" userId="1c952cc4-12fb-4800-9f20-9c829dfbfdd8" providerId="ADAL" clId="{BC0D1C82-FF03-49AD-B421-BFAB73D29B42}" dt="2024-08-13T08:53:27.204" v="1213" actId="207"/>
        <pc:sldMkLst>
          <pc:docMk/>
          <pc:sldMk cId="1684224608" sldId="263"/>
        </pc:sldMkLst>
      </pc:sldChg>
      <pc:sldChg chg="add del">
        <pc:chgData name="Lawrence, Zara - TEP" userId="1c952cc4-12fb-4800-9f20-9c829dfbfdd8" providerId="ADAL" clId="{BC0D1C82-FF03-49AD-B421-BFAB73D29B42}" dt="2024-08-08T09:04:02.276" v="58"/>
        <pc:sldMkLst>
          <pc:docMk/>
          <pc:sldMk cId="3361800033" sldId="263"/>
        </pc:sldMkLst>
      </pc:sldChg>
      <pc:sldChg chg="add del">
        <pc:chgData name="Lawrence, Zara - TEP" userId="1c952cc4-12fb-4800-9f20-9c829dfbfdd8" providerId="ADAL" clId="{BC0D1C82-FF03-49AD-B421-BFAB73D29B42}" dt="2024-08-08T09:12:21.746" v="180" actId="47"/>
        <pc:sldMkLst>
          <pc:docMk/>
          <pc:sldMk cId="208946515" sldId="264"/>
        </pc:sldMkLst>
      </pc:sldChg>
      <pc:sldChg chg="addSp delSp modSp new mod ord">
        <pc:chgData name="Lawrence, Zara - TEP" userId="1c952cc4-12fb-4800-9f20-9c829dfbfdd8" providerId="ADAL" clId="{BC0D1C82-FF03-49AD-B421-BFAB73D29B42}" dt="2024-08-14T08:34:12.522" v="1536"/>
        <pc:sldMkLst>
          <pc:docMk/>
          <pc:sldMk cId="588706934" sldId="264"/>
        </pc:sldMkLst>
      </pc:sldChg>
      <pc:sldChg chg="new del">
        <pc:chgData name="Lawrence, Zara - TEP" userId="1c952cc4-12fb-4800-9f20-9c829dfbfdd8" providerId="ADAL" clId="{BC0D1C82-FF03-49AD-B421-BFAB73D29B42}" dt="2024-08-13T08:19:33.560" v="186" actId="47"/>
        <pc:sldMkLst>
          <pc:docMk/>
          <pc:sldMk cId="3975433875" sldId="264"/>
        </pc:sldMkLst>
      </pc:sldChg>
      <pc:sldChg chg="addSp delSp modSp new del mod modAnim modNotesTx">
        <pc:chgData name="Lawrence, Zara - TEP" userId="1c952cc4-12fb-4800-9f20-9c829dfbfdd8" providerId="ADAL" clId="{BC0D1C82-FF03-49AD-B421-BFAB73D29B42}" dt="2024-08-13T09:08:41.375" v="1354" actId="47"/>
        <pc:sldMkLst>
          <pc:docMk/>
          <pc:sldMk cId="1463111707" sldId="265"/>
        </pc:sldMkLst>
      </pc:sldChg>
      <pc:sldChg chg="addSp delSp modSp new del mod modAnim">
        <pc:chgData name="Lawrence, Zara - TEP" userId="1c952cc4-12fb-4800-9f20-9c829dfbfdd8" providerId="ADAL" clId="{BC0D1C82-FF03-49AD-B421-BFAB73D29B42}" dt="2024-08-13T08:36:07.041" v="621" actId="47"/>
        <pc:sldMkLst>
          <pc:docMk/>
          <pc:sldMk cId="844950953" sldId="266"/>
        </pc:sldMkLst>
      </pc:sldChg>
      <pc:sldChg chg="addSp delSp modSp new mod modAnim modNotesTx">
        <pc:chgData name="Lawrence, Zara - TEP" userId="1c952cc4-12fb-4800-9f20-9c829dfbfdd8" providerId="ADAL" clId="{BC0D1C82-FF03-49AD-B421-BFAB73D29B42}" dt="2024-08-13T09:01:45.270" v="1289" actId="2085"/>
        <pc:sldMkLst>
          <pc:docMk/>
          <pc:sldMk cId="1031792502" sldId="267"/>
        </pc:sldMkLst>
      </pc:sldChg>
      <pc:sldChg chg="addSp delSp modSp new del mod setBg modAnim">
        <pc:chgData name="Lawrence, Zara - TEP" userId="1c952cc4-12fb-4800-9f20-9c829dfbfdd8" providerId="ADAL" clId="{BC0D1C82-FF03-49AD-B421-BFAB73D29B42}" dt="2024-08-14T08:14:28.646" v="1461" actId="47"/>
        <pc:sldMkLst>
          <pc:docMk/>
          <pc:sldMk cId="237353388" sldId="268"/>
        </pc:sldMkLst>
      </pc:sldChg>
      <pc:sldChg chg="addSp delSp modSp new del mod">
        <pc:chgData name="Lawrence, Zara - TEP" userId="1c952cc4-12fb-4800-9f20-9c829dfbfdd8" providerId="ADAL" clId="{BC0D1C82-FF03-49AD-B421-BFAB73D29B42}" dt="2024-08-13T09:04:46.630" v="1317" actId="47"/>
        <pc:sldMkLst>
          <pc:docMk/>
          <pc:sldMk cId="119859724" sldId="269"/>
        </pc:sldMkLst>
      </pc:sldChg>
      <pc:sldChg chg="addSp delSp modSp new mod setBg">
        <pc:chgData name="Lawrence, Zara - TEP" userId="1c952cc4-12fb-4800-9f20-9c829dfbfdd8" providerId="ADAL" clId="{BC0D1C82-FF03-49AD-B421-BFAB73D29B42}" dt="2024-08-13T09:04:42.463" v="1316" actId="208"/>
        <pc:sldMkLst>
          <pc:docMk/>
          <pc:sldMk cId="2919312915" sldId="270"/>
        </pc:sldMkLst>
      </pc:sldChg>
      <pc:sldChg chg="add del setBg">
        <pc:chgData name="Lawrence, Zara - TEP" userId="1c952cc4-12fb-4800-9f20-9c829dfbfdd8" providerId="ADAL" clId="{BC0D1C82-FF03-49AD-B421-BFAB73D29B42}" dt="2024-08-13T09:06:03.761" v="1343" actId="47"/>
        <pc:sldMkLst>
          <pc:docMk/>
          <pc:sldMk cId="872252774" sldId="271"/>
        </pc:sldMkLst>
      </pc:sldChg>
      <pc:sldChg chg="add del setBg">
        <pc:chgData name="Lawrence, Zara - TEP" userId="1c952cc4-12fb-4800-9f20-9c829dfbfdd8" providerId="ADAL" clId="{BC0D1C82-FF03-49AD-B421-BFAB73D29B42}" dt="2024-08-13T09:04:50.578" v="1319"/>
        <pc:sldMkLst>
          <pc:docMk/>
          <pc:sldMk cId="3429031710" sldId="271"/>
        </pc:sldMkLst>
      </pc:sldChg>
      <pc:sldChg chg="add del setBg">
        <pc:chgData name="Lawrence, Zara - TEP" userId="1c952cc4-12fb-4800-9f20-9c829dfbfdd8" providerId="ADAL" clId="{BC0D1C82-FF03-49AD-B421-BFAB73D29B42}" dt="2024-08-13T09:06:02.796" v="1342" actId="47"/>
        <pc:sldMkLst>
          <pc:docMk/>
          <pc:sldMk cId="3774213233" sldId="272"/>
        </pc:sldMkLst>
      </pc:sldChg>
      <pc:sldChg chg="addSp delSp modSp new mod ord setBg">
        <pc:chgData name="Lawrence, Zara - TEP" userId="1c952cc4-12fb-4800-9f20-9c829dfbfdd8" providerId="ADAL" clId="{BC0D1C82-FF03-49AD-B421-BFAB73D29B42}" dt="2024-08-13T09:05:59.882" v="1341"/>
        <pc:sldMkLst>
          <pc:docMk/>
          <pc:sldMk cId="4210158167" sldId="273"/>
        </pc:sldMkLst>
      </pc:sldChg>
      <pc:sldChg chg="addSp delSp modSp add mod ord modAnim">
        <pc:chgData name="Lawrence, Zara - TEP" userId="1c952cc4-12fb-4800-9f20-9c829dfbfdd8" providerId="ADAL" clId="{BC0D1C82-FF03-49AD-B421-BFAB73D29B42}" dt="2024-08-13T09:07:36.366" v="1353"/>
        <pc:sldMkLst>
          <pc:docMk/>
          <pc:sldMk cId="3913084113" sldId="274"/>
        </pc:sldMkLst>
      </pc:sldChg>
      <pc:sldChg chg="add del">
        <pc:chgData name="Lawrence, Zara - TEP" userId="1c952cc4-12fb-4800-9f20-9c829dfbfdd8" providerId="ADAL" clId="{BC0D1C82-FF03-49AD-B421-BFAB73D29B42}" dt="2024-08-14T09:19:50.819" v="1704" actId="47"/>
        <pc:sldMkLst>
          <pc:docMk/>
          <pc:sldMk cId="2398658446" sldId="275"/>
        </pc:sldMkLst>
      </pc:sldChg>
      <pc:sldChg chg="addSp delSp modSp new mod modAnim">
        <pc:chgData name="Lawrence, Zara - TEP" userId="1c952cc4-12fb-4800-9f20-9c829dfbfdd8" providerId="ADAL" clId="{BC0D1C82-FF03-49AD-B421-BFAB73D29B42}" dt="2024-08-14T08:10:39.722" v="1445" actId="208"/>
        <pc:sldMkLst>
          <pc:docMk/>
          <pc:sldMk cId="727870485" sldId="276"/>
        </pc:sldMkLst>
      </pc:sldChg>
      <pc:sldChg chg="addSp delSp modSp new mod modAnim">
        <pc:chgData name="Lawrence, Zara - TEP" userId="1c952cc4-12fb-4800-9f20-9c829dfbfdd8" providerId="ADAL" clId="{BC0D1C82-FF03-49AD-B421-BFAB73D29B42}" dt="2024-08-14T08:21:18.679" v="1512"/>
        <pc:sldMkLst>
          <pc:docMk/>
          <pc:sldMk cId="417401935" sldId="277"/>
        </pc:sldMkLst>
      </pc:sldChg>
      <pc:sldChg chg="addSp delSp modSp new mod modAnim">
        <pc:chgData name="Lawrence, Zara - TEP" userId="1c952cc4-12fb-4800-9f20-9c829dfbfdd8" providerId="ADAL" clId="{BC0D1C82-FF03-49AD-B421-BFAB73D29B42}" dt="2024-08-14T08:22:04.270" v="1515"/>
        <pc:sldMkLst>
          <pc:docMk/>
          <pc:sldMk cId="3201741800" sldId="278"/>
        </pc:sldMkLst>
      </pc:sldChg>
      <pc:sldChg chg="addSp modSp new mod">
        <pc:chgData name="Lawrence, Zara - TEP" userId="1c952cc4-12fb-4800-9f20-9c829dfbfdd8" providerId="ADAL" clId="{BC0D1C82-FF03-49AD-B421-BFAB73D29B42}" dt="2024-08-14T08:24:13.450" v="1531" actId="14100"/>
        <pc:sldMkLst>
          <pc:docMk/>
          <pc:sldMk cId="4227513562" sldId="279"/>
        </pc:sldMkLst>
      </pc:sldChg>
      <pc:sldChg chg="addSp modSp new mod">
        <pc:chgData name="Lawrence, Zara - TEP" userId="1c952cc4-12fb-4800-9f20-9c829dfbfdd8" providerId="ADAL" clId="{BC0D1C82-FF03-49AD-B421-BFAB73D29B42}" dt="2024-08-14T08:24:31.331" v="1534" actId="27636"/>
        <pc:sldMkLst>
          <pc:docMk/>
          <pc:sldMk cId="3717449494" sldId="280"/>
        </pc:sldMkLst>
      </pc:sldChg>
      <pc:sldChg chg="addSp delSp modSp new mod modAnim">
        <pc:chgData name="Lawrence, Zara - TEP" userId="1c952cc4-12fb-4800-9f20-9c829dfbfdd8" providerId="ADAL" clId="{BC0D1C82-FF03-49AD-B421-BFAB73D29B42}" dt="2024-08-14T15:44:49.883" v="2952" actId="208"/>
        <pc:sldMkLst>
          <pc:docMk/>
          <pc:sldMk cId="3303196003" sldId="281"/>
        </pc:sldMkLst>
      </pc:sldChg>
      <pc:sldChg chg="modSp add mod">
        <pc:chgData name="Lawrence, Zara - TEP" userId="1c952cc4-12fb-4800-9f20-9c829dfbfdd8" providerId="ADAL" clId="{BC0D1C82-FF03-49AD-B421-BFAB73D29B42}" dt="2024-08-14T08:56:33.682" v="1577" actId="20577"/>
        <pc:sldMkLst>
          <pc:docMk/>
          <pc:sldMk cId="3225731040" sldId="282"/>
        </pc:sldMkLst>
      </pc:sldChg>
      <pc:sldChg chg="addSp delSp modSp new del mod">
        <pc:chgData name="Lawrence, Zara - TEP" userId="1c952cc4-12fb-4800-9f20-9c829dfbfdd8" providerId="ADAL" clId="{BC0D1C82-FF03-49AD-B421-BFAB73D29B42}" dt="2024-08-19T10:54:32.300" v="4639" actId="47"/>
        <pc:sldMkLst>
          <pc:docMk/>
          <pc:sldMk cId="1883144433" sldId="283"/>
        </pc:sldMkLst>
      </pc:sldChg>
      <pc:sldChg chg="delSp modSp new del mod">
        <pc:chgData name="Lawrence, Zara - TEP" userId="1c952cc4-12fb-4800-9f20-9c829dfbfdd8" providerId="ADAL" clId="{BC0D1C82-FF03-49AD-B421-BFAB73D29B42}" dt="2024-08-14T09:19:49.111" v="1703" actId="47"/>
        <pc:sldMkLst>
          <pc:docMk/>
          <pc:sldMk cId="1532128933" sldId="284"/>
        </pc:sldMkLst>
      </pc:sldChg>
      <pc:sldChg chg="delSp modSp new del mod">
        <pc:chgData name="Lawrence, Zara - TEP" userId="1c952cc4-12fb-4800-9f20-9c829dfbfdd8" providerId="ADAL" clId="{BC0D1C82-FF03-49AD-B421-BFAB73D29B42}" dt="2024-08-14T09:19:52.826" v="1705" actId="47"/>
        <pc:sldMkLst>
          <pc:docMk/>
          <pc:sldMk cId="492185549" sldId="285"/>
        </pc:sldMkLst>
      </pc:sldChg>
      <pc:sldChg chg="add del">
        <pc:chgData name="Lawrence, Zara - TEP" userId="1c952cc4-12fb-4800-9f20-9c829dfbfdd8" providerId="ADAL" clId="{BC0D1C82-FF03-49AD-B421-BFAB73D29B42}" dt="2024-08-08T08:59:38.736" v="3"/>
        <pc:sldMkLst>
          <pc:docMk/>
          <pc:sldMk cId="3731149835" sldId="285"/>
        </pc:sldMkLst>
      </pc:sldChg>
      <pc:sldChg chg="delSp modSp new mod ord modNotesTx">
        <pc:chgData name="Lawrence, Zara - TEP" userId="1c952cc4-12fb-4800-9f20-9c829dfbfdd8" providerId="ADAL" clId="{BC0D1C82-FF03-49AD-B421-BFAB73D29B42}" dt="2024-08-14T15:40:41.972" v="2818" actId="20577"/>
        <pc:sldMkLst>
          <pc:docMk/>
          <pc:sldMk cId="452311340" sldId="286"/>
        </pc:sldMkLst>
      </pc:sldChg>
      <pc:sldChg chg="addSp delSp modSp new mod ord modNotesTx">
        <pc:chgData name="Lawrence, Zara - TEP" userId="1c952cc4-12fb-4800-9f20-9c829dfbfdd8" providerId="ADAL" clId="{BC0D1C82-FF03-49AD-B421-BFAB73D29B42}" dt="2024-08-14T15:45:17.890" v="2959" actId="478"/>
        <pc:sldMkLst>
          <pc:docMk/>
          <pc:sldMk cId="1494772686" sldId="287"/>
        </pc:sldMkLst>
      </pc:sldChg>
      <pc:sldChg chg="delSp modSp new mod modNotesTx">
        <pc:chgData name="Lawrence, Zara - TEP" userId="1c952cc4-12fb-4800-9f20-9c829dfbfdd8" providerId="ADAL" clId="{BC0D1C82-FF03-49AD-B421-BFAB73D29B42}" dt="2024-08-14T15:40:06.951" v="2664" actId="313"/>
        <pc:sldMkLst>
          <pc:docMk/>
          <pc:sldMk cId="4001144617" sldId="288"/>
        </pc:sldMkLst>
      </pc:sldChg>
      <pc:sldChg chg="addSp delSp modSp new mod">
        <pc:chgData name="Lawrence, Zara - TEP" userId="1c952cc4-12fb-4800-9f20-9c829dfbfdd8" providerId="ADAL" clId="{BC0D1C82-FF03-49AD-B421-BFAB73D29B42}" dt="2024-08-14T15:48:19.307" v="2986" actId="478"/>
        <pc:sldMkLst>
          <pc:docMk/>
          <pc:sldMk cId="3622408110" sldId="289"/>
        </pc:sldMkLst>
      </pc:sldChg>
      <pc:sldChg chg="modSp new del mod">
        <pc:chgData name="Lawrence, Zara - TEP" userId="1c952cc4-12fb-4800-9f20-9c829dfbfdd8" providerId="ADAL" clId="{BC0D1C82-FF03-49AD-B421-BFAB73D29B42}" dt="2024-08-14T09:38:17.475" v="1735" actId="47"/>
        <pc:sldMkLst>
          <pc:docMk/>
          <pc:sldMk cId="1050405000" sldId="290"/>
        </pc:sldMkLst>
      </pc:sldChg>
      <pc:sldChg chg="new del">
        <pc:chgData name="Lawrence, Zara - TEP" userId="1c952cc4-12fb-4800-9f20-9c829dfbfdd8" providerId="ADAL" clId="{BC0D1C82-FF03-49AD-B421-BFAB73D29B42}" dt="2024-08-14T09:37:53.319" v="1730" actId="680"/>
        <pc:sldMkLst>
          <pc:docMk/>
          <pc:sldMk cId="2765946427" sldId="290"/>
        </pc:sldMkLst>
      </pc:sldChg>
      <pc:sldChg chg="addSp modSp new del mod">
        <pc:chgData name="Lawrence, Zara - TEP" userId="1c952cc4-12fb-4800-9f20-9c829dfbfdd8" providerId="ADAL" clId="{BC0D1C82-FF03-49AD-B421-BFAB73D29B42}" dt="2024-08-14T09:47:20.466" v="2022" actId="47"/>
        <pc:sldMkLst>
          <pc:docMk/>
          <pc:sldMk cId="3805407282" sldId="291"/>
        </pc:sldMkLst>
      </pc:sldChg>
      <pc:sldChg chg="addSp modSp new mod">
        <pc:chgData name="Lawrence, Zara - TEP" userId="1c952cc4-12fb-4800-9f20-9c829dfbfdd8" providerId="ADAL" clId="{BC0D1C82-FF03-49AD-B421-BFAB73D29B42}" dt="2024-08-14T15:47:18.817" v="2973" actId="167"/>
        <pc:sldMkLst>
          <pc:docMk/>
          <pc:sldMk cId="1768772232" sldId="292"/>
        </pc:sldMkLst>
      </pc:sldChg>
      <pc:sldChg chg="addSp delSp modSp new mod modNotesTx">
        <pc:chgData name="Lawrence, Zara - TEP" userId="1c952cc4-12fb-4800-9f20-9c829dfbfdd8" providerId="ADAL" clId="{BC0D1C82-FF03-49AD-B421-BFAB73D29B42}" dt="2024-08-14T15:44:55.768" v="2953" actId="171"/>
        <pc:sldMkLst>
          <pc:docMk/>
          <pc:sldMk cId="1163075184" sldId="293"/>
        </pc:sldMkLst>
      </pc:sldChg>
      <pc:sldChg chg="add del">
        <pc:chgData name="Lawrence, Zara - TEP" userId="1c952cc4-12fb-4800-9f20-9c829dfbfdd8" providerId="ADAL" clId="{BC0D1C82-FF03-49AD-B421-BFAB73D29B42}" dt="2024-08-19T13:22:31.210" v="4968" actId="47"/>
        <pc:sldMkLst>
          <pc:docMk/>
          <pc:sldMk cId="2578425951" sldId="294"/>
        </pc:sldMkLst>
      </pc:sldChg>
      <pc:sldChg chg="modSp new del mod ord">
        <pc:chgData name="Lawrence, Zara - TEP" userId="1c952cc4-12fb-4800-9f20-9c829dfbfdd8" providerId="ADAL" clId="{BC0D1C82-FF03-49AD-B421-BFAB73D29B42}" dt="2024-08-21T14:10:55.145" v="5190" actId="47"/>
        <pc:sldMkLst>
          <pc:docMk/>
          <pc:sldMk cId="262840540" sldId="295"/>
        </pc:sldMkLst>
      </pc:sldChg>
      <pc:sldChg chg="addSp delSp modSp add del mod ord">
        <pc:chgData name="Lawrence, Zara - TEP" userId="1c952cc4-12fb-4800-9f20-9c829dfbfdd8" providerId="ADAL" clId="{BC0D1C82-FF03-49AD-B421-BFAB73D29B42}" dt="2024-08-21T14:10:56.241" v="5191" actId="47"/>
        <pc:sldMkLst>
          <pc:docMk/>
          <pc:sldMk cId="1640965733" sldId="296"/>
        </pc:sldMkLst>
      </pc:sldChg>
      <pc:sldChg chg="addSp delSp modSp new mod modNotesTx">
        <pc:chgData name="Lawrence, Zara - TEP" userId="1c952cc4-12fb-4800-9f20-9c829dfbfdd8" providerId="ADAL" clId="{BC0D1C82-FF03-49AD-B421-BFAB73D29B42}" dt="2024-08-19T10:54:41.388" v="4662" actId="20577"/>
        <pc:sldMkLst>
          <pc:docMk/>
          <pc:sldMk cId="2047327352" sldId="297"/>
        </pc:sldMkLst>
      </pc:sldChg>
      <pc:sldChg chg="addSp delSp modSp new mod modNotesTx">
        <pc:chgData name="Lawrence, Zara - TEP" userId="1c952cc4-12fb-4800-9f20-9c829dfbfdd8" providerId="ADAL" clId="{BC0D1C82-FF03-49AD-B421-BFAB73D29B42}" dt="2024-08-19T10:54:44.792" v="4663"/>
        <pc:sldMkLst>
          <pc:docMk/>
          <pc:sldMk cId="2224892218" sldId="298"/>
        </pc:sldMkLst>
      </pc:sldChg>
      <pc:sldChg chg="addSp modSp new mod modAnim">
        <pc:chgData name="Lawrence, Zara - TEP" userId="1c952cc4-12fb-4800-9f20-9c829dfbfdd8" providerId="ADAL" clId="{BC0D1C82-FF03-49AD-B421-BFAB73D29B42}" dt="2024-08-19T10:53:07.492" v="4307"/>
        <pc:sldMkLst>
          <pc:docMk/>
          <pc:sldMk cId="19056268" sldId="299"/>
        </pc:sldMkLst>
      </pc:sldChg>
      <pc:sldChg chg="addSp modSp new mod modNotesTx">
        <pc:chgData name="Lawrence, Zara - TEP" userId="1c952cc4-12fb-4800-9f20-9c829dfbfdd8" providerId="ADAL" clId="{BC0D1C82-FF03-49AD-B421-BFAB73D29B42}" dt="2024-08-19T11:01:19.235" v="4730" actId="1076"/>
        <pc:sldMkLst>
          <pc:docMk/>
          <pc:sldMk cId="1916300901" sldId="300"/>
        </pc:sldMkLst>
      </pc:sldChg>
      <pc:sldChg chg="addSp modSp new del">
        <pc:chgData name="Lawrence, Zara - TEP" userId="1c952cc4-12fb-4800-9f20-9c829dfbfdd8" providerId="ADAL" clId="{BC0D1C82-FF03-49AD-B421-BFAB73D29B42}" dt="2024-08-19T13:31:05.523" v="5053" actId="47"/>
        <pc:sldMkLst>
          <pc:docMk/>
          <pc:sldMk cId="351401279" sldId="301"/>
        </pc:sldMkLst>
      </pc:sldChg>
      <pc:sldChg chg="modSp new del mod ord">
        <pc:chgData name="Lawrence, Zara - TEP" userId="1c952cc4-12fb-4800-9f20-9c829dfbfdd8" providerId="ADAL" clId="{BC0D1C82-FF03-49AD-B421-BFAB73D29B42}" dt="2024-08-19T13:23:33.202" v="5031" actId="47"/>
        <pc:sldMkLst>
          <pc:docMk/>
          <pc:sldMk cId="1681758853" sldId="302"/>
        </pc:sldMkLst>
      </pc:sldChg>
      <pc:sldChg chg="new del">
        <pc:chgData name="Lawrence, Zara - TEP" userId="1c952cc4-12fb-4800-9f20-9c829dfbfdd8" providerId="ADAL" clId="{BC0D1C82-FF03-49AD-B421-BFAB73D29B42}" dt="2024-08-19T10:55:54.462" v="4666" actId="47"/>
        <pc:sldMkLst>
          <pc:docMk/>
          <pc:sldMk cId="3454702030" sldId="302"/>
        </pc:sldMkLst>
      </pc:sldChg>
      <pc:sldChg chg="modSp add del mod">
        <pc:chgData name="Lawrence, Zara - TEP" userId="1c952cc4-12fb-4800-9f20-9c829dfbfdd8" providerId="ADAL" clId="{BC0D1C82-FF03-49AD-B421-BFAB73D29B42}" dt="2024-08-21T14:12:49.238" v="5257" actId="47"/>
        <pc:sldMkLst>
          <pc:docMk/>
          <pc:sldMk cId="3141965817" sldId="303"/>
        </pc:sldMkLst>
      </pc:sldChg>
      <pc:sldChg chg="modSp new mod">
        <pc:chgData name="Lawrence, Zara - TEP" userId="1c952cc4-12fb-4800-9f20-9c829dfbfdd8" providerId="ADAL" clId="{BC0D1C82-FF03-49AD-B421-BFAB73D29B42}" dt="2024-08-19T13:23:29.909" v="5030" actId="1076"/>
        <pc:sldMkLst>
          <pc:docMk/>
          <pc:sldMk cId="3352599592" sldId="304"/>
        </pc:sldMkLst>
      </pc:sldChg>
      <pc:sldChg chg="new del">
        <pc:chgData name="Lawrence, Zara - TEP" userId="1c952cc4-12fb-4800-9f20-9c829dfbfdd8" providerId="ADAL" clId="{BC0D1C82-FF03-49AD-B421-BFAB73D29B42}" dt="2024-08-19T13:30:16.438" v="5035" actId="47"/>
        <pc:sldMkLst>
          <pc:docMk/>
          <pc:sldMk cId="1547733390" sldId="305"/>
        </pc:sldMkLst>
      </pc:sldChg>
      <pc:sldChg chg="addSp delSp modSp new mod">
        <pc:chgData name="Lawrence, Zara - TEP" userId="1c952cc4-12fb-4800-9f20-9c829dfbfdd8" providerId="ADAL" clId="{BC0D1C82-FF03-49AD-B421-BFAB73D29B42}" dt="2024-08-19T13:30:40.002" v="5045" actId="1076"/>
        <pc:sldMkLst>
          <pc:docMk/>
          <pc:sldMk cId="759768826" sldId="306"/>
        </pc:sldMkLst>
      </pc:sldChg>
      <pc:sldChg chg="addSp delSp modSp new mod">
        <pc:chgData name="Lawrence, Zara - TEP" userId="1c952cc4-12fb-4800-9f20-9c829dfbfdd8" providerId="ADAL" clId="{BC0D1C82-FF03-49AD-B421-BFAB73D29B42}" dt="2024-08-19T13:31:01.934" v="5052" actId="14100"/>
        <pc:sldMkLst>
          <pc:docMk/>
          <pc:sldMk cId="918447999" sldId="307"/>
        </pc:sldMkLst>
      </pc:sldChg>
      <pc:sldChg chg="add del">
        <pc:chgData name="Lawrence, Zara - TEP" userId="1c952cc4-12fb-4800-9f20-9c829dfbfdd8" providerId="ADAL" clId="{BC0D1C82-FF03-49AD-B421-BFAB73D29B42}" dt="2024-08-14T08:05:17.229" v="1357"/>
        <pc:sldMkLst>
          <pc:docMk/>
          <pc:sldMk cId="227548419" sldId="308"/>
        </pc:sldMkLst>
      </pc:sldChg>
      <pc:sldChg chg="addSp delSp modSp new mod ord">
        <pc:chgData name="Lawrence, Zara - TEP" userId="1c952cc4-12fb-4800-9f20-9c829dfbfdd8" providerId="ADAL" clId="{BC0D1C82-FF03-49AD-B421-BFAB73D29B42}" dt="2024-08-19T13:32:38.305" v="5147"/>
        <pc:sldMkLst>
          <pc:docMk/>
          <pc:sldMk cId="3503193530" sldId="308"/>
        </pc:sldMkLst>
      </pc:sldChg>
      <pc:sldChg chg="new del ord">
        <pc:chgData name="Lawrence, Zara - TEP" userId="1c952cc4-12fb-4800-9f20-9c829dfbfdd8" providerId="ADAL" clId="{BC0D1C82-FF03-49AD-B421-BFAB73D29B42}" dt="2024-08-19T13:31:12.975" v="5057" actId="47"/>
        <pc:sldMkLst>
          <pc:docMk/>
          <pc:sldMk cId="3888885812" sldId="308"/>
        </pc:sldMkLst>
      </pc:sldChg>
      <pc:sldChg chg="addSp delSp modSp new del mod">
        <pc:chgData name="Lawrence, Zara - TEP" userId="1c952cc4-12fb-4800-9f20-9c829dfbfdd8" providerId="ADAL" clId="{BC0D1C82-FF03-49AD-B421-BFAB73D29B42}" dt="2024-08-21T14:10:53.524" v="5189" actId="47"/>
        <pc:sldMkLst>
          <pc:docMk/>
          <pc:sldMk cId="4030115283" sldId="309"/>
        </pc:sldMkLst>
      </pc:sldChg>
      <pc:sldChg chg="addSp modSp add mod setBg">
        <pc:chgData name="Lawrence, Zara - TEP" userId="1c952cc4-12fb-4800-9f20-9c829dfbfdd8" providerId="ADAL" clId="{BC0D1C82-FF03-49AD-B421-BFAB73D29B42}" dt="2024-08-21T14:14:14.425" v="5265" actId="167"/>
        <pc:sldMkLst>
          <pc:docMk/>
          <pc:sldMk cId="3626084359" sldId="425"/>
        </pc:sldMkLst>
      </pc:sldChg>
      <pc:sldChg chg="modSp add mod setBg">
        <pc:chgData name="Lawrence, Zara - TEP" userId="1c952cc4-12fb-4800-9f20-9c829dfbfdd8" providerId="ADAL" clId="{BC0D1C82-FF03-49AD-B421-BFAB73D29B42}" dt="2024-08-21T14:13:20.749" v="5261" actId="1076"/>
        <pc:sldMkLst>
          <pc:docMk/>
          <pc:sldMk cId="151046666" sldId="567"/>
        </pc:sldMkLst>
      </pc:sldChg>
      <pc:sldChg chg="add">
        <pc:chgData name="Lawrence, Zara - TEP" userId="1c952cc4-12fb-4800-9f20-9c829dfbfdd8" providerId="ADAL" clId="{BC0D1C82-FF03-49AD-B421-BFAB73D29B42}" dt="2024-08-21T14:12:48.004" v="5256"/>
        <pc:sldMkLst>
          <pc:docMk/>
          <pc:sldMk cId="3380526558" sldId="568"/>
        </pc:sldMkLst>
      </pc:sldChg>
      <pc:sldMasterChg chg="modSldLayout">
        <pc:chgData name="Lawrence, Zara - TEP" userId="1c952cc4-12fb-4800-9f20-9c829dfbfdd8" providerId="ADAL" clId="{BC0D1C82-FF03-49AD-B421-BFAB73D29B42}" dt="2024-08-21T14:12:57.122" v="5258"/>
        <pc:sldMasterMkLst>
          <pc:docMk/>
          <pc:sldMasterMk cId="0" sldId="2147483648"/>
        </pc:sldMasterMkLst>
        <pc:sldLayoutChg chg="modSp mod">
          <pc:chgData name="Lawrence, Zara - TEP" userId="1c952cc4-12fb-4800-9f20-9c829dfbfdd8" providerId="ADAL" clId="{BC0D1C82-FF03-49AD-B421-BFAB73D29B42}" dt="2024-08-13T08:58:20.557" v="1262" actId="207"/>
          <pc:sldLayoutMkLst>
            <pc:docMk/>
            <pc:sldMasterMk cId="0" sldId="2147483648"/>
            <pc:sldLayoutMk cId="3901721003" sldId="2147483771"/>
          </pc:sldLayoutMkLst>
        </pc:sldLayoutChg>
        <pc:sldLayoutChg chg="setBg">
          <pc:chgData name="Lawrence, Zara - TEP" userId="1c952cc4-12fb-4800-9f20-9c829dfbfdd8" providerId="ADAL" clId="{BC0D1C82-FF03-49AD-B421-BFAB73D29B42}" dt="2024-08-21T14:12:57.122" v="5258"/>
          <pc:sldLayoutMkLst>
            <pc:docMk/>
            <pc:sldMasterMk cId="0" sldId="2147483648"/>
            <pc:sldLayoutMk cId="1886294805" sldId="2147483773"/>
          </pc:sldLayoutMkLst>
        </pc:sldLayoutChg>
      </pc:sldMasterChg>
    </pc:docChg>
  </pc:docChgLst>
  <pc:docChgLst>
    <pc:chgData name="Lawrence, Zara - TEP" userId="1c952cc4-12fb-4800-9f20-9c829dfbfdd8" providerId="ADAL" clId="{59209D5D-C98D-4B9D-BA32-D22D02B7F017}"/>
    <pc:docChg chg="custSel modSld">
      <pc:chgData name="Lawrence, Zara - TEP" userId="1c952cc4-12fb-4800-9f20-9c829dfbfdd8" providerId="ADAL" clId="{59209D5D-C98D-4B9D-BA32-D22D02B7F017}" dt="2024-09-10T06:41:16.180" v="71" actId="13926"/>
      <pc:docMkLst>
        <pc:docMk/>
      </pc:docMkLst>
      <pc:sldChg chg="modSp mod">
        <pc:chgData name="Lawrence, Zara - TEP" userId="1c952cc4-12fb-4800-9f20-9c829dfbfdd8" providerId="ADAL" clId="{59209D5D-C98D-4B9D-BA32-D22D02B7F017}" dt="2024-09-10T06:41:16.180" v="71" actId="13926"/>
        <pc:sldMkLst>
          <pc:docMk/>
          <pc:sldMk cId="3352599592" sldId="304"/>
        </pc:sldMkLst>
      </pc:sldChg>
    </pc:docChg>
  </pc:docChgLst>
  <pc:docChgLst>
    <pc:chgData name="Lawrence, Zara - TEP" userId="1c952cc4-12fb-4800-9f20-9c829dfbfdd8" providerId="ADAL" clId="{D4418D2F-A033-4616-BC9A-643E9AA7CB18}"/>
    <pc:docChg chg="modSld sldOrd">
      <pc:chgData name="Lawrence, Zara - TEP" userId="1c952cc4-12fb-4800-9f20-9c829dfbfdd8" providerId="ADAL" clId="{D4418D2F-A033-4616-BC9A-643E9AA7CB18}" dt="2024-11-04T12:00:09.204" v="1"/>
      <pc:docMkLst>
        <pc:docMk/>
      </pc:docMkLst>
      <pc:sldChg chg="ord">
        <pc:chgData name="Lawrence, Zara - TEP" userId="1c952cc4-12fb-4800-9f20-9c829dfbfdd8" providerId="ADAL" clId="{D4418D2F-A033-4616-BC9A-643E9AA7CB18}" dt="2024-11-04T12:00:09.204" v="1"/>
        <pc:sldMkLst>
          <pc:docMk/>
          <pc:sldMk cId="3795372608" sldId="261"/>
        </pc:sldMkLst>
      </pc:sldChg>
    </pc:docChg>
  </pc:docChgLst>
  <pc:docChgLst>
    <pc:chgData name="Jeffery, Liam - TEP" userId="872983e7-87ca-4c51-b8b9-525c7e7ecff8" providerId="ADAL" clId="{8EF9E988-120E-415A-88D2-B0F53AA29545}"/>
    <pc:docChg chg="undo custSel modSld">
      <pc:chgData name="Jeffery, Liam - TEP" userId="872983e7-87ca-4c51-b8b9-525c7e7ecff8" providerId="ADAL" clId="{8EF9E988-120E-415A-88D2-B0F53AA29545}" dt="2025-10-28T15:58:20.680" v="512" actId="207"/>
      <pc:docMkLst>
        <pc:docMk/>
      </pc:docMkLst>
      <pc:sldChg chg="modSp mod">
        <pc:chgData name="Jeffery, Liam - TEP" userId="872983e7-87ca-4c51-b8b9-525c7e7ecff8" providerId="ADAL" clId="{8EF9E988-120E-415A-88D2-B0F53AA29545}" dt="2025-10-28T15:55:12.782" v="473" actId="113"/>
        <pc:sldMkLst>
          <pc:docMk/>
          <pc:sldMk cId="3622408110" sldId="289"/>
        </pc:sldMkLst>
        <pc:spChg chg="mod">
          <ac:chgData name="Jeffery, Liam - TEP" userId="872983e7-87ca-4c51-b8b9-525c7e7ecff8" providerId="ADAL" clId="{8EF9E988-120E-415A-88D2-B0F53AA29545}" dt="2025-10-28T15:52:49.091" v="426" actId="207"/>
          <ac:spMkLst>
            <pc:docMk/>
            <pc:sldMk cId="3622408110" sldId="289"/>
            <ac:spMk id="2" creationId="{9585D2C3-9AA1-EFFA-6A62-8D1F6EFABD81}"/>
          </ac:spMkLst>
        </pc:spChg>
        <pc:spChg chg="mod">
          <ac:chgData name="Jeffery, Liam - TEP" userId="872983e7-87ca-4c51-b8b9-525c7e7ecff8" providerId="ADAL" clId="{8EF9E988-120E-415A-88D2-B0F53AA29545}" dt="2025-10-28T15:55:08.594" v="470" actId="113"/>
          <ac:spMkLst>
            <pc:docMk/>
            <pc:sldMk cId="3622408110" sldId="289"/>
            <ac:spMk id="3" creationId="{4080604C-C226-971D-13D5-19282E03A18A}"/>
          </ac:spMkLst>
        </pc:spChg>
        <pc:spChg chg="mod">
          <ac:chgData name="Jeffery, Liam - TEP" userId="872983e7-87ca-4c51-b8b9-525c7e7ecff8" providerId="ADAL" clId="{8EF9E988-120E-415A-88D2-B0F53AA29545}" dt="2025-10-28T15:55:10.171" v="471" actId="113"/>
          <ac:spMkLst>
            <pc:docMk/>
            <pc:sldMk cId="3622408110" sldId="289"/>
            <ac:spMk id="5" creationId="{1A37D050-5D3D-04AA-E768-B60F1DFB71D1}"/>
          </ac:spMkLst>
        </pc:spChg>
        <pc:spChg chg="mod">
          <ac:chgData name="Jeffery, Liam - TEP" userId="872983e7-87ca-4c51-b8b9-525c7e7ecff8" providerId="ADAL" clId="{8EF9E988-120E-415A-88D2-B0F53AA29545}" dt="2025-10-28T15:55:06.932" v="469" actId="113"/>
          <ac:spMkLst>
            <pc:docMk/>
            <pc:sldMk cId="3622408110" sldId="289"/>
            <ac:spMk id="7" creationId="{CABB9A8A-CAD5-F667-62F9-C9E8D72EF12D}"/>
          </ac:spMkLst>
        </pc:spChg>
        <pc:spChg chg="mod">
          <ac:chgData name="Jeffery, Liam - TEP" userId="872983e7-87ca-4c51-b8b9-525c7e7ecff8" providerId="ADAL" clId="{8EF9E988-120E-415A-88D2-B0F53AA29545}" dt="2025-10-28T15:55:12.782" v="473" actId="113"/>
          <ac:spMkLst>
            <pc:docMk/>
            <pc:sldMk cId="3622408110" sldId="289"/>
            <ac:spMk id="9" creationId="{701B5D15-4A05-8CC6-8DCC-700483C50C49}"/>
          </ac:spMkLst>
        </pc:spChg>
        <pc:spChg chg="mod">
          <ac:chgData name="Jeffery, Liam - TEP" userId="872983e7-87ca-4c51-b8b9-525c7e7ecff8" providerId="ADAL" clId="{8EF9E988-120E-415A-88D2-B0F53AA29545}" dt="2025-10-28T15:55:11.447" v="472" actId="113"/>
          <ac:spMkLst>
            <pc:docMk/>
            <pc:sldMk cId="3622408110" sldId="289"/>
            <ac:spMk id="30" creationId="{8F0D32BD-A2D2-CFA8-CD1C-8E5302B514FD}"/>
          </ac:spMkLst>
        </pc:spChg>
        <pc:picChg chg="mod">
          <ac:chgData name="Jeffery, Liam - TEP" userId="872983e7-87ca-4c51-b8b9-525c7e7ecff8" providerId="ADAL" clId="{8EF9E988-120E-415A-88D2-B0F53AA29545}" dt="2025-10-28T15:55:02.305" v="468" actId="1076"/>
          <ac:picMkLst>
            <pc:docMk/>
            <pc:sldMk cId="3622408110" sldId="289"/>
            <ac:picMk id="15" creationId="{8FDF9CF5-344B-994A-F640-EA66C1DB78EB}"/>
          </ac:picMkLst>
        </pc:picChg>
        <pc:picChg chg="mod">
          <ac:chgData name="Jeffery, Liam - TEP" userId="872983e7-87ca-4c51-b8b9-525c7e7ecff8" providerId="ADAL" clId="{8EF9E988-120E-415A-88D2-B0F53AA29545}" dt="2025-10-28T15:54:48.736" v="465" actId="1076"/>
          <ac:picMkLst>
            <pc:docMk/>
            <pc:sldMk cId="3622408110" sldId="289"/>
            <ac:picMk id="17" creationId="{544FC189-F744-B039-3CE9-77DAAD5E5BD7}"/>
          </ac:picMkLst>
        </pc:picChg>
        <pc:picChg chg="mod">
          <ac:chgData name="Jeffery, Liam - TEP" userId="872983e7-87ca-4c51-b8b9-525c7e7ecff8" providerId="ADAL" clId="{8EF9E988-120E-415A-88D2-B0F53AA29545}" dt="2025-10-28T15:54:53.448" v="467" actId="14100"/>
          <ac:picMkLst>
            <pc:docMk/>
            <pc:sldMk cId="3622408110" sldId="289"/>
            <ac:picMk id="21" creationId="{A9B3A073-DE61-1724-B8DC-ECC8736ED946}"/>
          </ac:picMkLst>
        </pc:picChg>
        <pc:picChg chg="mod">
          <ac:chgData name="Jeffery, Liam - TEP" userId="872983e7-87ca-4c51-b8b9-525c7e7ecff8" providerId="ADAL" clId="{8EF9E988-120E-415A-88D2-B0F53AA29545}" dt="2025-10-28T15:53:09.056" v="427" actId="207"/>
          <ac:picMkLst>
            <pc:docMk/>
            <pc:sldMk cId="3622408110" sldId="289"/>
            <ac:picMk id="23" creationId="{5F3AFC40-E61F-5F9B-6C17-193F4D3C45D4}"/>
          </ac:picMkLst>
        </pc:picChg>
        <pc:picChg chg="mod">
          <ac:chgData name="Jeffery, Liam - TEP" userId="872983e7-87ca-4c51-b8b9-525c7e7ecff8" providerId="ADAL" clId="{8EF9E988-120E-415A-88D2-B0F53AA29545}" dt="2025-10-28T15:53:09.056" v="427" actId="207"/>
          <ac:picMkLst>
            <pc:docMk/>
            <pc:sldMk cId="3622408110" sldId="289"/>
            <ac:picMk id="32" creationId="{25ECB678-FA9C-4FEC-481A-EFDB8FC6C2ED}"/>
          </ac:picMkLst>
        </pc:picChg>
      </pc:sldChg>
      <pc:sldChg chg="addSp delSp modSp mod">
        <pc:chgData name="Jeffery, Liam - TEP" userId="872983e7-87ca-4c51-b8b9-525c7e7ecff8" providerId="ADAL" clId="{8EF9E988-120E-415A-88D2-B0F53AA29545}" dt="2025-10-28T15:32:20.655" v="46" actId="1076"/>
        <pc:sldMkLst>
          <pc:docMk/>
          <pc:sldMk cId="1165988941" sldId="432"/>
        </pc:sldMkLst>
        <pc:spChg chg="mod">
          <ac:chgData name="Jeffery, Liam - TEP" userId="872983e7-87ca-4c51-b8b9-525c7e7ecff8" providerId="ADAL" clId="{8EF9E988-120E-415A-88D2-B0F53AA29545}" dt="2025-10-28T15:30:49.847" v="25" actId="1076"/>
          <ac:spMkLst>
            <pc:docMk/>
            <pc:sldMk cId="1165988941" sldId="432"/>
            <ac:spMk id="4" creationId="{8B0BB189-FD62-2581-F11C-29F97B0CB83D}"/>
          </ac:spMkLst>
        </pc:spChg>
        <pc:spChg chg="mod">
          <ac:chgData name="Jeffery, Liam - TEP" userId="872983e7-87ca-4c51-b8b9-525c7e7ecff8" providerId="ADAL" clId="{8EF9E988-120E-415A-88D2-B0F53AA29545}" dt="2025-10-28T15:30:58.470" v="28" actId="20577"/>
          <ac:spMkLst>
            <pc:docMk/>
            <pc:sldMk cId="1165988941" sldId="432"/>
            <ac:spMk id="10" creationId="{CC933601-FE44-DDD3-4A8D-7549547D97F6}"/>
          </ac:spMkLst>
        </pc:spChg>
        <pc:spChg chg="mod">
          <ac:chgData name="Jeffery, Liam - TEP" userId="872983e7-87ca-4c51-b8b9-525c7e7ecff8" providerId="ADAL" clId="{8EF9E988-120E-415A-88D2-B0F53AA29545}" dt="2025-10-28T15:31:12.384" v="30" actId="1076"/>
          <ac:spMkLst>
            <pc:docMk/>
            <pc:sldMk cId="1165988941" sldId="432"/>
            <ac:spMk id="11" creationId="{1D39628B-8AEA-C25E-85FD-8B94512ED047}"/>
          </ac:spMkLst>
        </pc:spChg>
        <pc:spChg chg="mod">
          <ac:chgData name="Jeffery, Liam - TEP" userId="872983e7-87ca-4c51-b8b9-525c7e7ecff8" providerId="ADAL" clId="{8EF9E988-120E-415A-88D2-B0F53AA29545}" dt="2025-10-28T15:32:20.655" v="46" actId="1076"/>
          <ac:spMkLst>
            <pc:docMk/>
            <pc:sldMk cId="1165988941" sldId="432"/>
            <ac:spMk id="12" creationId="{0E445964-41B5-11C1-7AC9-44210A144CF6}"/>
          </ac:spMkLst>
        </pc:spChg>
        <pc:spChg chg="mod">
          <ac:chgData name="Jeffery, Liam - TEP" userId="872983e7-87ca-4c51-b8b9-525c7e7ecff8" providerId="ADAL" clId="{8EF9E988-120E-415A-88D2-B0F53AA29545}" dt="2025-10-28T15:31:32.880" v="35" actId="1076"/>
          <ac:spMkLst>
            <pc:docMk/>
            <pc:sldMk cId="1165988941" sldId="432"/>
            <ac:spMk id="13" creationId="{9544A87B-2B72-D838-4EC3-F8A4A9B08E66}"/>
          </ac:spMkLst>
        </pc:spChg>
        <pc:spChg chg="add del mod">
          <ac:chgData name="Jeffery, Liam - TEP" userId="872983e7-87ca-4c51-b8b9-525c7e7ecff8" providerId="ADAL" clId="{8EF9E988-120E-415A-88D2-B0F53AA29545}" dt="2025-10-28T15:30:08.952" v="18" actId="403"/>
          <ac:spMkLst>
            <pc:docMk/>
            <pc:sldMk cId="1165988941" sldId="432"/>
            <ac:spMk id="19" creationId="{C4540A7E-74B5-2D7E-D10B-A3D5A06256CA}"/>
          </ac:spMkLst>
        </pc:spChg>
        <pc:picChg chg="mod">
          <ac:chgData name="Jeffery, Liam - TEP" userId="872983e7-87ca-4c51-b8b9-525c7e7ecff8" providerId="ADAL" clId="{8EF9E988-120E-415A-88D2-B0F53AA29545}" dt="2025-10-28T15:27:12.186" v="8" actId="27349"/>
          <ac:picMkLst>
            <pc:docMk/>
            <pc:sldMk cId="1165988941" sldId="432"/>
            <ac:picMk id="3" creationId="{DDE66890-26FB-7933-97F0-3042F0801DE9}"/>
          </ac:picMkLst>
        </pc:picChg>
        <pc:picChg chg="mod">
          <ac:chgData name="Jeffery, Liam - TEP" userId="872983e7-87ca-4c51-b8b9-525c7e7ecff8" providerId="ADAL" clId="{8EF9E988-120E-415A-88D2-B0F53AA29545}" dt="2025-10-28T15:27:07.860" v="6" actId="27349"/>
          <ac:picMkLst>
            <pc:docMk/>
            <pc:sldMk cId="1165988941" sldId="432"/>
            <ac:picMk id="5" creationId="{6AE0A999-F918-E041-2BB8-29694A2E214A}"/>
          </ac:picMkLst>
        </pc:picChg>
        <pc:picChg chg="mod">
          <ac:chgData name="Jeffery, Liam - TEP" userId="872983e7-87ca-4c51-b8b9-525c7e7ecff8" providerId="ADAL" clId="{8EF9E988-120E-415A-88D2-B0F53AA29545}" dt="2025-10-28T15:27:10.034" v="7" actId="27349"/>
          <ac:picMkLst>
            <pc:docMk/>
            <pc:sldMk cId="1165988941" sldId="432"/>
            <ac:picMk id="7" creationId="{DD07C2DA-77BD-DDE2-E71D-CDDA02A610EE}"/>
          </ac:picMkLst>
        </pc:picChg>
        <pc:picChg chg="mod">
          <ac:chgData name="Jeffery, Liam - TEP" userId="872983e7-87ca-4c51-b8b9-525c7e7ecff8" providerId="ADAL" clId="{8EF9E988-120E-415A-88D2-B0F53AA29545}" dt="2025-10-28T15:27:05.497" v="5" actId="27349"/>
          <ac:picMkLst>
            <pc:docMk/>
            <pc:sldMk cId="1165988941" sldId="432"/>
            <ac:picMk id="8" creationId="{BC4CC083-80EF-9994-7F61-CE05B2780D43}"/>
          </ac:picMkLst>
        </pc:picChg>
        <pc:picChg chg="mod">
          <ac:chgData name="Jeffery, Liam - TEP" userId="872983e7-87ca-4c51-b8b9-525c7e7ecff8" providerId="ADAL" clId="{8EF9E988-120E-415A-88D2-B0F53AA29545}" dt="2025-10-28T15:27:02.549" v="4" actId="207"/>
          <ac:picMkLst>
            <pc:docMk/>
            <pc:sldMk cId="1165988941" sldId="432"/>
            <ac:picMk id="9" creationId="{22171990-767C-A11B-0B9C-B92DC4116843}"/>
          </ac:picMkLst>
        </pc:picChg>
      </pc:sldChg>
      <pc:sldChg chg="modSp mod">
        <pc:chgData name="Jeffery, Liam - TEP" userId="872983e7-87ca-4c51-b8b9-525c7e7ecff8" providerId="ADAL" clId="{8EF9E988-120E-415A-88D2-B0F53AA29545}" dt="2025-10-28T15:34:43.561" v="75" actId="1076"/>
        <pc:sldMkLst>
          <pc:docMk/>
          <pc:sldMk cId="98790202" sldId="435"/>
        </pc:sldMkLst>
        <pc:spChg chg="mod">
          <ac:chgData name="Jeffery, Liam - TEP" userId="872983e7-87ca-4c51-b8b9-525c7e7ecff8" providerId="ADAL" clId="{8EF9E988-120E-415A-88D2-B0F53AA29545}" dt="2025-10-28T15:34:28.287" v="70" actId="404"/>
          <ac:spMkLst>
            <pc:docMk/>
            <pc:sldMk cId="98790202" sldId="435"/>
            <ac:spMk id="6" creationId="{2A9ABF48-AB59-13BA-0571-D367A650C12C}"/>
          </ac:spMkLst>
        </pc:spChg>
        <pc:spChg chg="mod">
          <ac:chgData name="Jeffery, Liam - TEP" userId="872983e7-87ca-4c51-b8b9-525c7e7ecff8" providerId="ADAL" clId="{8EF9E988-120E-415A-88D2-B0F53AA29545}" dt="2025-10-28T15:34:36.675" v="73" actId="1076"/>
          <ac:spMkLst>
            <pc:docMk/>
            <pc:sldMk cId="98790202" sldId="435"/>
            <ac:spMk id="10" creationId="{B2576F29-2529-9B40-CB75-7067E6DB1AFD}"/>
          </ac:spMkLst>
        </pc:spChg>
        <pc:spChg chg="mod">
          <ac:chgData name="Jeffery, Liam - TEP" userId="872983e7-87ca-4c51-b8b9-525c7e7ecff8" providerId="ADAL" clId="{8EF9E988-120E-415A-88D2-B0F53AA29545}" dt="2025-10-28T15:34:07.834" v="66" actId="1076"/>
          <ac:spMkLst>
            <pc:docMk/>
            <pc:sldMk cId="98790202" sldId="435"/>
            <ac:spMk id="11" creationId="{3D7CECCA-77E4-E7DB-6184-93D6AF64BF42}"/>
          </ac:spMkLst>
        </pc:spChg>
        <pc:spChg chg="mod">
          <ac:chgData name="Jeffery, Liam - TEP" userId="872983e7-87ca-4c51-b8b9-525c7e7ecff8" providerId="ADAL" clId="{8EF9E988-120E-415A-88D2-B0F53AA29545}" dt="2025-10-28T15:34:23.528" v="69" actId="1076"/>
          <ac:spMkLst>
            <pc:docMk/>
            <pc:sldMk cId="98790202" sldId="435"/>
            <ac:spMk id="12" creationId="{94E2C94E-8457-4A06-0226-8BCACAC11848}"/>
          </ac:spMkLst>
        </pc:spChg>
        <pc:spChg chg="mod">
          <ac:chgData name="Jeffery, Liam - TEP" userId="872983e7-87ca-4c51-b8b9-525c7e7ecff8" providerId="ADAL" clId="{8EF9E988-120E-415A-88D2-B0F53AA29545}" dt="2025-10-28T15:34:43.561" v="75" actId="1076"/>
          <ac:spMkLst>
            <pc:docMk/>
            <pc:sldMk cId="98790202" sldId="435"/>
            <ac:spMk id="13" creationId="{9D8D8CF3-4ACB-8CED-47D3-06F938BFC546}"/>
          </ac:spMkLst>
        </pc:spChg>
        <pc:spChg chg="mod">
          <ac:chgData name="Jeffery, Liam - TEP" userId="872983e7-87ca-4c51-b8b9-525c7e7ecff8" providerId="ADAL" clId="{8EF9E988-120E-415A-88D2-B0F53AA29545}" dt="2025-10-28T15:33:40.390" v="58" actId="1076"/>
          <ac:spMkLst>
            <pc:docMk/>
            <pc:sldMk cId="98790202" sldId="435"/>
            <ac:spMk id="16" creationId="{FF9CF5B8-E046-99FF-233B-EF8900923F58}"/>
          </ac:spMkLst>
        </pc:spChg>
        <pc:picChg chg="mod">
          <ac:chgData name="Jeffery, Liam - TEP" userId="872983e7-87ca-4c51-b8b9-525c7e7ecff8" providerId="ADAL" clId="{8EF9E988-120E-415A-88D2-B0F53AA29545}" dt="2025-10-28T15:32:38.312" v="48" actId="208"/>
          <ac:picMkLst>
            <pc:docMk/>
            <pc:sldMk cId="98790202" sldId="435"/>
            <ac:picMk id="3" creationId="{A812A558-EAF4-933E-329A-BC2F78C8CEE3}"/>
          </ac:picMkLst>
        </pc:picChg>
        <pc:picChg chg="mod">
          <ac:chgData name="Jeffery, Liam - TEP" userId="872983e7-87ca-4c51-b8b9-525c7e7ecff8" providerId="ADAL" clId="{8EF9E988-120E-415A-88D2-B0F53AA29545}" dt="2025-10-28T15:32:38.312" v="48" actId="208"/>
          <ac:picMkLst>
            <pc:docMk/>
            <pc:sldMk cId="98790202" sldId="435"/>
            <ac:picMk id="5" creationId="{1E448184-EFF3-FD6A-CA80-74D0142F5370}"/>
          </ac:picMkLst>
        </pc:picChg>
        <pc:picChg chg="mod">
          <ac:chgData name="Jeffery, Liam - TEP" userId="872983e7-87ca-4c51-b8b9-525c7e7ecff8" providerId="ADAL" clId="{8EF9E988-120E-415A-88D2-B0F53AA29545}" dt="2025-10-28T15:32:38.312" v="48" actId="208"/>
          <ac:picMkLst>
            <pc:docMk/>
            <pc:sldMk cId="98790202" sldId="435"/>
            <ac:picMk id="7" creationId="{C05941F0-2F8B-5014-21AE-231B936C11BD}"/>
          </ac:picMkLst>
        </pc:picChg>
        <pc:picChg chg="mod">
          <ac:chgData name="Jeffery, Liam - TEP" userId="872983e7-87ca-4c51-b8b9-525c7e7ecff8" providerId="ADAL" clId="{8EF9E988-120E-415A-88D2-B0F53AA29545}" dt="2025-10-28T15:32:38.312" v="48" actId="208"/>
          <ac:picMkLst>
            <pc:docMk/>
            <pc:sldMk cId="98790202" sldId="435"/>
            <ac:picMk id="8" creationId="{F4226782-FE86-ABF4-9100-388774FA0637}"/>
          </ac:picMkLst>
        </pc:picChg>
        <pc:picChg chg="mod">
          <ac:chgData name="Jeffery, Liam - TEP" userId="872983e7-87ca-4c51-b8b9-525c7e7ecff8" providerId="ADAL" clId="{8EF9E988-120E-415A-88D2-B0F53AA29545}" dt="2025-10-28T15:32:38.312" v="48" actId="208"/>
          <ac:picMkLst>
            <pc:docMk/>
            <pc:sldMk cId="98790202" sldId="435"/>
            <ac:picMk id="9" creationId="{F5581BFB-0E34-B956-7FCF-4A602BDBD19B}"/>
          </ac:picMkLst>
        </pc:picChg>
      </pc:sldChg>
      <pc:sldChg chg="modSp mod">
        <pc:chgData name="Jeffery, Liam - TEP" userId="872983e7-87ca-4c51-b8b9-525c7e7ecff8" providerId="ADAL" clId="{8EF9E988-120E-415A-88D2-B0F53AA29545}" dt="2025-10-28T15:36:45.626" v="100" actId="1076"/>
        <pc:sldMkLst>
          <pc:docMk/>
          <pc:sldMk cId="2714448382" sldId="436"/>
        </pc:sldMkLst>
        <pc:spChg chg="mod">
          <ac:chgData name="Jeffery, Liam - TEP" userId="872983e7-87ca-4c51-b8b9-525c7e7ecff8" providerId="ADAL" clId="{8EF9E988-120E-415A-88D2-B0F53AA29545}" dt="2025-10-28T15:36:23.474" v="94" actId="207"/>
          <ac:spMkLst>
            <pc:docMk/>
            <pc:sldMk cId="2714448382" sldId="436"/>
            <ac:spMk id="2" creationId="{0A876938-A4B2-A4C4-2BE3-35A27654940C}"/>
          </ac:spMkLst>
        </pc:spChg>
        <pc:spChg chg="mod">
          <ac:chgData name="Jeffery, Liam - TEP" userId="872983e7-87ca-4c51-b8b9-525c7e7ecff8" providerId="ADAL" clId="{8EF9E988-120E-415A-88D2-B0F53AA29545}" dt="2025-10-28T15:36:45.626" v="100" actId="1076"/>
          <ac:spMkLst>
            <pc:docMk/>
            <pc:sldMk cId="2714448382" sldId="436"/>
            <ac:spMk id="13" creationId="{C904FD4A-10A7-50A9-FC0E-1C7754CDE0AF}"/>
          </ac:spMkLst>
        </pc:spChg>
        <pc:spChg chg="mod">
          <ac:chgData name="Jeffery, Liam - TEP" userId="872983e7-87ca-4c51-b8b9-525c7e7ecff8" providerId="ADAL" clId="{8EF9E988-120E-415A-88D2-B0F53AA29545}" dt="2025-10-28T15:35:10.102" v="78" actId="207"/>
          <ac:spMkLst>
            <pc:docMk/>
            <pc:sldMk cId="2714448382" sldId="436"/>
            <ac:spMk id="21" creationId="{B9C083AF-29E7-D42A-A692-380A8A7B2FB7}"/>
          </ac:spMkLst>
        </pc:spChg>
        <pc:picChg chg="mod">
          <ac:chgData name="Jeffery, Liam - TEP" userId="872983e7-87ca-4c51-b8b9-525c7e7ecff8" providerId="ADAL" clId="{8EF9E988-120E-415A-88D2-B0F53AA29545}" dt="2025-10-28T15:35:02.198" v="76" actId="207"/>
          <ac:picMkLst>
            <pc:docMk/>
            <pc:sldMk cId="2714448382" sldId="436"/>
            <ac:picMk id="5" creationId="{499939A6-370A-2C61-EBAF-992C90EB11B4}"/>
          </ac:picMkLst>
        </pc:picChg>
        <pc:picChg chg="mod">
          <ac:chgData name="Jeffery, Liam - TEP" userId="872983e7-87ca-4c51-b8b9-525c7e7ecff8" providerId="ADAL" clId="{8EF9E988-120E-415A-88D2-B0F53AA29545}" dt="2025-10-28T15:36:03.067" v="83" actId="1076"/>
          <ac:picMkLst>
            <pc:docMk/>
            <pc:sldMk cId="2714448382" sldId="436"/>
            <ac:picMk id="17" creationId="{EFC6218E-3C7F-78F4-E594-711DA865EBC2}"/>
          </ac:picMkLst>
        </pc:picChg>
        <pc:picChg chg="mod">
          <ac:chgData name="Jeffery, Liam - TEP" userId="872983e7-87ca-4c51-b8b9-525c7e7ecff8" providerId="ADAL" clId="{8EF9E988-120E-415A-88D2-B0F53AA29545}" dt="2025-10-28T15:36:08.434" v="84" actId="1076"/>
          <ac:picMkLst>
            <pc:docMk/>
            <pc:sldMk cId="2714448382" sldId="436"/>
            <ac:picMk id="18" creationId="{D916FF1F-0BB8-003D-9658-96B583A83673}"/>
          </ac:picMkLst>
        </pc:picChg>
      </pc:sldChg>
      <pc:sldChg chg="modSp mod">
        <pc:chgData name="Jeffery, Liam - TEP" userId="872983e7-87ca-4c51-b8b9-525c7e7ecff8" providerId="ADAL" clId="{8EF9E988-120E-415A-88D2-B0F53AA29545}" dt="2025-10-28T15:56:21.741" v="486" actId="2711"/>
        <pc:sldMkLst>
          <pc:docMk/>
          <pc:sldMk cId="1255131152" sldId="437"/>
        </pc:sldMkLst>
        <pc:spChg chg="mod">
          <ac:chgData name="Jeffery, Liam - TEP" userId="872983e7-87ca-4c51-b8b9-525c7e7ecff8" providerId="ADAL" clId="{8EF9E988-120E-415A-88D2-B0F53AA29545}" dt="2025-10-28T15:56:21.741" v="486" actId="2711"/>
          <ac:spMkLst>
            <pc:docMk/>
            <pc:sldMk cId="1255131152" sldId="437"/>
            <ac:spMk id="2" creationId="{6D6ECF4F-5AE2-AF31-1FBF-776568EB5E43}"/>
          </ac:spMkLst>
        </pc:spChg>
        <pc:spChg chg="mod">
          <ac:chgData name="Jeffery, Liam - TEP" userId="872983e7-87ca-4c51-b8b9-525c7e7ecff8" providerId="ADAL" clId="{8EF9E988-120E-415A-88D2-B0F53AA29545}" dt="2025-10-28T15:56:12.892" v="485" actId="1076"/>
          <ac:spMkLst>
            <pc:docMk/>
            <pc:sldMk cId="1255131152" sldId="437"/>
            <ac:spMk id="4" creationId="{313E9D4F-FB9A-0D3B-FCC7-B3BCE4DEB321}"/>
          </ac:spMkLst>
        </pc:spChg>
      </pc:sldChg>
      <pc:sldChg chg="modSp mod">
        <pc:chgData name="Jeffery, Liam - TEP" userId="872983e7-87ca-4c51-b8b9-525c7e7ecff8" providerId="ADAL" clId="{8EF9E988-120E-415A-88D2-B0F53AA29545}" dt="2025-10-28T15:26:54.211" v="3" actId="20577"/>
        <pc:sldMkLst>
          <pc:docMk/>
          <pc:sldMk cId="269908077" sldId="438"/>
        </pc:sldMkLst>
        <pc:spChg chg="mod">
          <ac:chgData name="Jeffery, Liam - TEP" userId="872983e7-87ca-4c51-b8b9-525c7e7ecff8" providerId="ADAL" clId="{8EF9E988-120E-415A-88D2-B0F53AA29545}" dt="2025-10-28T15:26:54.211" v="3" actId="20577"/>
          <ac:spMkLst>
            <pc:docMk/>
            <pc:sldMk cId="269908077" sldId="438"/>
            <ac:spMk id="3" creationId="{CBE02EFC-B0E9-D6BD-20E7-EFFB8C761B5D}"/>
          </ac:spMkLst>
        </pc:spChg>
      </pc:sldChg>
      <pc:sldChg chg="modSp mod">
        <pc:chgData name="Jeffery, Liam - TEP" userId="872983e7-87ca-4c51-b8b9-525c7e7ecff8" providerId="ADAL" clId="{8EF9E988-120E-415A-88D2-B0F53AA29545}" dt="2025-10-28T15:39:05.270" v="128" actId="207"/>
        <pc:sldMkLst>
          <pc:docMk/>
          <pc:sldMk cId="816699416" sldId="444"/>
        </pc:sldMkLst>
        <pc:spChg chg="mod">
          <ac:chgData name="Jeffery, Liam - TEP" userId="872983e7-87ca-4c51-b8b9-525c7e7ecff8" providerId="ADAL" clId="{8EF9E988-120E-415A-88D2-B0F53AA29545}" dt="2025-10-28T15:37:25.032" v="106" actId="1076"/>
          <ac:spMkLst>
            <pc:docMk/>
            <pc:sldMk cId="816699416" sldId="444"/>
            <ac:spMk id="4" creationId="{B0BEDC61-69A3-DACC-FDCA-08DE0EE0DB18}"/>
          </ac:spMkLst>
        </pc:spChg>
        <pc:spChg chg="mod">
          <ac:chgData name="Jeffery, Liam - TEP" userId="872983e7-87ca-4c51-b8b9-525c7e7ecff8" providerId="ADAL" clId="{8EF9E988-120E-415A-88D2-B0F53AA29545}" dt="2025-10-28T15:38:05.583" v="119" actId="2085"/>
          <ac:spMkLst>
            <pc:docMk/>
            <pc:sldMk cId="816699416" sldId="444"/>
            <ac:spMk id="6" creationId="{BB53AE33-5853-7FAE-6F15-FF13EF830224}"/>
          </ac:spMkLst>
        </pc:spChg>
        <pc:spChg chg="mod">
          <ac:chgData name="Jeffery, Liam - TEP" userId="872983e7-87ca-4c51-b8b9-525c7e7ecff8" providerId="ADAL" clId="{8EF9E988-120E-415A-88D2-B0F53AA29545}" dt="2025-10-28T15:38:23.078" v="121" actId="207"/>
          <ac:spMkLst>
            <pc:docMk/>
            <pc:sldMk cId="816699416" sldId="444"/>
            <ac:spMk id="7" creationId="{73B3DB43-3FE2-470E-AD51-85645B9FE945}"/>
          </ac:spMkLst>
        </pc:spChg>
        <pc:spChg chg="mod">
          <ac:chgData name="Jeffery, Liam - TEP" userId="872983e7-87ca-4c51-b8b9-525c7e7ecff8" providerId="ADAL" clId="{8EF9E988-120E-415A-88D2-B0F53AA29545}" dt="2025-10-28T15:38:17.453" v="120" actId="207"/>
          <ac:spMkLst>
            <pc:docMk/>
            <pc:sldMk cId="816699416" sldId="444"/>
            <ac:spMk id="8" creationId="{8DEB4E51-C35E-E5D1-9185-8E19E9FDC083}"/>
          </ac:spMkLst>
        </pc:spChg>
        <pc:spChg chg="mod">
          <ac:chgData name="Jeffery, Liam - TEP" userId="872983e7-87ca-4c51-b8b9-525c7e7ecff8" providerId="ADAL" clId="{8EF9E988-120E-415A-88D2-B0F53AA29545}" dt="2025-10-28T15:38:53.050" v="126" actId="207"/>
          <ac:spMkLst>
            <pc:docMk/>
            <pc:sldMk cId="816699416" sldId="444"/>
            <ac:spMk id="12" creationId="{D097A5D8-53A0-5703-2F57-B2CEA776769E}"/>
          </ac:spMkLst>
        </pc:spChg>
        <pc:spChg chg="mod">
          <ac:chgData name="Jeffery, Liam - TEP" userId="872983e7-87ca-4c51-b8b9-525c7e7ecff8" providerId="ADAL" clId="{8EF9E988-120E-415A-88D2-B0F53AA29545}" dt="2025-10-28T15:39:05.270" v="128" actId="207"/>
          <ac:spMkLst>
            <pc:docMk/>
            <pc:sldMk cId="816699416" sldId="444"/>
            <ac:spMk id="13" creationId="{2DC71227-FB26-920C-98B2-0448E68B6768}"/>
          </ac:spMkLst>
        </pc:spChg>
        <pc:grpChg chg="mod">
          <ac:chgData name="Jeffery, Liam - TEP" userId="872983e7-87ca-4c51-b8b9-525c7e7ecff8" providerId="ADAL" clId="{8EF9E988-120E-415A-88D2-B0F53AA29545}" dt="2025-10-28T15:37:47.686" v="114" actId="1076"/>
          <ac:grpSpMkLst>
            <pc:docMk/>
            <pc:sldMk cId="816699416" sldId="444"/>
            <ac:grpSpMk id="5" creationId="{42C59919-ABF3-E086-0BD5-B1A46D79ED92}"/>
          </ac:grpSpMkLst>
        </pc:grpChg>
        <pc:picChg chg="mod">
          <ac:chgData name="Jeffery, Liam - TEP" userId="872983e7-87ca-4c51-b8b9-525c7e7ecff8" providerId="ADAL" clId="{8EF9E988-120E-415A-88D2-B0F53AA29545}" dt="2025-10-28T15:37:59.449" v="118" actId="2085"/>
          <ac:picMkLst>
            <pc:docMk/>
            <pc:sldMk cId="816699416" sldId="444"/>
            <ac:picMk id="9" creationId="{BCA43DA2-8B35-0A35-6057-C85202B441FF}"/>
          </ac:picMkLst>
        </pc:picChg>
        <pc:picChg chg="mod">
          <ac:chgData name="Jeffery, Liam - TEP" userId="872983e7-87ca-4c51-b8b9-525c7e7ecff8" providerId="ADAL" clId="{8EF9E988-120E-415A-88D2-B0F53AA29545}" dt="2025-10-28T15:38:31.466" v="122" actId="207"/>
          <ac:picMkLst>
            <pc:docMk/>
            <pc:sldMk cId="816699416" sldId="444"/>
            <ac:picMk id="14" creationId="{1CDD6B64-23F3-0602-E1D0-C362ABC3521F}"/>
          </ac:picMkLst>
        </pc:picChg>
      </pc:sldChg>
      <pc:sldChg chg="modSp mod">
        <pc:chgData name="Jeffery, Liam - TEP" userId="872983e7-87ca-4c51-b8b9-525c7e7ecff8" providerId="ADAL" clId="{8EF9E988-120E-415A-88D2-B0F53AA29545}" dt="2025-10-28T15:56:33.099" v="488" actId="14100"/>
        <pc:sldMkLst>
          <pc:docMk/>
          <pc:sldMk cId="4048158209" sldId="445"/>
        </pc:sldMkLst>
        <pc:spChg chg="mod">
          <ac:chgData name="Jeffery, Liam - TEP" userId="872983e7-87ca-4c51-b8b9-525c7e7ecff8" providerId="ADAL" clId="{8EF9E988-120E-415A-88D2-B0F53AA29545}" dt="2025-10-28T15:56:33.099" v="488" actId="14100"/>
          <ac:spMkLst>
            <pc:docMk/>
            <pc:sldMk cId="4048158209" sldId="445"/>
            <ac:spMk id="3" creationId="{2D0EA92C-7369-5D63-165B-6C1568B43158}"/>
          </ac:spMkLst>
        </pc:spChg>
      </pc:sldChg>
      <pc:sldChg chg="modSp mod">
        <pc:chgData name="Jeffery, Liam - TEP" userId="872983e7-87ca-4c51-b8b9-525c7e7ecff8" providerId="ADAL" clId="{8EF9E988-120E-415A-88D2-B0F53AA29545}" dt="2025-10-28T15:39:30.957" v="133" actId="207"/>
        <pc:sldMkLst>
          <pc:docMk/>
          <pc:sldMk cId="2828612246" sldId="446"/>
        </pc:sldMkLst>
        <pc:spChg chg="mod">
          <ac:chgData name="Jeffery, Liam - TEP" userId="872983e7-87ca-4c51-b8b9-525c7e7ecff8" providerId="ADAL" clId="{8EF9E988-120E-415A-88D2-B0F53AA29545}" dt="2025-10-28T15:39:26.630" v="132" actId="1076"/>
          <ac:spMkLst>
            <pc:docMk/>
            <pc:sldMk cId="2828612246" sldId="446"/>
            <ac:spMk id="4" creationId="{3286DE30-BDA1-92A0-5B31-38BE3A01782D}"/>
          </ac:spMkLst>
        </pc:spChg>
        <pc:picChg chg="mod">
          <ac:chgData name="Jeffery, Liam - TEP" userId="872983e7-87ca-4c51-b8b9-525c7e7ecff8" providerId="ADAL" clId="{8EF9E988-120E-415A-88D2-B0F53AA29545}" dt="2025-10-28T15:39:30.957" v="133" actId="207"/>
          <ac:picMkLst>
            <pc:docMk/>
            <pc:sldMk cId="2828612246" sldId="446"/>
            <ac:picMk id="5" creationId="{7D67014A-77FE-DBFE-3F60-620BC18A8A50}"/>
          </ac:picMkLst>
        </pc:picChg>
      </pc:sldChg>
      <pc:sldChg chg="modSp mod">
        <pc:chgData name="Jeffery, Liam - TEP" userId="872983e7-87ca-4c51-b8b9-525c7e7ecff8" providerId="ADAL" clId="{8EF9E988-120E-415A-88D2-B0F53AA29545}" dt="2025-10-28T15:43:19.860" v="245" actId="20577"/>
        <pc:sldMkLst>
          <pc:docMk/>
          <pc:sldMk cId="1079918468" sldId="447"/>
        </pc:sldMkLst>
        <pc:spChg chg="mod">
          <ac:chgData name="Jeffery, Liam - TEP" userId="872983e7-87ca-4c51-b8b9-525c7e7ecff8" providerId="ADAL" clId="{8EF9E988-120E-415A-88D2-B0F53AA29545}" dt="2025-10-28T15:43:19.860" v="245" actId="20577"/>
          <ac:spMkLst>
            <pc:docMk/>
            <pc:sldMk cId="1079918468" sldId="447"/>
            <ac:spMk id="5" creationId="{9494CA0D-6596-6E1A-3690-D9282B94C626}"/>
          </ac:spMkLst>
        </pc:spChg>
        <pc:spChg chg="mod">
          <ac:chgData name="Jeffery, Liam - TEP" userId="872983e7-87ca-4c51-b8b9-525c7e7ecff8" providerId="ADAL" clId="{8EF9E988-120E-415A-88D2-B0F53AA29545}" dt="2025-10-28T15:40:58.790" v="158" actId="207"/>
          <ac:spMkLst>
            <pc:docMk/>
            <pc:sldMk cId="1079918468" sldId="447"/>
            <ac:spMk id="6" creationId="{EBD79215-1FF6-05CC-4FB5-E7391353266E}"/>
          </ac:spMkLst>
        </pc:spChg>
        <pc:picChg chg="mod">
          <ac:chgData name="Jeffery, Liam - TEP" userId="872983e7-87ca-4c51-b8b9-525c7e7ecff8" providerId="ADAL" clId="{8EF9E988-120E-415A-88D2-B0F53AA29545}" dt="2025-10-28T15:40:50.964" v="156" actId="207"/>
          <ac:picMkLst>
            <pc:docMk/>
            <pc:sldMk cId="1079918468" sldId="447"/>
            <ac:picMk id="4" creationId="{F9B52C62-05F0-DEAC-239C-402A1F3B97CD}"/>
          </ac:picMkLst>
        </pc:picChg>
      </pc:sldChg>
      <pc:sldChg chg="modSp mod">
        <pc:chgData name="Jeffery, Liam - TEP" userId="872983e7-87ca-4c51-b8b9-525c7e7ecff8" providerId="ADAL" clId="{8EF9E988-120E-415A-88D2-B0F53AA29545}" dt="2025-10-28T15:40:41.981" v="155" actId="207"/>
        <pc:sldMkLst>
          <pc:docMk/>
          <pc:sldMk cId="3209243141" sldId="448"/>
        </pc:sldMkLst>
        <pc:spChg chg="mod">
          <ac:chgData name="Jeffery, Liam - TEP" userId="872983e7-87ca-4c51-b8b9-525c7e7ecff8" providerId="ADAL" clId="{8EF9E988-120E-415A-88D2-B0F53AA29545}" dt="2025-10-28T15:40:41.981" v="155" actId="207"/>
          <ac:spMkLst>
            <pc:docMk/>
            <pc:sldMk cId="3209243141" sldId="448"/>
            <ac:spMk id="4" creationId="{42E99B95-200A-6700-B024-47B4449C8919}"/>
          </ac:spMkLst>
        </pc:spChg>
        <pc:spChg chg="mod">
          <ac:chgData name="Jeffery, Liam - TEP" userId="872983e7-87ca-4c51-b8b9-525c7e7ecff8" providerId="ADAL" clId="{8EF9E988-120E-415A-88D2-B0F53AA29545}" dt="2025-10-28T15:40:05.625" v="139" actId="208"/>
          <ac:spMkLst>
            <pc:docMk/>
            <pc:sldMk cId="3209243141" sldId="448"/>
            <ac:spMk id="5" creationId="{3058F97A-4690-C5F6-8FCE-A89AE3A8EC85}"/>
          </ac:spMkLst>
        </pc:spChg>
        <pc:spChg chg="mod">
          <ac:chgData name="Jeffery, Liam - TEP" userId="872983e7-87ca-4c51-b8b9-525c7e7ecff8" providerId="ADAL" clId="{8EF9E988-120E-415A-88D2-B0F53AA29545}" dt="2025-10-28T15:40:05.625" v="139" actId="208"/>
          <ac:spMkLst>
            <pc:docMk/>
            <pc:sldMk cId="3209243141" sldId="448"/>
            <ac:spMk id="6" creationId="{FE03BAE1-7495-F3C0-F69E-43B8522182A1}"/>
          </ac:spMkLst>
        </pc:spChg>
        <pc:spChg chg="mod">
          <ac:chgData name="Jeffery, Liam - TEP" userId="872983e7-87ca-4c51-b8b9-525c7e7ecff8" providerId="ADAL" clId="{8EF9E988-120E-415A-88D2-B0F53AA29545}" dt="2025-10-28T15:40:05.625" v="139" actId="208"/>
          <ac:spMkLst>
            <pc:docMk/>
            <pc:sldMk cId="3209243141" sldId="448"/>
            <ac:spMk id="7" creationId="{E2165867-8E32-044A-71EA-DFDDEDEE0AAC}"/>
          </ac:spMkLst>
        </pc:spChg>
      </pc:sldChg>
      <pc:sldChg chg="modSp mod">
        <pc:chgData name="Jeffery, Liam - TEP" userId="872983e7-87ca-4c51-b8b9-525c7e7ecff8" providerId="ADAL" clId="{8EF9E988-120E-415A-88D2-B0F53AA29545}" dt="2025-10-28T15:56:52.307" v="492" actId="207"/>
        <pc:sldMkLst>
          <pc:docMk/>
          <pc:sldMk cId="3827523984" sldId="449"/>
        </pc:sldMkLst>
        <pc:spChg chg="mod">
          <ac:chgData name="Jeffery, Liam - TEP" userId="872983e7-87ca-4c51-b8b9-525c7e7ecff8" providerId="ADAL" clId="{8EF9E988-120E-415A-88D2-B0F53AA29545}" dt="2025-10-28T15:56:47.598" v="490" actId="1076"/>
          <ac:spMkLst>
            <pc:docMk/>
            <pc:sldMk cId="3827523984" sldId="449"/>
            <ac:spMk id="4" creationId="{3C553698-96CB-C180-EC51-5F780D444060}"/>
          </ac:spMkLst>
        </pc:spChg>
        <pc:picChg chg="mod">
          <ac:chgData name="Jeffery, Liam - TEP" userId="872983e7-87ca-4c51-b8b9-525c7e7ecff8" providerId="ADAL" clId="{8EF9E988-120E-415A-88D2-B0F53AA29545}" dt="2025-10-28T15:56:52.307" v="492" actId="207"/>
          <ac:picMkLst>
            <pc:docMk/>
            <pc:sldMk cId="3827523984" sldId="449"/>
            <ac:picMk id="5" creationId="{43A7B559-8BEB-E2CE-31BE-B64774A808A7}"/>
          </ac:picMkLst>
        </pc:picChg>
      </pc:sldChg>
      <pc:sldChg chg="modSp mod">
        <pc:chgData name="Jeffery, Liam - TEP" userId="872983e7-87ca-4c51-b8b9-525c7e7ecff8" providerId="ADAL" clId="{8EF9E988-120E-415A-88D2-B0F53AA29545}" dt="2025-10-28T15:55:27.863" v="476" actId="1076"/>
        <pc:sldMkLst>
          <pc:docMk/>
          <pc:sldMk cId="1142086533" sldId="450"/>
        </pc:sldMkLst>
        <pc:spChg chg="mod">
          <ac:chgData name="Jeffery, Liam - TEP" userId="872983e7-87ca-4c51-b8b9-525c7e7ecff8" providerId="ADAL" clId="{8EF9E988-120E-415A-88D2-B0F53AA29545}" dt="2025-10-28T15:55:27.863" v="476" actId="1076"/>
          <ac:spMkLst>
            <pc:docMk/>
            <pc:sldMk cId="1142086533" sldId="450"/>
            <ac:spMk id="3" creationId="{97FA5354-F46B-E103-C980-B5014B000BC3}"/>
          </ac:spMkLst>
        </pc:spChg>
      </pc:sldChg>
      <pc:sldChg chg="modSp mod">
        <pc:chgData name="Jeffery, Liam - TEP" userId="872983e7-87ca-4c51-b8b9-525c7e7ecff8" providerId="ADAL" clId="{8EF9E988-120E-415A-88D2-B0F53AA29545}" dt="2025-10-28T15:48:59.477" v="387" actId="207"/>
        <pc:sldMkLst>
          <pc:docMk/>
          <pc:sldMk cId="1652044678" sldId="451"/>
        </pc:sldMkLst>
        <pc:spChg chg="mod">
          <ac:chgData name="Jeffery, Liam - TEP" userId="872983e7-87ca-4c51-b8b9-525c7e7ecff8" providerId="ADAL" clId="{8EF9E988-120E-415A-88D2-B0F53AA29545}" dt="2025-10-28T15:43:39.165" v="250" actId="1076"/>
          <ac:spMkLst>
            <pc:docMk/>
            <pc:sldMk cId="1652044678" sldId="451"/>
            <ac:spMk id="4" creationId="{EF0E3C94-5215-99C6-D306-0E2E35967C39}"/>
          </ac:spMkLst>
        </pc:spChg>
        <pc:spChg chg="mod">
          <ac:chgData name="Jeffery, Liam - TEP" userId="872983e7-87ca-4c51-b8b9-525c7e7ecff8" providerId="ADAL" clId="{8EF9E988-120E-415A-88D2-B0F53AA29545}" dt="2025-10-28T15:47:56.360" v="378" actId="207"/>
          <ac:spMkLst>
            <pc:docMk/>
            <pc:sldMk cId="1652044678" sldId="451"/>
            <ac:spMk id="5" creationId="{018122DB-264C-34D4-D300-984F1435E69B}"/>
          </ac:spMkLst>
        </pc:spChg>
        <pc:spChg chg="mod">
          <ac:chgData name="Jeffery, Liam - TEP" userId="872983e7-87ca-4c51-b8b9-525c7e7ecff8" providerId="ADAL" clId="{8EF9E988-120E-415A-88D2-B0F53AA29545}" dt="2025-10-28T15:48:59.477" v="387" actId="207"/>
          <ac:spMkLst>
            <pc:docMk/>
            <pc:sldMk cId="1652044678" sldId="451"/>
            <ac:spMk id="6" creationId="{BDE4884C-6B06-6635-78E2-6543037B9D23}"/>
          </ac:spMkLst>
        </pc:spChg>
        <pc:spChg chg="mod">
          <ac:chgData name="Jeffery, Liam - TEP" userId="872983e7-87ca-4c51-b8b9-525c7e7ecff8" providerId="ADAL" clId="{8EF9E988-120E-415A-88D2-B0F53AA29545}" dt="2025-10-28T15:48:30.611" v="381" actId="255"/>
          <ac:spMkLst>
            <pc:docMk/>
            <pc:sldMk cId="1652044678" sldId="451"/>
            <ac:spMk id="7" creationId="{E1B6B171-4BA1-547D-7B6F-C463B6972E21}"/>
          </ac:spMkLst>
        </pc:spChg>
        <pc:spChg chg="mod">
          <ac:chgData name="Jeffery, Liam - TEP" userId="872983e7-87ca-4c51-b8b9-525c7e7ecff8" providerId="ADAL" clId="{8EF9E988-120E-415A-88D2-B0F53AA29545}" dt="2025-10-28T15:48:44.830" v="383" actId="207"/>
          <ac:spMkLst>
            <pc:docMk/>
            <pc:sldMk cId="1652044678" sldId="451"/>
            <ac:spMk id="8" creationId="{61B294E9-E5FF-154D-8BA8-88E344CFA011}"/>
          </ac:spMkLst>
        </pc:spChg>
        <pc:spChg chg="mod">
          <ac:chgData name="Jeffery, Liam - TEP" userId="872983e7-87ca-4c51-b8b9-525c7e7ecff8" providerId="ADAL" clId="{8EF9E988-120E-415A-88D2-B0F53AA29545}" dt="2025-10-28T15:48:46.879" v="384" actId="207"/>
          <ac:spMkLst>
            <pc:docMk/>
            <pc:sldMk cId="1652044678" sldId="451"/>
            <ac:spMk id="9" creationId="{716AC00A-3AB1-5EF7-AD40-27A1C4B81920}"/>
          </ac:spMkLst>
        </pc:spChg>
        <pc:spChg chg="mod">
          <ac:chgData name="Jeffery, Liam - TEP" userId="872983e7-87ca-4c51-b8b9-525c7e7ecff8" providerId="ADAL" clId="{8EF9E988-120E-415A-88D2-B0F53AA29545}" dt="2025-10-28T15:48:49.249" v="385" actId="207"/>
          <ac:spMkLst>
            <pc:docMk/>
            <pc:sldMk cId="1652044678" sldId="451"/>
            <ac:spMk id="10" creationId="{2B38B7B8-BF12-CA0D-43A9-915000171797}"/>
          </ac:spMkLst>
        </pc:spChg>
      </pc:sldChg>
      <pc:sldChg chg="delSp modSp mod">
        <pc:chgData name="Jeffery, Liam - TEP" userId="872983e7-87ca-4c51-b8b9-525c7e7ecff8" providerId="ADAL" clId="{8EF9E988-120E-415A-88D2-B0F53AA29545}" dt="2025-10-28T15:50:42.341" v="403" actId="1076"/>
        <pc:sldMkLst>
          <pc:docMk/>
          <pc:sldMk cId="2911152415" sldId="452"/>
        </pc:sldMkLst>
        <pc:spChg chg="del">
          <ac:chgData name="Jeffery, Liam - TEP" userId="872983e7-87ca-4c51-b8b9-525c7e7ecff8" providerId="ADAL" clId="{8EF9E988-120E-415A-88D2-B0F53AA29545}" dt="2025-10-28T15:50:18.891" v="397" actId="478"/>
          <ac:spMkLst>
            <pc:docMk/>
            <pc:sldMk cId="2911152415" sldId="452"/>
            <ac:spMk id="2" creationId="{B9F23E3E-E053-0C8C-6876-A3CB7BC593ED}"/>
          </ac:spMkLst>
        </pc:spChg>
        <pc:spChg chg="del">
          <ac:chgData name="Jeffery, Liam - TEP" userId="872983e7-87ca-4c51-b8b9-525c7e7ecff8" providerId="ADAL" clId="{8EF9E988-120E-415A-88D2-B0F53AA29545}" dt="2025-10-28T15:50:28.673" v="399" actId="478"/>
          <ac:spMkLst>
            <pc:docMk/>
            <pc:sldMk cId="2911152415" sldId="452"/>
            <ac:spMk id="3" creationId="{94BAFD87-E2D4-BF60-5D3A-8BEF81928AC7}"/>
          </ac:spMkLst>
        </pc:spChg>
        <pc:spChg chg="mod">
          <ac:chgData name="Jeffery, Liam - TEP" userId="872983e7-87ca-4c51-b8b9-525c7e7ecff8" providerId="ADAL" clId="{8EF9E988-120E-415A-88D2-B0F53AA29545}" dt="2025-10-28T15:50:42.341" v="403" actId="1076"/>
          <ac:spMkLst>
            <pc:docMk/>
            <pc:sldMk cId="2911152415" sldId="452"/>
            <ac:spMk id="4" creationId="{E1A16BE4-D7DC-A596-E70F-49E04A706268}"/>
          </ac:spMkLst>
        </pc:spChg>
        <pc:graphicFrameChg chg="mod modGraphic">
          <ac:chgData name="Jeffery, Liam - TEP" userId="872983e7-87ca-4c51-b8b9-525c7e7ecff8" providerId="ADAL" clId="{8EF9E988-120E-415A-88D2-B0F53AA29545}" dt="2025-10-28T15:50:40.410" v="402" actId="1076"/>
          <ac:graphicFrameMkLst>
            <pc:docMk/>
            <pc:sldMk cId="2911152415" sldId="452"/>
            <ac:graphicFrameMk id="5" creationId="{81D58421-74F2-F0C5-0B0E-42C0754057C6}"/>
          </ac:graphicFrameMkLst>
        </pc:graphicFrameChg>
      </pc:sldChg>
      <pc:sldChg chg="delSp modSp mod">
        <pc:chgData name="Jeffery, Liam - TEP" userId="872983e7-87ca-4c51-b8b9-525c7e7ecff8" providerId="ADAL" clId="{8EF9E988-120E-415A-88D2-B0F53AA29545}" dt="2025-10-28T15:52:16.819" v="422" actId="20577"/>
        <pc:sldMkLst>
          <pc:docMk/>
          <pc:sldMk cId="3814237486" sldId="453"/>
        </pc:sldMkLst>
        <pc:spChg chg="del">
          <ac:chgData name="Jeffery, Liam - TEP" userId="872983e7-87ca-4c51-b8b9-525c7e7ecff8" providerId="ADAL" clId="{8EF9E988-120E-415A-88D2-B0F53AA29545}" dt="2025-10-28T15:50:15.016" v="396" actId="478"/>
          <ac:spMkLst>
            <pc:docMk/>
            <pc:sldMk cId="3814237486" sldId="453"/>
            <ac:spMk id="2" creationId="{5799CC33-9EC8-F8F1-AB0D-8606AFE6FFDC}"/>
          </ac:spMkLst>
        </pc:spChg>
        <pc:spChg chg="del">
          <ac:chgData name="Jeffery, Liam - TEP" userId="872983e7-87ca-4c51-b8b9-525c7e7ecff8" providerId="ADAL" clId="{8EF9E988-120E-415A-88D2-B0F53AA29545}" dt="2025-10-28T15:50:14.036" v="395" actId="478"/>
          <ac:spMkLst>
            <pc:docMk/>
            <pc:sldMk cId="3814237486" sldId="453"/>
            <ac:spMk id="3" creationId="{350ED058-6B15-CE9F-5538-F88F34FAF5AC}"/>
          </ac:spMkLst>
        </pc:spChg>
        <pc:spChg chg="mod">
          <ac:chgData name="Jeffery, Liam - TEP" userId="872983e7-87ca-4c51-b8b9-525c7e7ecff8" providerId="ADAL" clId="{8EF9E988-120E-415A-88D2-B0F53AA29545}" dt="2025-10-28T15:51:04.624" v="407" actId="1076"/>
          <ac:spMkLst>
            <pc:docMk/>
            <pc:sldMk cId="3814237486" sldId="453"/>
            <ac:spMk id="4" creationId="{F6327EFF-48A1-AC55-FFAF-11221CD20EFF}"/>
          </ac:spMkLst>
        </pc:spChg>
        <pc:spChg chg="mod">
          <ac:chgData name="Jeffery, Liam - TEP" userId="872983e7-87ca-4c51-b8b9-525c7e7ecff8" providerId="ADAL" clId="{8EF9E988-120E-415A-88D2-B0F53AA29545}" dt="2025-10-28T15:52:16.819" v="422" actId="20577"/>
          <ac:spMkLst>
            <pc:docMk/>
            <pc:sldMk cId="3814237486" sldId="453"/>
            <ac:spMk id="5" creationId="{E153D165-D789-9446-0914-B27D3D059060}"/>
          </ac:spMkLst>
        </pc:spChg>
      </pc:sldChg>
      <pc:sldChg chg="addSp delSp modSp mod">
        <pc:chgData name="Jeffery, Liam - TEP" userId="872983e7-87ca-4c51-b8b9-525c7e7ecff8" providerId="ADAL" clId="{8EF9E988-120E-415A-88D2-B0F53AA29545}" dt="2025-10-28T15:52:05.821" v="420" actId="207"/>
        <pc:sldMkLst>
          <pc:docMk/>
          <pc:sldMk cId="2049750877" sldId="454"/>
        </pc:sldMkLst>
        <pc:spChg chg="del mod">
          <ac:chgData name="Jeffery, Liam - TEP" userId="872983e7-87ca-4c51-b8b9-525c7e7ecff8" providerId="ADAL" clId="{8EF9E988-120E-415A-88D2-B0F53AA29545}" dt="2025-10-28T15:51:17.049" v="410" actId="478"/>
          <ac:spMkLst>
            <pc:docMk/>
            <pc:sldMk cId="2049750877" sldId="454"/>
            <ac:spMk id="2" creationId="{58E68DFC-7612-317D-B496-D255A34B327A}"/>
          </ac:spMkLst>
        </pc:spChg>
        <pc:spChg chg="del">
          <ac:chgData name="Jeffery, Liam - TEP" userId="872983e7-87ca-4c51-b8b9-525c7e7ecff8" providerId="ADAL" clId="{8EF9E988-120E-415A-88D2-B0F53AA29545}" dt="2025-10-28T15:51:25.038" v="413" actId="478"/>
          <ac:spMkLst>
            <pc:docMk/>
            <pc:sldMk cId="2049750877" sldId="454"/>
            <ac:spMk id="3" creationId="{5351EC03-02DE-E3AD-A98F-F99D3E9FE2BD}"/>
          </ac:spMkLst>
        </pc:spChg>
        <pc:spChg chg="mod">
          <ac:chgData name="Jeffery, Liam - TEP" userId="872983e7-87ca-4c51-b8b9-525c7e7ecff8" providerId="ADAL" clId="{8EF9E988-120E-415A-88D2-B0F53AA29545}" dt="2025-10-28T15:51:57.025" v="419" actId="1076"/>
          <ac:spMkLst>
            <pc:docMk/>
            <pc:sldMk cId="2049750877" sldId="454"/>
            <ac:spMk id="4" creationId="{C770EDD0-177D-7C74-69BB-77DD4BDF0E18}"/>
          </ac:spMkLst>
        </pc:spChg>
        <pc:spChg chg="add del mod">
          <ac:chgData name="Jeffery, Liam - TEP" userId="872983e7-87ca-4c51-b8b9-525c7e7ecff8" providerId="ADAL" clId="{8EF9E988-120E-415A-88D2-B0F53AA29545}" dt="2025-10-28T15:52:05.821" v="420" actId="207"/>
          <ac:spMkLst>
            <pc:docMk/>
            <pc:sldMk cId="2049750877" sldId="454"/>
            <ac:spMk id="5" creationId="{84E2557C-10F5-E3AE-2DAF-3F87948C7E4B}"/>
          </ac:spMkLst>
        </pc:spChg>
      </pc:sldChg>
      <pc:sldChg chg="modSp mod">
        <pc:chgData name="Jeffery, Liam - TEP" userId="872983e7-87ca-4c51-b8b9-525c7e7ecff8" providerId="ADAL" clId="{8EF9E988-120E-415A-88D2-B0F53AA29545}" dt="2025-10-28T15:57:46.519" v="503" actId="20577"/>
        <pc:sldMkLst>
          <pc:docMk/>
          <pc:sldMk cId="1185136846" sldId="456"/>
        </pc:sldMkLst>
        <pc:spChg chg="mod">
          <ac:chgData name="Jeffery, Liam - TEP" userId="872983e7-87ca-4c51-b8b9-525c7e7ecff8" providerId="ADAL" clId="{8EF9E988-120E-415A-88D2-B0F53AA29545}" dt="2025-10-28T15:57:46.519" v="503" actId="20577"/>
          <ac:spMkLst>
            <pc:docMk/>
            <pc:sldMk cId="1185136846" sldId="456"/>
            <ac:spMk id="3" creationId="{0A2F92DA-EB43-2EC0-3080-29C303C215FC}"/>
          </ac:spMkLst>
        </pc:spChg>
      </pc:sldChg>
      <pc:sldChg chg="modSp mod">
        <pc:chgData name="Jeffery, Liam - TEP" userId="872983e7-87ca-4c51-b8b9-525c7e7ecff8" providerId="ADAL" clId="{8EF9E988-120E-415A-88D2-B0F53AA29545}" dt="2025-10-28T15:58:20.680" v="512" actId="207"/>
        <pc:sldMkLst>
          <pc:docMk/>
          <pc:sldMk cId="2905813024" sldId="457"/>
        </pc:sldMkLst>
        <pc:spChg chg="mod">
          <ac:chgData name="Jeffery, Liam - TEP" userId="872983e7-87ca-4c51-b8b9-525c7e7ecff8" providerId="ADAL" clId="{8EF9E988-120E-415A-88D2-B0F53AA29545}" dt="2025-10-28T15:58:20.680" v="512" actId="207"/>
          <ac:spMkLst>
            <pc:docMk/>
            <pc:sldMk cId="2905813024" sldId="457"/>
            <ac:spMk id="2" creationId="{CECF98AF-C87F-1936-A29E-4FFBABC23563}"/>
          </ac:spMkLst>
        </pc:spChg>
        <pc:spChg chg="mod">
          <ac:chgData name="Jeffery, Liam - TEP" userId="872983e7-87ca-4c51-b8b9-525c7e7ecff8" providerId="ADAL" clId="{8EF9E988-120E-415A-88D2-B0F53AA29545}" dt="2025-10-28T15:58:02.468" v="508" actId="20577"/>
          <ac:spMkLst>
            <pc:docMk/>
            <pc:sldMk cId="2905813024" sldId="457"/>
            <ac:spMk id="3" creationId="{3EDC1A82-7967-3DF6-F19B-FC3468EA7ACB}"/>
          </ac:spMkLst>
        </pc:spChg>
      </pc:sldChg>
    </pc:docChg>
  </pc:docChgLst>
  <pc:docChgLst>
    <pc:chgData name="Lawrence, Zara - TEP" userId="1c952cc4-12fb-4800-9f20-9c829dfbfdd8" providerId="ADAL" clId="{96549D65-898F-497F-82A6-B82EF18BF672}"/>
    <pc:docChg chg="undo custSel addSld delSld modSld sldOrd modMainMaster">
      <pc:chgData name="Lawrence, Zara - TEP" userId="1c952cc4-12fb-4800-9f20-9c829dfbfdd8" providerId="ADAL" clId="{96549D65-898F-497F-82A6-B82EF18BF672}" dt="2024-08-08T08:29:58.350" v="583"/>
      <pc:docMkLst>
        <pc:docMk/>
      </pc:docMkLst>
      <pc:sldChg chg="del">
        <pc:chgData name="Lawrence, Zara - TEP" userId="1c952cc4-12fb-4800-9f20-9c829dfbfdd8" providerId="ADAL" clId="{96549D65-898F-497F-82A6-B82EF18BF672}" dt="2024-08-08T08:21:17.233" v="423" actId="47"/>
        <pc:sldMkLst>
          <pc:docMk/>
          <pc:sldMk cId="3178428483" sldId="256"/>
        </pc:sldMkLst>
      </pc:sldChg>
      <pc:sldChg chg="new del">
        <pc:chgData name="Lawrence, Zara - TEP" userId="1c952cc4-12fb-4800-9f20-9c829dfbfdd8" providerId="ADAL" clId="{96549D65-898F-497F-82A6-B82EF18BF672}" dt="2024-08-08T08:21:39.838" v="480" actId="680"/>
        <pc:sldMkLst>
          <pc:docMk/>
          <pc:sldMk cId="3303077749" sldId="256"/>
        </pc:sldMkLst>
      </pc:sldChg>
      <pc:sldChg chg="new del">
        <pc:chgData name="Lawrence, Zara - TEP" userId="1c952cc4-12fb-4800-9f20-9c829dfbfdd8" providerId="ADAL" clId="{96549D65-898F-497F-82A6-B82EF18BF672}" dt="2024-08-08T08:21:39.597" v="479" actId="680"/>
        <pc:sldMkLst>
          <pc:docMk/>
          <pc:sldMk cId="1545624165" sldId="257"/>
        </pc:sldMkLst>
      </pc:sldChg>
      <pc:sldChg chg="del">
        <pc:chgData name="Lawrence, Zara - TEP" userId="1c952cc4-12fb-4800-9f20-9c829dfbfdd8" providerId="ADAL" clId="{96549D65-898F-497F-82A6-B82EF18BF672}" dt="2024-08-08T08:21:21.431" v="449" actId="47"/>
        <pc:sldMkLst>
          <pc:docMk/>
          <pc:sldMk cId="2954669503" sldId="257"/>
        </pc:sldMkLst>
      </pc:sldChg>
      <pc:sldChg chg="del">
        <pc:chgData name="Lawrence, Zara - TEP" userId="1c952cc4-12fb-4800-9f20-9c829dfbfdd8" providerId="ADAL" clId="{96549D65-898F-497F-82A6-B82EF18BF672}" dt="2024-08-08T08:21:20.193" v="441" actId="47"/>
        <pc:sldMkLst>
          <pc:docMk/>
          <pc:sldMk cId="1142295966" sldId="258"/>
        </pc:sldMkLst>
      </pc:sldChg>
      <pc:sldChg chg="modSp add del mod">
        <pc:chgData name="Lawrence, Zara - TEP" userId="1c952cc4-12fb-4800-9f20-9c829dfbfdd8" providerId="ADAL" clId="{96549D65-898F-497F-82A6-B82EF18BF672}" dt="2024-08-08T08:21:18.274" v="428" actId="47"/>
        <pc:sldMkLst>
          <pc:docMk/>
          <pc:sldMk cId="3779188253" sldId="261"/>
        </pc:sldMkLst>
      </pc:sldChg>
      <pc:sldChg chg="add del">
        <pc:chgData name="Lawrence, Zara - TEP" userId="1c952cc4-12fb-4800-9f20-9c829dfbfdd8" providerId="ADAL" clId="{96549D65-898F-497F-82A6-B82EF18BF672}" dt="2024-08-08T08:23:57.762" v="521" actId="47"/>
        <pc:sldMkLst>
          <pc:docMk/>
          <pc:sldMk cId="3047890140" sldId="266"/>
        </pc:sldMkLst>
      </pc:sldChg>
      <pc:sldChg chg="add del">
        <pc:chgData name="Lawrence, Zara - TEP" userId="1c952cc4-12fb-4800-9f20-9c829dfbfdd8" providerId="ADAL" clId="{96549D65-898F-497F-82A6-B82EF18BF672}" dt="2024-08-08T08:21:41.485" v="488" actId="47"/>
        <pc:sldMkLst>
          <pc:docMk/>
          <pc:sldMk cId="518512626" sldId="267"/>
        </pc:sldMkLst>
      </pc:sldChg>
      <pc:sldChg chg="del">
        <pc:chgData name="Lawrence, Zara - TEP" userId="1c952cc4-12fb-4800-9f20-9c829dfbfdd8" providerId="ADAL" clId="{96549D65-898F-497F-82A6-B82EF18BF672}" dt="2024-08-08T08:21:22.248" v="455" actId="47"/>
        <pc:sldMkLst>
          <pc:docMk/>
          <pc:sldMk cId="3164835594" sldId="269"/>
        </pc:sldMkLst>
      </pc:sldChg>
      <pc:sldChg chg="del">
        <pc:chgData name="Lawrence, Zara - TEP" userId="1c952cc4-12fb-4800-9f20-9c829dfbfdd8" providerId="ADAL" clId="{96549D65-898F-497F-82A6-B82EF18BF672}" dt="2024-08-08T08:21:22.405" v="456" actId="47"/>
        <pc:sldMkLst>
          <pc:docMk/>
          <pc:sldMk cId="1742967531" sldId="270"/>
        </pc:sldMkLst>
      </pc:sldChg>
      <pc:sldChg chg="del">
        <pc:chgData name="Lawrence, Zara - TEP" userId="1c952cc4-12fb-4800-9f20-9c829dfbfdd8" providerId="ADAL" clId="{96549D65-898F-497F-82A6-B82EF18BF672}" dt="2024-08-08T08:21:22.183" v="454" actId="47"/>
        <pc:sldMkLst>
          <pc:docMk/>
          <pc:sldMk cId="1648144721" sldId="272"/>
        </pc:sldMkLst>
      </pc:sldChg>
      <pc:sldChg chg="add del">
        <pc:chgData name="Lawrence, Zara - TEP" userId="1c952cc4-12fb-4800-9f20-9c829dfbfdd8" providerId="ADAL" clId="{96549D65-898F-497F-82A6-B82EF18BF672}" dt="2024-08-08T08:21:40.987" v="486" actId="47"/>
        <pc:sldMkLst>
          <pc:docMk/>
          <pc:sldMk cId="1002715773" sldId="275"/>
        </pc:sldMkLst>
      </pc:sldChg>
      <pc:sldChg chg="del">
        <pc:chgData name="Lawrence, Zara - TEP" userId="1c952cc4-12fb-4800-9f20-9c829dfbfdd8" providerId="ADAL" clId="{96549D65-898F-497F-82A6-B82EF18BF672}" dt="2024-08-08T08:21:21.850" v="452" actId="47"/>
        <pc:sldMkLst>
          <pc:docMk/>
          <pc:sldMk cId="3374098465" sldId="276"/>
        </pc:sldMkLst>
      </pc:sldChg>
      <pc:sldChg chg="del">
        <pc:chgData name="Lawrence, Zara - TEP" userId="1c952cc4-12fb-4800-9f20-9c829dfbfdd8" providerId="ADAL" clId="{96549D65-898F-497F-82A6-B82EF18BF672}" dt="2024-08-08T08:21:22.704" v="458" actId="47"/>
        <pc:sldMkLst>
          <pc:docMk/>
          <pc:sldMk cId="1331169327" sldId="277"/>
        </pc:sldMkLst>
      </pc:sldChg>
      <pc:sldChg chg="del">
        <pc:chgData name="Lawrence, Zara - TEP" userId="1c952cc4-12fb-4800-9f20-9c829dfbfdd8" providerId="ADAL" clId="{96549D65-898F-497F-82A6-B82EF18BF672}" dt="2024-08-08T08:21:21.071" v="447" actId="47"/>
        <pc:sldMkLst>
          <pc:docMk/>
          <pc:sldMk cId="2551404201" sldId="278"/>
        </pc:sldMkLst>
      </pc:sldChg>
      <pc:sldChg chg="del">
        <pc:chgData name="Lawrence, Zara - TEP" userId="1c952cc4-12fb-4800-9f20-9c829dfbfdd8" providerId="ADAL" clId="{96549D65-898F-497F-82A6-B82EF18BF672}" dt="2024-08-08T08:21:21.665" v="450" actId="47"/>
        <pc:sldMkLst>
          <pc:docMk/>
          <pc:sldMk cId="1005374406" sldId="279"/>
        </pc:sldMkLst>
      </pc:sldChg>
      <pc:sldChg chg="add del">
        <pc:chgData name="Lawrence, Zara - TEP" userId="1c952cc4-12fb-4800-9f20-9c829dfbfdd8" providerId="ADAL" clId="{96549D65-898F-497F-82A6-B82EF18BF672}" dt="2024-08-08T08:21:41.156" v="487" actId="47"/>
        <pc:sldMkLst>
          <pc:docMk/>
          <pc:sldMk cId="61668368" sldId="280"/>
        </pc:sldMkLst>
      </pc:sldChg>
      <pc:sldChg chg="add del">
        <pc:chgData name="Lawrence, Zara - TEP" userId="1c952cc4-12fb-4800-9f20-9c829dfbfdd8" providerId="ADAL" clId="{96549D65-898F-497F-82A6-B82EF18BF672}" dt="2024-08-08T08:21:41.636" v="489" actId="47"/>
        <pc:sldMkLst>
          <pc:docMk/>
          <pc:sldMk cId="2459471409" sldId="281"/>
        </pc:sldMkLst>
      </pc:sldChg>
      <pc:sldChg chg="add del">
        <pc:chgData name="Lawrence, Zara - TEP" userId="1c952cc4-12fb-4800-9f20-9c829dfbfdd8" providerId="ADAL" clId="{96549D65-898F-497F-82A6-B82EF18BF672}" dt="2024-08-08T08:21:41.788" v="490" actId="47"/>
        <pc:sldMkLst>
          <pc:docMk/>
          <pc:sldMk cId="1353290550" sldId="282"/>
        </pc:sldMkLst>
      </pc:sldChg>
      <pc:sldChg chg="add del">
        <pc:chgData name="Lawrence, Zara - TEP" userId="1c952cc4-12fb-4800-9f20-9c829dfbfdd8" providerId="ADAL" clId="{96549D65-898F-497F-82A6-B82EF18BF672}" dt="2024-08-08T08:21:41.973" v="491" actId="47"/>
        <pc:sldMkLst>
          <pc:docMk/>
          <pc:sldMk cId="3256358820" sldId="284"/>
        </pc:sldMkLst>
      </pc:sldChg>
      <pc:sldChg chg="del">
        <pc:chgData name="Lawrence, Zara - TEP" userId="1c952cc4-12fb-4800-9f20-9c829dfbfdd8" providerId="ADAL" clId="{96549D65-898F-497F-82A6-B82EF18BF672}" dt="2024-08-08T08:21:21.696" v="451" actId="47"/>
        <pc:sldMkLst>
          <pc:docMk/>
          <pc:sldMk cId="1373971665" sldId="285"/>
        </pc:sldMkLst>
      </pc:sldChg>
      <pc:sldChg chg="add del">
        <pc:chgData name="Lawrence, Zara - TEP" userId="1c952cc4-12fb-4800-9f20-9c829dfbfdd8" providerId="ADAL" clId="{96549D65-898F-497F-82A6-B82EF18BF672}" dt="2024-08-08T08:24:45.221" v="533" actId="47"/>
        <pc:sldMkLst>
          <pc:docMk/>
          <pc:sldMk cId="2654440114" sldId="286"/>
        </pc:sldMkLst>
      </pc:sldChg>
      <pc:sldChg chg="add del">
        <pc:chgData name="Lawrence, Zara - TEP" userId="1c952cc4-12fb-4800-9f20-9c829dfbfdd8" providerId="ADAL" clId="{96549D65-898F-497F-82A6-B82EF18BF672}" dt="2024-08-08T08:24:29.170" v="528" actId="47"/>
        <pc:sldMkLst>
          <pc:docMk/>
          <pc:sldMk cId="2768178116" sldId="287"/>
        </pc:sldMkLst>
      </pc:sldChg>
      <pc:sldChg chg="add del">
        <pc:chgData name="Lawrence, Zara - TEP" userId="1c952cc4-12fb-4800-9f20-9c829dfbfdd8" providerId="ADAL" clId="{96549D65-898F-497F-82A6-B82EF18BF672}" dt="2024-08-08T08:23:07.710" v="505" actId="47"/>
        <pc:sldMkLst>
          <pc:docMk/>
          <pc:sldMk cId="902332452" sldId="288"/>
        </pc:sldMkLst>
      </pc:sldChg>
      <pc:sldChg chg="del">
        <pc:chgData name="Lawrence, Zara - TEP" userId="1c952cc4-12fb-4800-9f20-9c829dfbfdd8" providerId="ADAL" clId="{96549D65-898F-497F-82A6-B82EF18BF672}" dt="2024-08-08T08:21:22.552" v="457" actId="47"/>
        <pc:sldMkLst>
          <pc:docMk/>
          <pc:sldMk cId="1813634443" sldId="290"/>
        </pc:sldMkLst>
      </pc:sldChg>
      <pc:sldChg chg="add del">
        <pc:chgData name="Lawrence, Zara - TEP" userId="1c952cc4-12fb-4800-9f20-9c829dfbfdd8" providerId="ADAL" clId="{96549D65-898F-497F-82A6-B82EF18BF672}" dt="2024-08-08T08:23:48.733" v="519" actId="47"/>
        <pc:sldMkLst>
          <pc:docMk/>
          <pc:sldMk cId="1219942130" sldId="291"/>
        </pc:sldMkLst>
      </pc:sldChg>
      <pc:sldChg chg="del">
        <pc:chgData name="Lawrence, Zara - TEP" userId="1c952cc4-12fb-4800-9f20-9c829dfbfdd8" providerId="ADAL" clId="{96549D65-898F-497F-82A6-B82EF18BF672}" dt="2024-08-08T07:45:35.470" v="43" actId="47"/>
        <pc:sldMkLst>
          <pc:docMk/>
          <pc:sldMk cId="2765730433" sldId="292"/>
        </pc:sldMkLst>
      </pc:sldChg>
      <pc:sldChg chg="del">
        <pc:chgData name="Lawrence, Zara - TEP" userId="1c952cc4-12fb-4800-9f20-9c829dfbfdd8" providerId="ADAL" clId="{96549D65-898F-497F-82A6-B82EF18BF672}" dt="2024-08-08T08:21:21.403" v="448" actId="47"/>
        <pc:sldMkLst>
          <pc:docMk/>
          <pc:sldMk cId="2768952305" sldId="293"/>
        </pc:sldMkLst>
      </pc:sldChg>
      <pc:sldChg chg="del">
        <pc:chgData name="Lawrence, Zara - TEP" userId="1c952cc4-12fb-4800-9f20-9c829dfbfdd8" providerId="ADAL" clId="{96549D65-898F-497F-82A6-B82EF18BF672}" dt="2024-08-08T08:21:21.005" v="446" actId="47"/>
        <pc:sldMkLst>
          <pc:docMk/>
          <pc:sldMk cId="2954502797" sldId="294"/>
        </pc:sldMkLst>
      </pc:sldChg>
      <pc:sldChg chg="del">
        <pc:chgData name="Lawrence, Zara - TEP" userId="1c952cc4-12fb-4800-9f20-9c829dfbfdd8" providerId="ADAL" clId="{96549D65-898F-497F-82A6-B82EF18BF672}" dt="2024-08-08T08:21:20.278" v="442" actId="47"/>
        <pc:sldMkLst>
          <pc:docMk/>
          <pc:sldMk cId="3554398660" sldId="295"/>
        </pc:sldMkLst>
      </pc:sldChg>
      <pc:sldChg chg="add del">
        <pc:chgData name="Lawrence, Zara - TEP" userId="1c952cc4-12fb-4800-9f20-9c829dfbfdd8" providerId="ADAL" clId="{96549D65-898F-497F-82A6-B82EF18BF672}" dt="2024-08-08T08:24:44.334" v="532" actId="47"/>
        <pc:sldMkLst>
          <pc:docMk/>
          <pc:sldMk cId="919433888" sldId="296"/>
        </pc:sldMkLst>
      </pc:sldChg>
      <pc:sldChg chg="del">
        <pc:chgData name="Lawrence, Zara - TEP" userId="1c952cc4-12fb-4800-9f20-9c829dfbfdd8" providerId="ADAL" clId="{96549D65-898F-497F-82A6-B82EF18BF672}" dt="2024-08-08T08:21:21.939" v="453" actId="47"/>
        <pc:sldMkLst>
          <pc:docMk/>
          <pc:sldMk cId="2757320836" sldId="297"/>
        </pc:sldMkLst>
      </pc:sldChg>
      <pc:sldChg chg="del">
        <pc:chgData name="Lawrence, Zara - TEP" userId="1c952cc4-12fb-4800-9f20-9c829dfbfdd8" providerId="ADAL" clId="{96549D65-898F-497F-82A6-B82EF18BF672}" dt="2024-08-08T08:21:20.920" v="444" actId="47"/>
        <pc:sldMkLst>
          <pc:docMk/>
          <pc:sldMk cId="1574296209" sldId="298"/>
        </pc:sldMkLst>
      </pc:sldChg>
      <pc:sldChg chg="new del">
        <pc:chgData name="Lawrence, Zara - TEP" userId="1c952cc4-12fb-4800-9f20-9c829dfbfdd8" providerId="ADAL" clId="{96549D65-898F-497F-82A6-B82EF18BF672}" dt="2024-08-08T07:38:13.434" v="20" actId="47"/>
        <pc:sldMkLst>
          <pc:docMk/>
          <pc:sldMk cId="633247603" sldId="299"/>
        </pc:sldMkLst>
      </pc:sldChg>
      <pc:sldChg chg="modSp add del mod">
        <pc:chgData name="Lawrence, Zara - TEP" userId="1c952cc4-12fb-4800-9f20-9c829dfbfdd8" providerId="ADAL" clId="{96549D65-898F-497F-82A6-B82EF18BF672}" dt="2024-08-08T08:05:19.622" v="259" actId="47"/>
        <pc:sldMkLst>
          <pc:docMk/>
          <pc:sldMk cId="2698742675" sldId="299"/>
        </pc:sldMkLst>
      </pc:sldChg>
      <pc:sldChg chg="modSp add del mod">
        <pc:chgData name="Lawrence, Zara - TEP" userId="1c952cc4-12fb-4800-9f20-9c829dfbfdd8" providerId="ADAL" clId="{96549D65-898F-497F-82A6-B82EF18BF672}" dt="2024-08-08T08:05:21.908" v="260" actId="47"/>
        <pc:sldMkLst>
          <pc:docMk/>
          <pc:sldMk cId="582560938" sldId="624"/>
        </pc:sldMkLst>
      </pc:sldChg>
      <pc:sldChg chg="add del">
        <pc:chgData name="Lawrence, Zara - TEP" userId="1c952cc4-12fb-4800-9f20-9c829dfbfdd8" providerId="ADAL" clId="{96549D65-898F-497F-82A6-B82EF18BF672}" dt="2024-08-08T08:21:17.718" v="424" actId="47"/>
        <pc:sldMkLst>
          <pc:docMk/>
          <pc:sldMk cId="2300169908" sldId="625"/>
        </pc:sldMkLst>
      </pc:sldChg>
      <pc:sldChg chg="new del">
        <pc:chgData name="Lawrence, Zara - TEP" userId="1c952cc4-12fb-4800-9f20-9c829dfbfdd8" providerId="ADAL" clId="{96549D65-898F-497F-82A6-B82EF18BF672}" dt="2024-08-08T08:21:20.531" v="443" actId="47"/>
        <pc:sldMkLst>
          <pc:docMk/>
          <pc:sldMk cId="1840457221" sldId="626"/>
        </pc:sldMkLst>
      </pc:sldChg>
      <pc:sldChg chg="new del">
        <pc:chgData name="Lawrence, Zara - TEP" userId="1c952cc4-12fb-4800-9f20-9c829dfbfdd8" providerId="ADAL" clId="{96549D65-898F-497F-82A6-B82EF18BF672}" dt="2024-08-08T08:21:20.984" v="445" actId="47"/>
        <pc:sldMkLst>
          <pc:docMk/>
          <pc:sldMk cId="3498497013" sldId="627"/>
        </pc:sldMkLst>
      </pc:sldChg>
      <pc:sldChg chg="new add del">
        <pc:chgData name="Lawrence, Zara - TEP" userId="1c952cc4-12fb-4800-9f20-9c829dfbfdd8" providerId="ADAL" clId="{96549D65-898F-497F-82A6-B82EF18BF672}" dt="2024-08-08T08:21:42.143" v="492" actId="47"/>
        <pc:sldMkLst>
          <pc:docMk/>
          <pc:sldMk cId="2208279030" sldId="628"/>
        </pc:sldMkLst>
      </pc:sldChg>
      <pc:sldChg chg="delSp new add del mod">
        <pc:chgData name="Lawrence, Zara - TEP" userId="1c952cc4-12fb-4800-9f20-9c829dfbfdd8" providerId="ADAL" clId="{96549D65-898F-497F-82A6-B82EF18BF672}" dt="2024-08-08T08:24:31.362" v="529" actId="47"/>
        <pc:sldMkLst>
          <pc:docMk/>
          <pc:sldMk cId="2791310456" sldId="629"/>
        </pc:sldMkLst>
      </pc:sldChg>
      <pc:sldChg chg="modSp new add del mod">
        <pc:chgData name="Lawrence, Zara - TEP" userId="1c952cc4-12fb-4800-9f20-9c829dfbfdd8" providerId="ADAL" clId="{96549D65-898F-497F-82A6-B82EF18BF672}" dt="2024-08-08T08:24:32.467" v="530" actId="47"/>
        <pc:sldMkLst>
          <pc:docMk/>
          <pc:sldMk cId="339830689" sldId="630"/>
        </pc:sldMkLst>
      </pc:sldChg>
      <pc:sldChg chg="new del">
        <pc:chgData name="Lawrence, Zara - TEP" userId="1c952cc4-12fb-4800-9f20-9c829dfbfdd8" providerId="ADAL" clId="{96549D65-898F-497F-82A6-B82EF18BF672}" dt="2024-08-08T08:21:19.206" v="435" actId="47"/>
        <pc:sldMkLst>
          <pc:docMk/>
          <pc:sldMk cId="3256900437" sldId="631"/>
        </pc:sldMkLst>
      </pc:sldChg>
      <pc:sldChg chg="new del">
        <pc:chgData name="Lawrence, Zara - TEP" userId="1c952cc4-12fb-4800-9f20-9c829dfbfdd8" providerId="ADAL" clId="{96549D65-898F-497F-82A6-B82EF18BF672}" dt="2024-08-08T07:47:10.750" v="52" actId="47"/>
        <pc:sldMkLst>
          <pc:docMk/>
          <pc:sldMk cId="989993773" sldId="632"/>
        </pc:sldMkLst>
      </pc:sldChg>
      <pc:sldChg chg="new del">
        <pc:chgData name="Lawrence, Zara - TEP" userId="1c952cc4-12fb-4800-9f20-9c829dfbfdd8" providerId="ADAL" clId="{96549D65-898F-497F-82A6-B82EF18BF672}" dt="2024-08-08T08:21:19.659" v="437" actId="47"/>
        <pc:sldMkLst>
          <pc:docMk/>
          <pc:sldMk cId="394811350" sldId="633"/>
        </pc:sldMkLst>
      </pc:sldChg>
      <pc:sldChg chg="new del">
        <pc:chgData name="Lawrence, Zara - TEP" userId="1c952cc4-12fb-4800-9f20-9c829dfbfdd8" providerId="ADAL" clId="{96549D65-898F-497F-82A6-B82EF18BF672}" dt="2024-08-08T07:50:06.697" v="94" actId="47"/>
        <pc:sldMkLst>
          <pc:docMk/>
          <pc:sldMk cId="1766292978" sldId="634"/>
        </pc:sldMkLst>
      </pc:sldChg>
      <pc:sldChg chg="new del">
        <pc:chgData name="Lawrence, Zara - TEP" userId="1c952cc4-12fb-4800-9f20-9c829dfbfdd8" providerId="ADAL" clId="{96549D65-898F-497F-82A6-B82EF18BF672}" dt="2024-08-08T08:21:19.490" v="436" actId="47"/>
        <pc:sldMkLst>
          <pc:docMk/>
          <pc:sldMk cId="2654209317" sldId="634"/>
        </pc:sldMkLst>
      </pc:sldChg>
      <pc:sldChg chg="modSp add del mod">
        <pc:chgData name="Lawrence, Zara - TEP" userId="1c952cc4-12fb-4800-9f20-9c829dfbfdd8" providerId="ADAL" clId="{96549D65-898F-497F-82A6-B82EF18BF672}" dt="2024-08-08T08:21:18.003" v="426" actId="47"/>
        <pc:sldMkLst>
          <pc:docMk/>
          <pc:sldMk cId="1281623158" sldId="635"/>
        </pc:sldMkLst>
      </pc:sldChg>
      <pc:sldChg chg="new del">
        <pc:chgData name="Lawrence, Zara - TEP" userId="1c952cc4-12fb-4800-9f20-9c829dfbfdd8" providerId="ADAL" clId="{96549D65-898F-497F-82A6-B82EF18BF672}" dt="2024-08-08T07:50:20.062" v="97" actId="47"/>
        <pc:sldMkLst>
          <pc:docMk/>
          <pc:sldMk cId="3228849999" sldId="635"/>
        </pc:sldMkLst>
      </pc:sldChg>
      <pc:sldChg chg="new del">
        <pc:chgData name="Lawrence, Zara - TEP" userId="1c952cc4-12fb-4800-9f20-9c829dfbfdd8" providerId="ADAL" clId="{96549D65-898F-497F-82A6-B82EF18BF672}" dt="2024-08-08T07:50:45.049" v="100" actId="47"/>
        <pc:sldMkLst>
          <pc:docMk/>
          <pc:sldMk cId="3563920507" sldId="635"/>
        </pc:sldMkLst>
      </pc:sldChg>
      <pc:sldChg chg="new del">
        <pc:chgData name="Lawrence, Zara - TEP" userId="1c952cc4-12fb-4800-9f20-9c829dfbfdd8" providerId="ADAL" clId="{96549D65-898F-497F-82A6-B82EF18BF672}" dt="2024-08-08T07:50:46.153" v="101" actId="47"/>
        <pc:sldMkLst>
          <pc:docMk/>
          <pc:sldMk cId="1221211325" sldId="636"/>
        </pc:sldMkLst>
      </pc:sldChg>
      <pc:sldChg chg="add del">
        <pc:chgData name="Lawrence, Zara - TEP" userId="1c952cc4-12fb-4800-9f20-9c829dfbfdd8" providerId="ADAL" clId="{96549D65-898F-497F-82A6-B82EF18BF672}" dt="2024-08-08T08:21:19.089" v="434" actId="47"/>
        <pc:sldMkLst>
          <pc:docMk/>
          <pc:sldMk cId="3667999016" sldId="636"/>
        </pc:sldMkLst>
      </pc:sldChg>
      <pc:sldChg chg="new del">
        <pc:chgData name="Lawrence, Zara - TEP" userId="1c952cc4-12fb-4800-9f20-9c829dfbfdd8" providerId="ADAL" clId="{96549D65-898F-497F-82A6-B82EF18BF672}" dt="2024-08-08T08:21:17.887" v="425" actId="47"/>
        <pc:sldMkLst>
          <pc:docMk/>
          <pc:sldMk cId="3355950881" sldId="637"/>
        </pc:sldMkLst>
      </pc:sldChg>
      <pc:sldChg chg="new del">
        <pc:chgData name="Lawrence, Zara - TEP" userId="1c952cc4-12fb-4800-9f20-9c829dfbfdd8" providerId="ADAL" clId="{96549D65-898F-497F-82A6-B82EF18BF672}" dt="2024-08-08T08:21:18.140" v="427" actId="47"/>
        <pc:sldMkLst>
          <pc:docMk/>
          <pc:sldMk cId="2159361811" sldId="638"/>
        </pc:sldMkLst>
      </pc:sldChg>
      <pc:sldChg chg="new del">
        <pc:chgData name="Lawrence, Zara - TEP" userId="1c952cc4-12fb-4800-9f20-9c829dfbfdd8" providerId="ADAL" clId="{96549D65-898F-497F-82A6-B82EF18BF672}" dt="2024-08-08T08:21:18.541" v="430" actId="47"/>
        <pc:sldMkLst>
          <pc:docMk/>
          <pc:sldMk cId="2434129734" sldId="639"/>
        </pc:sldMkLst>
      </pc:sldChg>
      <pc:sldChg chg="new del">
        <pc:chgData name="Lawrence, Zara - TEP" userId="1c952cc4-12fb-4800-9f20-9c829dfbfdd8" providerId="ADAL" clId="{96549D65-898F-497F-82A6-B82EF18BF672}" dt="2024-08-08T08:21:18.671" v="431" actId="47"/>
        <pc:sldMkLst>
          <pc:docMk/>
          <pc:sldMk cId="3708710913" sldId="640"/>
        </pc:sldMkLst>
      </pc:sldChg>
      <pc:sldChg chg="modSp new del mod">
        <pc:chgData name="Lawrence, Zara - TEP" userId="1c952cc4-12fb-4800-9f20-9c829dfbfdd8" providerId="ADAL" clId="{96549D65-898F-497F-82A6-B82EF18BF672}" dt="2024-08-08T08:21:18.805" v="432" actId="47"/>
        <pc:sldMkLst>
          <pc:docMk/>
          <pc:sldMk cId="1414378494" sldId="641"/>
        </pc:sldMkLst>
      </pc:sldChg>
      <pc:sldChg chg="modSp new del mod">
        <pc:chgData name="Lawrence, Zara - TEP" userId="1c952cc4-12fb-4800-9f20-9c829dfbfdd8" providerId="ADAL" clId="{96549D65-898F-497F-82A6-B82EF18BF672}" dt="2024-08-08T08:21:18.930" v="433" actId="47"/>
        <pc:sldMkLst>
          <pc:docMk/>
          <pc:sldMk cId="1814505012" sldId="642"/>
        </pc:sldMkLst>
      </pc:sldChg>
      <pc:sldChg chg="new del">
        <pc:chgData name="Lawrence, Zara - TEP" userId="1c952cc4-12fb-4800-9f20-9c829dfbfdd8" providerId="ADAL" clId="{96549D65-898F-497F-82A6-B82EF18BF672}" dt="2024-08-08T08:21:19.775" v="438" actId="47"/>
        <pc:sldMkLst>
          <pc:docMk/>
          <pc:sldMk cId="305540379" sldId="643"/>
        </pc:sldMkLst>
      </pc:sldChg>
      <pc:sldChg chg="new del">
        <pc:chgData name="Lawrence, Zara - TEP" userId="1c952cc4-12fb-4800-9f20-9c829dfbfdd8" providerId="ADAL" clId="{96549D65-898F-497F-82A6-B82EF18BF672}" dt="2024-08-08T08:21:19.908" v="439" actId="47"/>
        <pc:sldMkLst>
          <pc:docMk/>
          <pc:sldMk cId="3672876017" sldId="644"/>
        </pc:sldMkLst>
      </pc:sldChg>
      <pc:sldChg chg="new del">
        <pc:chgData name="Lawrence, Zara - TEP" userId="1c952cc4-12fb-4800-9f20-9c829dfbfdd8" providerId="ADAL" clId="{96549D65-898F-497F-82A6-B82EF18BF672}" dt="2024-08-08T08:21:20.045" v="440" actId="47"/>
        <pc:sldMkLst>
          <pc:docMk/>
          <pc:sldMk cId="3489191663" sldId="645"/>
        </pc:sldMkLst>
      </pc:sldChg>
      <pc:sldChg chg="modSp add del mod">
        <pc:chgData name="Lawrence, Zara - TEP" userId="1c952cc4-12fb-4800-9f20-9c829dfbfdd8" providerId="ADAL" clId="{96549D65-898F-497F-82A6-B82EF18BF672}" dt="2024-08-08T08:24:40.839" v="531" actId="47"/>
        <pc:sldMkLst>
          <pc:docMk/>
          <pc:sldMk cId="583320270" sldId="646"/>
        </pc:sldMkLst>
      </pc:sldChg>
      <pc:sldChg chg="add del">
        <pc:chgData name="Lawrence, Zara - TEP" userId="1c952cc4-12fb-4800-9f20-9c829dfbfdd8" providerId="ADAL" clId="{96549D65-898F-497F-82A6-B82EF18BF672}" dt="2024-08-08T08:24:50.076" v="535" actId="47"/>
        <pc:sldMkLst>
          <pc:docMk/>
          <pc:sldMk cId="3927244834" sldId="647"/>
        </pc:sldMkLst>
      </pc:sldChg>
      <pc:sldChg chg="new add del">
        <pc:chgData name="Lawrence, Zara - TEP" userId="1c952cc4-12fb-4800-9f20-9c829dfbfdd8" providerId="ADAL" clId="{96549D65-898F-497F-82A6-B82EF18BF672}" dt="2024-08-08T08:24:49.373" v="534" actId="47"/>
        <pc:sldMkLst>
          <pc:docMk/>
          <pc:sldMk cId="2044074887" sldId="648"/>
        </pc:sldMkLst>
      </pc:sldChg>
      <pc:sldChg chg="new del">
        <pc:chgData name="Lawrence, Zara - TEP" userId="1c952cc4-12fb-4800-9f20-9c829dfbfdd8" providerId="ADAL" clId="{96549D65-898F-497F-82A6-B82EF18BF672}" dt="2024-08-08T08:21:18.420" v="429" actId="47"/>
        <pc:sldMkLst>
          <pc:docMk/>
          <pc:sldMk cId="459225506" sldId="649"/>
        </pc:sldMkLst>
      </pc:sldChg>
      <pc:sldChg chg="new del">
        <pc:chgData name="Lawrence, Zara - TEP" userId="1c952cc4-12fb-4800-9f20-9c829dfbfdd8" providerId="ADAL" clId="{96549D65-898F-497F-82A6-B82EF18BF672}" dt="2024-08-08T08:25:44.258" v="536" actId="47"/>
        <pc:sldMkLst>
          <pc:docMk/>
          <pc:sldMk cId="2918186955" sldId="649"/>
        </pc:sldMkLst>
      </pc:sldChg>
      <pc:sldChg chg="new del">
        <pc:chgData name="Lawrence, Zara - TEP" userId="1c952cc4-12fb-4800-9f20-9c829dfbfdd8" providerId="ADAL" clId="{96549D65-898F-497F-82A6-B82EF18BF672}" dt="2024-08-08T08:23:46.371" v="518" actId="47"/>
        <pc:sldMkLst>
          <pc:docMk/>
          <pc:sldMk cId="1770505713" sldId="650"/>
        </pc:sldMkLst>
      </pc:sldChg>
      <pc:sldChg chg="new">
        <pc:chgData name="Lawrence, Zara - TEP" userId="1c952cc4-12fb-4800-9f20-9c829dfbfdd8" providerId="ADAL" clId="{96549D65-898F-497F-82A6-B82EF18BF672}" dt="2024-08-08T08:23:04.656" v="503" actId="680"/>
        <pc:sldMkLst>
          <pc:docMk/>
          <pc:sldMk cId="3522404296" sldId="651"/>
        </pc:sldMkLst>
      </pc:sldChg>
      <pc:sldChg chg="new">
        <pc:chgData name="Lawrence, Zara - TEP" userId="1c952cc4-12fb-4800-9f20-9c829dfbfdd8" providerId="ADAL" clId="{96549D65-898F-497F-82A6-B82EF18BF672}" dt="2024-08-08T08:23:06.568" v="504" actId="680"/>
        <pc:sldMkLst>
          <pc:docMk/>
          <pc:sldMk cId="1561130526" sldId="652"/>
        </pc:sldMkLst>
      </pc:sldChg>
      <pc:sldChg chg="new ord">
        <pc:chgData name="Lawrence, Zara - TEP" userId="1c952cc4-12fb-4800-9f20-9c829dfbfdd8" providerId="ADAL" clId="{96549D65-898F-497F-82A6-B82EF18BF672}" dt="2024-08-08T08:23:12.742" v="508"/>
        <pc:sldMkLst>
          <pc:docMk/>
          <pc:sldMk cId="1901436889" sldId="653"/>
        </pc:sldMkLst>
      </pc:sldChg>
      <pc:sldChg chg="modSp new mod">
        <pc:chgData name="Lawrence, Zara - TEP" userId="1c952cc4-12fb-4800-9f20-9c829dfbfdd8" providerId="ADAL" clId="{96549D65-898F-497F-82A6-B82EF18BF672}" dt="2024-08-08T08:26:10.040" v="540" actId="27636"/>
        <pc:sldMkLst>
          <pc:docMk/>
          <pc:sldMk cId="1000671243" sldId="654"/>
        </pc:sldMkLst>
      </pc:sldChg>
      <pc:sldChg chg="modSp new mod">
        <pc:chgData name="Lawrence, Zara - TEP" userId="1c952cc4-12fb-4800-9f20-9c829dfbfdd8" providerId="ADAL" clId="{96549D65-898F-497F-82A6-B82EF18BF672}" dt="2024-08-08T08:26:10.056" v="550" actId="27636"/>
        <pc:sldMkLst>
          <pc:docMk/>
          <pc:sldMk cId="1314025293" sldId="655"/>
        </pc:sldMkLst>
      </pc:sldChg>
      <pc:sldChg chg="new">
        <pc:chgData name="Lawrence, Zara - TEP" userId="1c952cc4-12fb-4800-9f20-9c829dfbfdd8" providerId="ADAL" clId="{96549D65-898F-497F-82A6-B82EF18BF672}" dt="2024-08-08T08:23:25.758" v="511" actId="680"/>
        <pc:sldMkLst>
          <pc:docMk/>
          <pc:sldMk cId="4075476039" sldId="656"/>
        </pc:sldMkLst>
      </pc:sldChg>
      <pc:sldChg chg="modSp new mod">
        <pc:chgData name="Lawrence, Zara - TEP" userId="1c952cc4-12fb-4800-9f20-9c829dfbfdd8" providerId="ADAL" clId="{96549D65-898F-497F-82A6-B82EF18BF672}" dt="2024-08-08T08:26:10.072" v="552" actId="27636"/>
        <pc:sldMkLst>
          <pc:docMk/>
          <pc:sldMk cId="46828512" sldId="657"/>
        </pc:sldMkLst>
      </pc:sldChg>
      <pc:sldChg chg="modSp new mod">
        <pc:chgData name="Lawrence, Zara - TEP" userId="1c952cc4-12fb-4800-9f20-9c829dfbfdd8" providerId="ADAL" clId="{96549D65-898F-497F-82A6-B82EF18BF672}" dt="2024-08-08T08:26:10.072" v="554" actId="27636"/>
        <pc:sldMkLst>
          <pc:docMk/>
          <pc:sldMk cId="2987278348" sldId="658"/>
        </pc:sldMkLst>
      </pc:sldChg>
      <pc:sldChg chg="new">
        <pc:chgData name="Lawrence, Zara - TEP" userId="1c952cc4-12fb-4800-9f20-9c829dfbfdd8" providerId="ADAL" clId="{96549D65-898F-497F-82A6-B82EF18BF672}" dt="2024-08-08T08:23:36.732" v="514" actId="680"/>
        <pc:sldMkLst>
          <pc:docMk/>
          <pc:sldMk cId="1088837503" sldId="659"/>
        </pc:sldMkLst>
      </pc:sldChg>
      <pc:sldChg chg="new">
        <pc:chgData name="Lawrence, Zara - TEP" userId="1c952cc4-12fb-4800-9f20-9c829dfbfdd8" providerId="ADAL" clId="{96549D65-898F-497F-82A6-B82EF18BF672}" dt="2024-08-08T08:23:38.907" v="515" actId="680"/>
        <pc:sldMkLst>
          <pc:docMk/>
          <pc:sldMk cId="128293681" sldId="660"/>
        </pc:sldMkLst>
      </pc:sldChg>
      <pc:sldChg chg="new">
        <pc:chgData name="Lawrence, Zara - TEP" userId="1c952cc4-12fb-4800-9f20-9c829dfbfdd8" providerId="ADAL" clId="{96549D65-898F-497F-82A6-B82EF18BF672}" dt="2024-08-08T08:23:41.325" v="516" actId="680"/>
        <pc:sldMkLst>
          <pc:docMk/>
          <pc:sldMk cId="1559005542" sldId="661"/>
        </pc:sldMkLst>
      </pc:sldChg>
      <pc:sldChg chg="new">
        <pc:chgData name="Lawrence, Zara - TEP" userId="1c952cc4-12fb-4800-9f20-9c829dfbfdd8" providerId="ADAL" clId="{96549D65-898F-497F-82A6-B82EF18BF672}" dt="2024-08-08T08:23:43.387" v="517" actId="680"/>
        <pc:sldMkLst>
          <pc:docMk/>
          <pc:sldMk cId="4291907229" sldId="662"/>
        </pc:sldMkLst>
      </pc:sldChg>
      <pc:sldChg chg="new">
        <pc:chgData name="Lawrence, Zara - TEP" userId="1c952cc4-12fb-4800-9f20-9c829dfbfdd8" providerId="ADAL" clId="{96549D65-898F-497F-82A6-B82EF18BF672}" dt="2024-08-08T08:23:56.063" v="520" actId="680"/>
        <pc:sldMkLst>
          <pc:docMk/>
          <pc:sldMk cId="3164120468" sldId="663"/>
        </pc:sldMkLst>
      </pc:sldChg>
      <pc:sldChg chg="new">
        <pc:chgData name="Lawrence, Zara - TEP" userId="1c952cc4-12fb-4800-9f20-9c829dfbfdd8" providerId="ADAL" clId="{96549D65-898F-497F-82A6-B82EF18BF672}" dt="2024-08-08T08:24:08.386" v="522" actId="680"/>
        <pc:sldMkLst>
          <pc:docMk/>
          <pc:sldMk cId="3677134929" sldId="664"/>
        </pc:sldMkLst>
      </pc:sldChg>
      <pc:sldChg chg="new">
        <pc:chgData name="Lawrence, Zara - TEP" userId="1c952cc4-12fb-4800-9f20-9c829dfbfdd8" providerId="ADAL" clId="{96549D65-898F-497F-82A6-B82EF18BF672}" dt="2024-08-08T08:24:12.270" v="523" actId="680"/>
        <pc:sldMkLst>
          <pc:docMk/>
          <pc:sldMk cId="1826959118" sldId="665"/>
        </pc:sldMkLst>
      </pc:sldChg>
      <pc:sldChg chg="new">
        <pc:chgData name="Lawrence, Zara - TEP" userId="1c952cc4-12fb-4800-9f20-9c829dfbfdd8" providerId="ADAL" clId="{96549D65-898F-497F-82A6-B82EF18BF672}" dt="2024-08-08T08:24:14.681" v="524" actId="680"/>
        <pc:sldMkLst>
          <pc:docMk/>
          <pc:sldMk cId="2399819948" sldId="666"/>
        </pc:sldMkLst>
      </pc:sldChg>
      <pc:sldChg chg="new">
        <pc:chgData name="Lawrence, Zara - TEP" userId="1c952cc4-12fb-4800-9f20-9c829dfbfdd8" providerId="ADAL" clId="{96549D65-898F-497F-82A6-B82EF18BF672}" dt="2024-08-08T08:24:17.169" v="525" actId="680"/>
        <pc:sldMkLst>
          <pc:docMk/>
          <pc:sldMk cId="4211378631" sldId="667"/>
        </pc:sldMkLst>
      </pc:sldChg>
      <pc:sldChg chg="new">
        <pc:chgData name="Lawrence, Zara - TEP" userId="1c952cc4-12fb-4800-9f20-9c829dfbfdd8" providerId="ADAL" clId="{96549D65-898F-497F-82A6-B82EF18BF672}" dt="2024-08-08T08:24:21.699" v="526" actId="680"/>
        <pc:sldMkLst>
          <pc:docMk/>
          <pc:sldMk cId="1254337786" sldId="668"/>
        </pc:sldMkLst>
      </pc:sldChg>
      <pc:sldChg chg="new">
        <pc:chgData name="Lawrence, Zara - TEP" userId="1c952cc4-12fb-4800-9f20-9c829dfbfdd8" providerId="ADAL" clId="{96549D65-898F-497F-82A6-B82EF18BF672}" dt="2024-08-08T08:24:25.374" v="527" actId="680"/>
        <pc:sldMkLst>
          <pc:docMk/>
          <pc:sldMk cId="4095384700" sldId="669"/>
        </pc:sldMkLst>
      </pc:sldChg>
      <pc:sldChg chg="new">
        <pc:chgData name="Lawrence, Zara - TEP" userId="1c952cc4-12fb-4800-9f20-9c829dfbfdd8" providerId="ADAL" clId="{96549D65-898F-497F-82A6-B82EF18BF672}" dt="2024-08-08T08:26:03.541" v="539" actId="680"/>
        <pc:sldMkLst>
          <pc:docMk/>
          <pc:sldMk cId="748035833" sldId="670"/>
        </pc:sldMkLst>
      </pc:sldChg>
      <pc:sldChg chg="new del">
        <pc:chgData name="Lawrence, Zara - TEP" userId="1c952cc4-12fb-4800-9f20-9c829dfbfdd8" providerId="ADAL" clId="{96549D65-898F-497F-82A6-B82EF18BF672}" dt="2024-08-08T08:25:56.309" v="538" actId="47"/>
        <pc:sldMkLst>
          <pc:docMk/>
          <pc:sldMk cId="3684838968" sldId="670"/>
        </pc:sldMkLst>
      </pc:sldChg>
      <pc:sldChg chg="new del">
        <pc:chgData name="Lawrence, Zara - TEP" userId="1c952cc4-12fb-4800-9f20-9c829dfbfdd8" providerId="ADAL" clId="{96549D65-898F-497F-82A6-B82EF18BF672}" dt="2024-08-08T08:26:40.326" v="561" actId="47"/>
        <pc:sldMkLst>
          <pc:docMk/>
          <pc:sldMk cId="2395010954" sldId="671"/>
        </pc:sldMkLst>
      </pc:sldChg>
      <pc:sldChg chg="modSp new del mod ord">
        <pc:chgData name="Lawrence, Zara - TEP" userId="1c952cc4-12fb-4800-9f20-9c829dfbfdd8" providerId="ADAL" clId="{96549D65-898F-497F-82A6-B82EF18BF672}" dt="2024-08-08T08:27:49.452" v="576" actId="47"/>
        <pc:sldMkLst>
          <pc:docMk/>
          <pc:sldMk cId="4288066063" sldId="671"/>
        </pc:sldMkLst>
      </pc:sldChg>
      <pc:sldChg chg="new del">
        <pc:chgData name="Lawrence, Zara - TEP" userId="1c952cc4-12fb-4800-9f20-9c829dfbfdd8" providerId="ADAL" clId="{96549D65-898F-497F-82A6-B82EF18BF672}" dt="2024-08-08T08:26:44.222" v="562" actId="47"/>
        <pc:sldMkLst>
          <pc:docMk/>
          <pc:sldMk cId="2241601793" sldId="672"/>
        </pc:sldMkLst>
      </pc:sldChg>
      <pc:sldMasterChg chg="addSldLayout delSldLayout modSldLayout sldLayoutOrd">
        <pc:chgData name="Lawrence, Zara - TEP" userId="1c952cc4-12fb-4800-9f20-9c829dfbfdd8" providerId="ADAL" clId="{96549D65-898F-497F-82A6-B82EF18BF672}" dt="2024-08-08T08:29:58.350" v="583"/>
        <pc:sldMasterMkLst>
          <pc:docMk/>
          <pc:sldMasterMk cId="0" sldId="2147483648"/>
        </pc:sldMasterMkLst>
        <pc:sldLayoutChg chg="addSp delSp modSp mod">
          <pc:chgData name="Lawrence, Zara - TEP" userId="1c952cc4-12fb-4800-9f20-9c829dfbfdd8" providerId="ADAL" clId="{96549D65-898F-497F-82A6-B82EF18BF672}" dt="2024-08-08T07:53:24.629" v="123" actId="478"/>
          <pc:sldLayoutMkLst>
            <pc:docMk/>
            <pc:sldMasterMk cId="0" sldId="2147483648"/>
            <pc:sldLayoutMk cId="743825469" sldId="2147483677"/>
          </pc:sldLayoutMkLst>
        </pc:sldLayoutChg>
        <pc:sldLayoutChg chg="ord">
          <pc:chgData name="Lawrence, Zara - TEP" userId="1c952cc4-12fb-4800-9f20-9c829dfbfdd8" providerId="ADAL" clId="{96549D65-898F-497F-82A6-B82EF18BF672}" dt="2024-08-08T08:19:33.501" v="403" actId="20578"/>
          <pc:sldLayoutMkLst>
            <pc:docMk/>
            <pc:sldMasterMk cId="0" sldId="2147483648"/>
            <pc:sldLayoutMk cId="548702631" sldId="2147483678"/>
          </pc:sldLayoutMkLst>
        </pc:sldLayoutChg>
        <pc:sldLayoutChg chg="modSp mod ord">
          <pc:chgData name="Lawrence, Zara - TEP" userId="1c952cc4-12fb-4800-9f20-9c829dfbfdd8" providerId="ADAL" clId="{96549D65-898F-497F-82A6-B82EF18BF672}" dt="2024-08-08T08:06:49.585" v="271" actId="20578"/>
          <pc:sldLayoutMkLst>
            <pc:docMk/>
            <pc:sldMasterMk cId="0" sldId="2147483648"/>
            <pc:sldLayoutMk cId="2156224904" sldId="2147483679"/>
          </pc:sldLayoutMkLst>
        </pc:sldLayoutChg>
        <pc:sldLayoutChg chg="delSp modSp mod ord">
          <pc:chgData name="Lawrence, Zara - TEP" userId="1c952cc4-12fb-4800-9f20-9c829dfbfdd8" providerId="ADAL" clId="{96549D65-898F-497F-82A6-B82EF18BF672}" dt="2024-08-08T08:19:04.592" v="395" actId="20578"/>
          <pc:sldLayoutMkLst>
            <pc:docMk/>
            <pc:sldMasterMk cId="0" sldId="2147483648"/>
            <pc:sldLayoutMk cId="3372893605" sldId="2147483680"/>
          </pc:sldLayoutMkLst>
        </pc:sldLayoutChg>
        <pc:sldLayoutChg chg="ord">
          <pc:chgData name="Lawrence, Zara - TEP" userId="1c952cc4-12fb-4800-9f20-9c829dfbfdd8" providerId="ADAL" clId="{96549D65-898F-497F-82A6-B82EF18BF672}" dt="2024-08-08T08:17:30.067" v="367" actId="20578"/>
          <pc:sldLayoutMkLst>
            <pc:docMk/>
            <pc:sldMasterMk cId="0" sldId="2147483648"/>
            <pc:sldLayoutMk cId="1985316615" sldId="2147483682"/>
          </pc:sldLayoutMkLst>
        </pc:sldLayoutChg>
        <pc:sldLayoutChg chg="ord">
          <pc:chgData name="Lawrence, Zara - TEP" userId="1c952cc4-12fb-4800-9f20-9c829dfbfdd8" providerId="ADAL" clId="{96549D65-898F-497F-82A6-B82EF18BF672}" dt="2024-08-08T08:19:30.779" v="402" actId="20578"/>
          <pc:sldLayoutMkLst>
            <pc:docMk/>
            <pc:sldMasterMk cId="0" sldId="2147483648"/>
            <pc:sldLayoutMk cId="1643465237" sldId="2147483683"/>
          </pc:sldLayoutMkLst>
        </pc:sldLayoutChg>
        <pc:sldLayoutChg chg="ord">
          <pc:chgData name="Lawrence, Zara - TEP" userId="1c952cc4-12fb-4800-9f20-9c829dfbfdd8" providerId="ADAL" clId="{96549D65-898F-497F-82A6-B82EF18BF672}" dt="2024-08-08T08:20:26.530" v="422" actId="20578"/>
          <pc:sldLayoutMkLst>
            <pc:docMk/>
            <pc:sldMasterMk cId="0" sldId="2147483648"/>
            <pc:sldLayoutMk cId="2371352812" sldId="2147483685"/>
          </pc:sldLayoutMkLst>
        </pc:sldLayoutChg>
        <pc:sldLayoutChg chg="ord">
          <pc:chgData name="Lawrence, Zara - TEP" userId="1c952cc4-12fb-4800-9f20-9c829dfbfdd8" providerId="ADAL" clId="{96549D65-898F-497F-82A6-B82EF18BF672}" dt="2024-08-08T08:18:08.152" v="382" actId="20578"/>
          <pc:sldLayoutMkLst>
            <pc:docMk/>
            <pc:sldMasterMk cId="0" sldId="2147483648"/>
            <pc:sldLayoutMk cId="1621651200" sldId="2147483689"/>
          </pc:sldLayoutMkLst>
        </pc:sldLayoutChg>
        <pc:sldLayoutChg chg="ord">
          <pc:chgData name="Lawrence, Zara - TEP" userId="1c952cc4-12fb-4800-9f20-9c829dfbfdd8" providerId="ADAL" clId="{96549D65-898F-497F-82A6-B82EF18BF672}" dt="2024-08-08T08:18:06.634" v="381" actId="20578"/>
          <pc:sldLayoutMkLst>
            <pc:docMk/>
            <pc:sldMasterMk cId="0" sldId="2147483648"/>
            <pc:sldLayoutMk cId="2993529542" sldId="2147483690"/>
          </pc:sldLayoutMkLst>
        </pc:sldLayoutChg>
        <pc:sldLayoutChg chg="ord">
          <pc:chgData name="Lawrence, Zara - TEP" userId="1c952cc4-12fb-4800-9f20-9c829dfbfdd8" providerId="ADAL" clId="{96549D65-898F-497F-82A6-B82EF18BF672}" dt="2024-08-08T08:17:31.201" v="368" actId="20578"/>
          <pc:sldLayoutMkLst>
            <pc:docMk/>
            <pc:sldMasterMk cId="0" sldId="2147483648"/>
            <pc:sldLayoutMk cId="1617043919" sldId="2147483691"/>
          </pc:sldLayoutMkLst>
        </pc:sldLayoutChg>
        <pc:sldLayoutChg chg="addSp delSp modSp mod ord">
          <pc:chgData name="Lawrence, Zara - TEP" userId="1c952cc4-12fb-4800-9f20-9c829dfbfdd8" providerId="ADAL" clId="{96549D65-898F-497F-82A6-B82EF18BF672}" dt="2024-08-08T08:19:03.137" v="394" actId="20578"/>
          <pc:sldLayoutMkLst>
            <pc:docMk/>
            <pc:sldMasterMk cId="0" sldId="2147483648"/>
            <pc:sldLayoutMk cId="3852504165" sldId="2147483692"/>
          </pc:sldLayoutMkLst>
        </pc:sldLayoutChg>
        <pc:sldLayoutChg chg="addSp delSp modSp mod ord">
          <pc:chgData name="Lawrence, Zara - TEP" userId="1c952cc4-12fb-4800-9f20-9c829dfbfdd8" providerId="ADAL" clId="{96549D65-898F-497F-82A6-B82EF18BF672}" dt="2024-08-08T08:20:15.939" v="419" actId="20578"/>
          <pc:sldLayoutMkLst>
            <pc:docMk/>
            <pc:sldMasterMk cId="0" sldId="2147483648"/>
            <pc:sldLayoutMk cId="2369609723" sldId="2147483693"/>
          </pc:sldLayoutMkLst>
        </pc:sldLayoutChg>
        <pc:sldLayoutChg chg="ord">
          <pc:chgData name="Lawrence, Zara - TEP" userId="1c952cc4-12fb-4800-9f20-9c829dfbfdd8" providerId="ADAL" clId="{96549D65-898F-497F-82A6-B82EF18BF672}" dt="2024-08-08T08:20:22.421" v="420" actId="20578"/>
          <pc:sldLayoutMkLst>
            <pc:docMk/>
            <pc:sldMasterMk cId="0" sldId="2147483648"/>
            <pc:sldLayoutMk cId="3059346311" sldId="2147483694"/>
          </pc:sldLayoutMkLst>
        </pc:sldLayoutChg>
        <pc:sldLayoutChg chg="ord">
          <pc:chgData name="Lawrence, Zara - TEP" userId="1c952cc4-12fb-4800-9f20-9c829dfbfdd8" providerId="ADAL" clId="{96549D65-898F-497F-82A6-B82EF18BF672}" dt="2024-08-08T08:17:58.119" v="377" actId="20578"/>
          <pc:sldLayoutMkLst>
            <pc:docMk/>
            <pc:sldMasterMk cId="0" sldId="2147483648"/>
            <pc:sldLayoutMk cId="285123350" sldId="2147483696"/>
          </pc:sldLayoutMkLst>
        </pc:sldLayoutChg>
        <pc:sldLayoutChg chg="modSp mod ord">
          <pc:chgData name="Lawrence, Zara - TEP" userId="1c952cc4-12fb-4800-9f20-9c829dfbfdd8" providerId="ADAL" clId="{96549D65-898F-497F-82A6-B82EF18BF672}" dt="2024-08-08T07:49:49.681" v="92" actId="20578"/>
          <pc:sldLayoutMkLst>
            <pc:docMk/>
            <pc:sldMasterMk cId="0" sldId="2147483648"/>
            <pc:sldLayoutMk cId="2126230457" sldId="2147483697"/>
          </pc:sldLayoutMkLst>
        </pc:sldLayoutChg>
        <pc:sldLayoutChg chg="ord">
          <pc:chgData name="Lawrence, Zara - TEP" userId="1c952cc4-12fb-4800-9f20-9c829dfbfdd8" providerId="ADAL" clId="{96549D65-898F-497F-82A6-B82EF18BF672}" dt="2024-08-08T08:20:24.940" v="421" actId="20578"/>
          <pc:sldLayoutMkLst>
            <pc:docMk/>
            <pc:sldMasterMk cId="0" sldId="2147483648"/>
            <pc:sldLayoutMk cId="279725579" sldId="2147483698"/>
          </pc:sldLayoutMkLst>
        </pc:sldLayoutChg>
        <pc:sldLayoutChg chg="ord">
          <pc:chgData name="Lawrence, Zara - TEP" userId="1c952cc4-12fb-4800-9f20-9c829dfbfdd8" providerId="ADAL" clId="{96549D65-898F-497F-82A6-B82EF18BF672}" dt="2024-08-08T08:17:59.312" v="378" actId="20578"/>
          <pc:sldLayoutMkLst>
            <pc:docMk/>
            <pc:sldMasterMk cId="0" sldId="2147483648"/>
            <pc:sldLayoutMk cId="1924942009" sldId="2147483699"/>
          </pc:sldLayoutMkLst>
        </pc:sldLayoutChg>
        <pc:sldLayoutChg chg="setBg">
          <pc:chgData name="Lawrence, Zara - TEP" userId="1c952cc4-12fb-4800-9f20-9c829dfbfdd8" providerId="ADAL" clId="{96549D65-898F-497F-82A6-B82EF18BF672}" dt="2024-08-08T08:16:32.994" v="353"/>
          <pc:sldLayoutMkLst>
            <pc:docMk/>
            <pc:sldMasterMk cId="0" sldId="2147483648"/>
            <pc:sldLayoutMk cId="171059344" sldId="2147483702"/>
          </pc:sldLayoutMkLst>
        </pc:sldLayoutChg>
        <pc:sldLayoutChg chg="ord">
          <pc:chgData name="Lawrence, Zara - TEP" userId="1c952cc4-12fb-4800-9f20-9c829dfbfdd8" providerId="ADAL" clId="{96549D65-898F-497F-82A6-B82EF18BF672}" dt="2024-08-08T08:19:07.461" v="396" actId="20578"/>
          <pc:sldLayoutMkLst>
            <pc:docMk/>
            <pc:sldMasterMk cId="0" sldId="2147483648"/>
            <pc:sldLayoutMk cId="189659375" sldId="2147483703"/>
          </pc:sldLayoutMkLst>
        </pc:sldLayoutChg>
        <pc:sldLayoutChg chg="ord">
          <pc:chgData name="Lawrence, Zara - TEP" userId="1c952cc4-12fb-4800-9f20-9c829dfbfdd8" providerId="ADAL" clId="{96549D65-898F-497F-82A6-B82EF18BF672}" dt="2024-08-08T08:13:51.266" v="344" actId="20578"/>
          <pc:sldLayoutMkLst>
            <pc:docMk/>
            <pc:sldMasterMk cId="0" sldId="2147483648"/>
            <pc:sldLayoutMk cId="2458370422" sldId="2147483704"/>
          </pc:sldLayoutMkLst>
        </pc:sldLayoutChg>
        <pc:sldLayoutChg chg="addSp delSp modSp mod ord">
          <pc:chgData name="Lawrence, Zara - TEP" userId="1c952cc4-12fb-4800-9f20-9c829dfbfdd8" providerId="ADAL" clId="{96549D65-898F-497F-82A6-B82EF18BF672}" dt="2024-08-08T08:06:51.156" v="272" actId="20578"/>
          <pc:sldLayoutMkLst>
            <pc:docMk/>
            <pc:sldMasterMk cId="0" sldId="2147483648"/>
            <pc:sldLayoutMk cId="10426759" sldId="2147483706"/>
          </pc:sldLayoutMkLst>
        </pc:sldLayoutChg>
        <pc:sldLayoutChg chg="addSp delSp modSp del mod ord setBg">
          <pc:chgData name="Lawrence, Zara - TEP" userId="1c952cc4-12fb-4800-9f20-9c829dfbfdd8" providerId="ADAL" clId="{96549D65-898F-497F-82A6-B82EF18BF672}" dt="2024-08-08T08:21:17.718" v="424" actId="47"/>
          <pc:sldLayoutMkLst>
            <pc:docMk/>
            <pc:sldMasterMk cId="0" sldId="2147483648"/>
            <pc:sldLayoutMk cId="1916932902" sldId="2147483707"/>
          </pc:sldLayoutMkLst>
        </pc:sldLayoutChg>
        <pc:sldLayoutChg chg="addSp delSp modSp del mod ord setBg">
          <pc:chgData name="Lawrence, Zara - TEP" userId="1c952cc4-12fb-4800-9f20-9c829dfbfdd8" providerId="ADAL" clId="{96549D65-898F-497F-82A6-B82EF18BF672}" dt="2024-08-08T08:21:18.003" v="426" actId="47"/>
          <pc:sldLayoutMkLst>
            <pc:docMk/>
            <pc:sldMasterMk cId="0" sldId="2147483648"/>
            <pc:sldLayoutMk cId="697222446" sldId="2147483708"/>
          </pc:sldLayoutMkLst>
        </pc:sldLayoutChg>
        <pc:sldLayoutChg chg="addSp modSp mod ord">
          <pc:chgData name="Lawrence, Zara - TEP" userId="1c952cc4-12fb-4800-9f20-9c829dfbfdd8" providerId="ADAL" clId="{96549D65-898F-497F-82A6-B82EF18BF672}" dt="2024-08-08T08:13:33.127" v="340" actId="20578"/>
          <pc:sldLayoutMkLst>
            <pc:docMk/>
            <pc:sldMasterMk cId="0" sldId="2147483648"/>
            <pc:sldLayoutMk cId="3651874158" sldId="2147483709"/>
          </pc:sldLayoutMkLst>
        </pc:sldLayoutChg>
        <pc:sldLayoutChg chg="modSp mod">
          <pc:chgData name="Lawrence, Zara - TEP" userId="1c952cc4-12fb-4800-9f20-9c829dfbfdd8" providerId="ADAL" clId="{96549D65-898F-497F-82A6-B82EF18BF672}" dt="2024-08-08T07:55:21.867" v="147" actId="207"/>
          <pc:sldLayoutMkLst>
            <pc:docMk/>
            <pc:sldMasterMk cId="0" sldId="2147483648"/>
            <pc:sldLayoutMk cId="3149821776" sldId="2147483710"/>
          </pc:sldLayoutMkLst>
        </pc:sldLayoutChg>
        <pc:sldLayoutChg chg="addSp delSp modSp del mod ord setBg">
          <pc:chgData name="Lawrence, Zara - TEP" userId="1c952cc4-12fb-4800-9f20-9c829dfbfdd8" providerId="ADAL" clId="{96549D65-898F-497F-82A6-B82EF18BF672}" dt="2024-08-08T08:21:18.274" v="428" actId="47"/>
          <pc:sldLayoutMkLst>
            <pc:docMk/>
            <pc:sldMasterMk cId="0" sldId="2147483648"/>
            <pc:sldLayoutMk cId="906387275" sldId="2147483711"/>
          </pc:sldLayoutMkLst>
        </pc:sldLayoutChg>
        <pc:sldLayoutChg chg="addSp delSp modSp del mod ord setBg">
          <pc:chgData name="Lawrence, Zara - TEP" userId="1c952cc4-12fb-4800-9f20-9c829dfbfdd8" providerId="ADAL" clId="{96549D65-898F-497F-82A6-B82EF18BF672}" dt="2024-08-08T08:21:18.805" v="432" actId="47"/>
          <pc:sldLayoutMkLst>
            <pc:docMk/>
            <pc:sldMasterMk cId="0" sldId="2147483648"/>
            <pc:sldLayoutMk cId="12371643" sldId="2147483712"/>
          </pc:sldLayoutMkLst>
        </pc:sldLayoutChg>
        <pc:sldLayoutChg chg="addSp delSp modSp del mod ord setBg">
          <pc:chgData name="Lawrence, Zara - TEP" userId="1c952cc4-12fb-4800-9f20-9c829dfbfdd8" providerId="ADAL" clId="{96549D65-898F-497F-82A6-B82EF18BF672}" dt="2024-08-08T08:21:18.541" v="430" actId="47"/>
          <pc:sldLayoutMkLst>
            <pc:docMk/>
            <pc:sldMasterMk cId="0" sldId="2147483648"/>
            <pc:sldLayoutMk cId="3378044302" sldId="2147483713"/>
          </pc:sldLayoutMkLst>
        </pc:sldLayoutChg>
        <pc:sldLayoutChg chg="addSp modSp del mod ord setBg">
          <pc:chgData name="Lawrence, Zara - TEP" userId="1c952cc4-12fb-4800-9f20-9c829dfbfdd8" providerId="ADAL" clId="{96549D65-898F-497F-82A6-B82EF18BF672}" dt="2024-08-08T08:21:19.089" v="434" actId="47"/>
          <pc:sldLayoutMkLst>
            <pc:docMk/>
            <pc:sldMasterMk cId="0" sldId="2147483648"/>
            <pc:sldLayoutMk cId="734964825" sldId="2147483714"/>
          </pc:sldLayoutMkLst>
        </pc:sldLayoutChg>
        <pc:sldLayoutChg chg="modSp mod">
          <pc:chgData name="Lawrence, Zara - TEP" userId="1c952cc4-12fb-4800-9f20-9c829dfbfdd8" providerId="ADAL" clId="{96549D65-898F-497F-82A6-B82EF18BF672}" dt="2024-08-08T08:00:55.840" v="228" actId="207"/>
          <pc:sldLayoutMkLst>
            <pc:docMk/>
            <pc:sldMasterMk cId="0" sldId="2147483648"/>
            <pc:sldLayoutMk cId="1157833277" sldId="2147483715"/>
          </pc:sldLayoutMkLst>
        </pc:sldLayoutChg>
        <pc:sldLayoutChg chg="del">
          <pc:chgData name="Lawrence, Zara - TEP" userId="1c952cc4-12fb-4800-9f20-9c829dfbfdd8" providerId="ADAL" clId="{96549D65-898F-497F-82A6-B82EF18BF672}" dt="2024-08-08T08:01:46.514" v="241" actId="2696"/>
          <pc:sldLayoutMkLst>
            <pc:docMk/>
            <pc:sldMasterMk cId="0" sldId="2147483648"/>
            <pc:sldLayoutMk cId="250985863" sldId="2147483716"/>
          </pc:sldLayoutMkLst>
        </pc:sldLayoutChg>
        <pc:sldLayoutChg chg="addSp modSp mod setBg">
          <pc:chgData name="Lawrence, Zara - TEP" userId="1c952cc4-12fb-4800-9f20-9c829dfbfdd8" providerId="ADAL" clId="{96549D65-898F-497F-82A6-B82EF18BF672}" dt="2024-08-08T08:02:32.728" v="248"/>
          <pc:sldLayoutMkLst>
            <pc:docMk/>
            <pc:sldMasterMk cId="0" sldId="2147483648"/>
            <pc:sldLayoutMk cId="2380469484" sldId="2147483716"/>
          </pc:sldLayoutMkLst>
        </pc:sldLayoutChg>
        <pc:sldLayoutChg chg="addSp delSp modSp add del mod ord setBg">
          <pc:chgData name="Lawrence, Zara - TEP" userId="1c952cc4-12fb-4800-9f20-9c829dfbfdd8" providerId="ADAL" clId="{96549D65-898F-497F-82A6-B82EF18BF672}" dt="2024-08-08T08:21:40.464" v="483" actId="47"/>
          <pc:sldLayoutMkLst>
            <pc:docMk/>
            <pc:sldMasterMk cId="0" sldId="2147483648"/>
            <pc:sldLayoutMk cId="197764072" sldId="2147483717"/>
          </pc:sldLayoutMkLst>
        </pc:sldLayoutChg>
        <pc:sldLayoutChg chg="addSp modSp add del mod ord setBg">
          <pc:chgData name="Lawrence, Zara - TEP" userId="1c952cc4-12fb-4800-9f20-9c829dfbfdd8" providerId="ADAL" clId="{96549D65-898F-497F-82A6-B82EF18BF672}" dt="2024-08-08T08:21:40.065" v="481" actId="47"/>
          <pc:sldLayoutMkLst>
            <pc:docMk/>
            <pc:sldMasterMk cId="0" sldId="2147483648"/>
            <pc:sldLayoutMk cId="512106043" sldId="2147483718"/>
          </pc:sldLayoutMkLst>
        </pc:sldLayoutChg>
        <pc:sldLayoutChg chg="addSp delSp modSp mod ord setBg">
          <pc:chgData name="Lawrence, Zara - TEP" userId="1c952cc4-12fb-4800-9f20-9c829dfbfdd8" providerId="ADAL" clId="{96549D65-898F-497F-82A6-B82EF18BF672}" dt="2024-08-08T08:13:44.368" v="342" actId="20578"/>
          <pc:sldLayoutMkLst>
            <pc:docMk/>
            <pc:sldMasterMk cId="0" sldId="2147483648"/>
            <pc:sldLayoutMk cId="3628639573" sldId="2147483719"/>
          </pc:sldLayoutMkLst>
        </pc:sldLayoutChg>
        <pc:sldLayoutChg chg="del">
          <pc:chgData name="Lawrence, Zara - TEP" userId="1c952cc4-12fb-4800-9f20-9c829dfbfdd8" providerId="ADAL" clId="{96549D65-898F-497F-82A6-B82EF18BF672}" dt="2024-08-08T08:13:01.059" v="337" actId="2696"/>
          <pc:sldLayoutMkLst>
            <pc:docMk/>
            <pc:sldMasterMk cId="0" sldId="2147483648"/>
            <pc:sldLayoutMk cId="1979045861" sldId="2147483720"/>
          </pc:sldLayoutMkLst>
        </pc:sldLayoutChg>
        <pc:sldLayoutChg chg="modSp mod ord setBg">
          <pc:chgData name="Lawrence, Zara - TEP" userId="1c952cc4-12fb-4800-9f20-9c829dfbfdd8" providerId="ADAL" clId="{96549D65-898F-497F-82A6-B82EF18BF672}" dt="2024-08-08T08:13:36.191" v="341" actId="20578"/>
          <pc:sldLayoutMkLst>
            <pc:docMk/>
            <pc:sldMasterMk cId="0" sldId="2147483648"/>
            <pc:sldLayoutMk cId="3879385839" sldId="2147483721"/>
          </pc:sldLayoutMkLst>
        </pc:sldLayoutChg>
        <pc:sldLayoutChg chg="modSp mod">
          <pc:chgData name="Lawrence, Zara - TEP" userId="1c952cc4-12fb-4800-9f20-9c829dfbfdd8" providerId="ADAL" clId="{96549D65-898F-497F-82A6-B82EF18BF672}" dt="2024-08-08T08:26:30.914" v="558" actId="207"/>
          <pc:sldLayoutMkLst>
            <pc:docMk/>
            <pc:sldMasterMk cId="0" sldId="2147483648"/>
            <pc:sldLayoutMk cId="1186328602" sldId="2147483722"/>
          </pc:sldLayoutMkLst>
        </pc:sldLayoutChg>
        <pc:sldLayoutChg chg="modSp mod">
          <pc:chgData name="Lawrence, Zara - TEP" userId="1c952cc4-12fb-4800-9f20-9c829dfbfdd8" providerId="ADAL" clId="{96549D65-898F-497F-82A6-B82EF18BF672}" dt="2024-08-08T08:27:32.569" v="567" actId="207"/>
          <pc:sldLayoutMkLst>
            <pc:docMk/>
            <pc:sldMasterMk cId="0" sldId="2147483648"/>
            <pc:sldLayoutMk cId="206524957" sldId="2147483723"/>
          </pc:sldLayoutMkLst>
        </pc:sldLayoutChg>
        <pc:sldLayoutChg chg="modSp mod setBg">
          <pc:chgData name="Lawrence, Zara - TEP" userId="1c952cc4-12fb-4800-9f20-9c829dfbfdd8" providerId="ADAL" clId="{96549D65-898F-497F-82A6-B82EF18BF672}" dt="2024-08-08T08:29:15.706" v="579" actId="207"/>
          <pc:sldLayoutMkLst>
            <pc:docMk/>
            <pc:sldMasterMk cId="0" sldId="2147483648"/>
            <pc:sldLayoutMk cId="4178429226" sldId="2147483724"/>
          </pc:sldLayoutMkLst>
        </pc:sldLayoutChg>
        <pc:sldLayoutChg chg="modSp mod">
          <pc:chgData name="Lawrence, Zara - TEP" userId="1c952cc4-12fb-4800-9f20-9c829dfbfdd8" providerId="ADAL" clId="{96549D65-898F-497F-82A6-B82EF18BF672}" dt="2024-08-08T08:29:01.263" v="577" actId="207"/>
          <pc:sldLayoutMkLst>
            <pc:docMk/>
            <pc:sldMasterMk cId="0" sldId="2147483648"/>
            <pc:sldLayoutMk cId="1002348568" sldId="2147483725"/>
          </pc:sldLayoutMkLst>
        </pc:sldLayoutChg>
        <pc:sldLayoutChg chg="modSp mod setBg">
          <pc:chgData name="Lawrence, Zara - TEP" userId="1c952cc4-12fb-4800-9f20-9c829dfbfdd8" providerId="ADAL" clId="{96549D65-898F-497F-82A6-B82EF18BF672}" dt="2024-08-08T08:29:58.350" v="583"/>
          <pc:sldLayoutMkLst>
            <pc:docMk/>
            <pc:sldMasterMk cId="0" sldId="2147483648"/>
            <pc:sldLayoutMk cId="1909699435" sldId="2147483726"/>
          </pc:sldLayoutMkLst>
        </pc:sldLayoutChg>
      </pc:sldMasterChg>
    </pc:docChg>
  </pc:docChgLst>
  <pc:docChgLst>
    <pc:chgData name="Whitcher, Helen - TEP" userId="4ba81283-b458-4300-9cb4-2d8f2c232953" providerId="ADAL" clId="{4217A479-2ACC-443A-9A7D-E44F93682119}"/>
    <pc:docChg chg="modSld">
      <pc:chgData name="Whitcher, Helen - TEP" userId="4ba81283-b458-4300-9cb4-2d8f2c232953" providerId="ADAL" clId="{4217A479-2ACC-443A-9A7D-E44F93682119}" dt="2025-02-24T11:06:42.543" v="0"/>
      <pc:docMkLst>
        <pc:docMk/>
      </pc:docMkLst>
      <pc:sldChg chg="modAnim">
        <pc:chgData name="Whitcher, Helen - TEP" userId="4ba81283-b458-4300-9cb4-2d8f2c232953" providerId="ADAL" clId="{4217A479-2ACC-443A-9A7D-E44F93682119}" dt="2025-02-24T11:06:42.543" v="0"/>
        <pc:sldMkLst>
          <pc:docMk/>
          <pc:sldMk cId="3913084113" sldId="274"/>
        </pc:sldMkLst>
      </pc:sldChg>
    </pc:docChg>
  </pc:docChgLst>
  <pc:docChgLst>
    <pc:chgData name="Lawrence, Zara - TEP" userId="1c952cc4-12fb-4800-9f20-9c829dfbfdd8" providerId="ADAL" clId="{0B04B507-F9A5-48CF-A7DC-CB0C666C9A18}"/>
    <pc:docChg chg="undo custSel addSld delSld modSld sldOrd">
      <pc:chgData name="Lawrence, Zara - TEP" userId="1c952cc4-12fb-4800-9f20-9c829dfbfdd8" providerId="ADAL" clId="{0B04B507-F9A5-48CF-A7DC-CB0C666C9A18}" dt="2025-10-08T07:21:42.543" v="1776" actId="1076"/>
      <pc:docMkLst>
        <pc:docMk/>
      </pc:docMkLst>
      <pc:sldChg chg="del">
        <pc:chgData name="Lawrence, Zara - TEP" userId="1c952cc4-12fb-4800-9f20-9c829dfbfdd8" providerId="ADAL" clId="{0B04B507-F9A5-48CF-A7DC-CB0C666C9A18}" dt="2025-10-02T08:33:07.142" v="0" actId="47"/>
        <pc:sldMkLst>
          <pc:docMk/>
          <pc:sldMk cId="3622408110" sldId="289"/>
        </pc:sldMkLst>
      </pc:sldChg>
      <pc:sldChg chg="delSp del mod">
        <pc:chgData name="Lawrence, Zara - TEP" userId="1c952cc4-12fb-4800-9f20-9c829dfbfdd8" providerId="ADAL" clId="{0B04B507-F9A5-48CF-A7DC-CB0C666C9A18}" dt="2025-10-02T17:16:56.237" v="873" actId="47"/>
        <pc:sldMkLst>
          <pc:docMk/>
          <pc:sldMk cId="3626084359" sldId="425"/>
        </pc:sldMkLst>
      </pc:sldChg>
      <pc:sldChg chg="del">
        <pc:chgData name="Lawrence, Zara - TEP" userId="1c952cc4-12fb-4800-9f20-9c829dfbfdd8" providerId="ADAL" clId="{0B04B507-F9A5-48CF-A7DC-CB0C666C9A18}" dt="2025-10-02T08:33:17.641" v="5" actId="47"/>
        <pc:sldMkLst>
          <pc:docMk/>
          <pc:sldMk cId="954507279" sldId="430"/>
        </pc:sldMkLst>
      </pc:sldChg>
      <pc:sldChg chg="addSp delSp modSp mod setBg modAnim">
        <pc:chgData name="Lawrence, Zara - TEP" userId="1c952cc4-12fb-4800-9f20-9c829dfbfdd8" providerId="ADAL" clId="{0B04B507-F9A5-48CF-A7DC-CB0C666C9A18}" dt="2025-10-02T17:28:53.347" v="1303"/>
        <pc:sldMkLst>
          <pc:docMk/>
          <pc:sldMk cId="1165988941" sldId="432"/>
        </pc:sldMkLst>
      </pc:sldChg>
      <pc:sldChg chg="addSp delSp modSp add del mod">
        <pc:chgData name="Lawrence, Zara - TEP" userId="1c952cc4-12fb-4800-9f20-9c829dfbfdd8" providerId="ADAL" clId="{0B04B507-F9A5-48CF-A7DC-CB0C666C9A18}" dt="2025-10-02T08:48:30.334" v="258" actId="47"/>
        <pc:sldMkLst>
          <pc:docMk/>
          <pc:sldMk cId="2248747961" sldId="433"/>
        </pc:sldMkLst>
      </pc:sldChg>
      <pc:sldChg chg="del">
        <pc:chgData name="Lawrence, Zara - TEP" userId="1c952cc4-12fb-4800-9f20-9c829dfbfdd8" providerId="ADAL" clId="{0B04B507-F9A5-48CF-A7DC-CB0C666C9A18}" dt="2025-10-02T08:33:15.980" v="4" actId="47"/>
        <pc:sldMkLst>
          <pc:docMk/>
          <pc:sldMk cId="4137745109" sldId="433"/>
        </pc:sldMkLst>
      </pc:sldChg>
      <pc:sldChg chg="addSp delSp modSp new del mod">
        <pc:chgData name="Lawrence, Zara - TEP" userId="1c952cc4-12fb-4800-9f20-9c829dfbfdd8" providerId="ADAL" clId="{0B04B507-F9A5-48CF-A7DC-CB0C666C9A18}" dt="2025-10-02T17:13:42.319" v="797" actId="47"/>
        <pc:sldMkLst>
          <pc:docMk/>
          <pc:sldMk cId="2598543601" sldId="434"/>
        </pc:sldMkLst>
      </pc:sldChg>
      <pc:sldChg chg="addSp delSp modSp add mod modTransition">
        <pc:chgData name="Lawrence, Zara - TEP" userId="1c952cc4-12fb-4800-9f20-9c829dfbfdd8" providerId="ADAL" clId="{0B04B507-F9A5-48CF-A7DC-CB0C666C9A18}" dt="2025-10-08T07:21:42.543" v="1776" actId="1076"/>
        <pc:sldMkLst>
          <pc:docMk/>
          <pc:sldMk cId="98790202" sldId="435"/>
        </pc:sldMkLst>
      </pc:sldChg>
      <pc:sldChg chg="del">
        <pc:chgData name="Lawrence, Zara - TEP" userId="1c952cc4-12fb-4800-9f20-9c829dfbfdd8" providerId="ADAL" clId="{0B04B507-F9A5-48CF-A7DC-CB0C666C9A18}" dt="2025-10-02T08:33:20.776" v="8" actId="47"/>
        <pc:sldMkLst>
          <pc:docMk/>
          <pc:sldMk cId="3046578963" sldId="435"/>
        </pc:sldMkLst>
      </pc:sldChg>
      <pc:sldChg chg="add del">
        <pc:chgData name="Lawrence, Zara - TEP" userId="1c952cc4-12fb-4800-9f20-9c829dfbfdd8" providerId="ADAL" clId="{0B04B507-F9A5-48CF-A7DC-CB0C666C9A18}" dt="2025-10-02T17:20:59.688" v="905" actId="47"/>
        <pc:sldMkLst>
          <pc:docMk/>
          <pc:sldMk cId="593049790" sldId="436"/>
        </pc:sldMkLst>
      </pc:sldChg>
      <pc:sldChg chg="addSp delSp modSp add mod modTransition modAnim">
        <pc:chgData name="Lawrence, Zara - TEP" userId="1c952cc4-12fb-4800-9f20-9c829dfbfdd8" providerId="ADAL" clId="{0B04B507-F9A5-48CF-A7DC-CB0C666C9A18}" dt="2025-10-08T07:19:41.883" v="1733" actId="20577"/>
        <pc:sldMkLst>
          <pc:docMk/>
          <pc:sldMk cId="2714448382" sldId="436"/>
        </pc:sldMkLst>
      </pc:sldChg>
      <pc:sldChg chg="addSp delSp modSp new del mod modTransition">
        <pc:chgData name="Lawrence, Zara - TEP" userId="1c952cc4-12fb-4800-9f20-9c829dfbfdd8" providerId="ADAL" clId="{0B04B507-F9A5-48CF-A7DC-CB0C666C9A18}" dt="2025-10-02T17:20:53.940" v="903" actId="47"/>
        <pc:sldMkLst>
          <pc:docMk/>
          <pc:sldMk cId="3346974899" sldId="436"/>
        </pc:sldMkLst>
      </pc:sldChg>
      <pc:sldChg chg="modSp add del mod">
        <pc:chgData name="Lawrence, Zara - TEP" userId="1c952cc4-12fb-4800-9f20-9c829dfbfdd8" providerId="ADAL" clId="{0B04B507-F9A5-48CF-A7DC-CB0C666C9A18}" dt="2025-10-02T17:20:28.283" v="902" actId="47"/>
        <pc:sldMkLst>
          <pc:docMk/>
          <pc:sldMk cId="13041061" sldId="437"/>
        </pc:sldMkLst>
      </pc:sldChg>
      <pc:sldChg chg="addSp delSp modSp new mod ord">
        <pc:chgData name="Lawrence, Zara - TEP" userId="1c952cc4-12fb-4800-9f20-9c829dfbfdd8" providerId="ADAL" clId="{0B04B507-F9A5-48CF-A7DC-CB0C666C9A18}" dt="2025-10-07T09:35:26.446" v="1727" actId="20577"/>
        <pc:sldMkLst>
          <pc:docMk/>
          <pc:sldMk cId="1255131152" sldId="437"/>
        </pc:sldMkLst>
      </pc:sldChg>
      <pc:sldChg chg="del">
        <pc:chgData name="Lawrence, Zara - TEP" userId="1c952cc4-12fb-4800-9f20-9c829dfbfdd8" providerId="ADAL" clId="{0B04B507-F9A5-48CF-A7DC-CB0C666C9A18}" dt="2025-10-02T08:33:07.963" v="1" actId="47"/>
        <pc:sldMkLst>
          <pc:docMk/>
          <pc:sldMk cId="2150852376" sldId="437"/>
        </pc:sldMkLst>
      </pc:sldChg>
      <pc:sldChg chg="addSp delSp modSp new del mod modAnim">
        <pc:chgData name="Lawrence, Zara - TEP" userId="1c952cc4-12fb-4800-9f20-9c829dfbfdd8" providerId="ADAL" clId="{0B04B507-F9A5-48CF-A7DC-CB0C666C9A18}" dt="2025-10-02T17:32:34.915" v="1334" actId="47"/>
        <pc:sldMkLst>
          <pc:docMk/>
          <pc:sldMk cId="3881430932" sldId="437"/>
        </pc:sldMkLst>
      </pc:sldChg>
      <pc:sldChg chg="del">
        <pc:chgData name="Lawrence, Zara - TEP" userId="1c952cc4-12fb-4800-9f20-9c829dfbfdd8" providerId="ADAL" clId="{0B04B507-F9A5-48CF-A7DC-CB0C666C9A18}" dt="2025-10-02T08:33:18.620" v="6" actId="47"/>
        <pc:sldMkLst>
          <pc:docMk/>
          <pc:sldMk cId="4035156052" sldId="439"/>
        </pc:sldMkLst>
      </pc:sldChg>
      <pc:sldChg chg="del">
        <pc:chgData name="Lawrence, Zara - TEP" userId="1c952cc4-12fb-4800-9f20-9c829dfbfdd8" providerId="ADAL" clId="{0B04B507-F9A5-48CF-A7DC-CB0C666C9A18}" dt="2025-10-02T08:33:19.824" v="7" actId="47"/>
        <pc:sldMkLst>
          <pc:docMk/>
          <pc:sldMk cId="1059028910" sldId="440"/>
        </pc:sldMkLst>
      </pc:sldChg>
      <pc:sldMasterChg chg="delSldLayout">
        <pc:chgData name="Lawrence, Zara - TEP" userId="1c952cc4-12fb-4800-9f20-9c829dfbfdd8" providerId="ADAL" clId="{0B04B507-F9A5-48CF-A7DC-CB0C666C9A18}" dt="2025-10-02T17:16:56.237" v="873" actId="47"/>
        <pc:sldMasterMkLst>
          <pc:docMk/>
          <pc:sldMasterMk cId="0" sldId="2147483648"/>
        </pc:sldMasterMkLst>
        <pc:sldLayoutChg chg="del">
          <pc:chgData name="Lawrence, Zara - TEP" userId="1c952cc4-12fb-4800-9f20-9c829dfbfdd8" providerId="ADAL" clId="{0B04B507-F9A5-48CF-A7DC-CB0C666C9A18}" dt="2025-10-02T17:16:56.237" v="873" actId="47"/>
          <pc:sldLayoutMkLst>
            <pc:docMk/>
            <pc:sldMasterMk cId="0" sldId="2147483648"/>
            <pc:sldLayoutMk cId="1886294805" sldId="2147483773"/>
          </pc:sldLayoutMkLst>
        </pc:sldLayoutChg>
      </pc:sldMasterChg>
    </pc:docChg>
  </pc:docChgLst>
  <pc:docChgLst>
    <pc:chgData name="Lawrence, Zara - TEP" userId="1c952cc4-12fb-4800-9f20-9c829dfbfdd8" providerId="ADAL" clId="{D2A959A2-74C8-462A-8EF8-5C3F86A1CDFE}"/>
    <pc:docChg chg="undo custSel addSld delSld modSld modMainMaster">
      <pc:chgData name="Lawrence, Zara - TEP" userId="1c952cc4-12fb-4800-9f20-9c829dfbfdd8" providerId="ADAL" clId="{D2A959A2-74C8-462A-8EF8-5C3F86A1CDFE}" dt="2024-08-08T08:48:35.617" v="56" actId="680"/>
      <pc:docMkLst>
        <pc:docMk/>
      </pc:docMkLst>
      <pc:sldChg chg="new del">
        <pc:chgData name="Lawrence, Zara - TEP" userId="1c952cc4-12fb-4800-9f20-9c829dfbfdd8" providerId="ADAL" clId="{D2A959A2-74C8-462A-8EF8-5C3F86A1CDFE}" dt="2024-08-08T08:40:37.420" v="55" actId="47"/>
        <pc:sldMkLst>
          <pc:docMk/>
          <pc:sldMk cId="562381084" sldId="256"/>
        </pc:sldMkLst>
      </pc:sldChg>
      <pc:sldChg chg="new">
        <pc:chgData name="Lawrence, Zara - TEP" userId="1c952cc4-12fb-4800-9f20-9c829dfbfdd8" providerId="ADAL" clId="{D2A959A2-74C8-462A-8EF8-5C3F86A1CDFE}" dt="2024-08-08T08:48:35.617" v="56" actId="680"/>
        <pc:sldMkLst>
          <pc:docMk/>
          <pc:sldMk cId="2480089236" sldId="256"/>
        </pc:sldMkLst>
      </pc:sldChg>
      <pc:sldChg chg="new del">
        <pc:chgData name="Lawrence, Zara - TEP" userId="1c952cc4-12fb-4800-9f20-9c829dfbfdd8" providerId="ADAL" clId="{D2A959A2-74C8-462A-8EF8-5C3F86A1CDFE}" dt="2024-08-08T08:39:07.055" v="51" actId="47"/>
        <pc:sldMkLst>
          <pc:docMk/>
          <pc:sldMk cId="3568960569" sldId="256"/>
        </pc:sldMkLst>
      </pc:sldChg>
      <pc:sldChg chg="new del">
        <pc:chgData name="Lawrence, Zara - TEP" userId="1c952cc4-12fb-4800-9f20-9c829dfbfdd8" providerId="ADAL" clId="{D2A959A2-74C8-462A-8EF8-5C3F86A1CDFE}" dt="2024-08-08T08:39:07.456" v="52" actId="47"/>
        <pc:sldMkLst>
          <pc:docMk/>
          <pc:sldMk cId="360485880" sldId="257"/>
        </pc:sldMkLst>
      </pc:sldChg>
      <pc:sldChg chg="del">
        <pc:chgData name="Lawrence, Zara - TEP" userId="1c952cc4-12fb-4800-9f20-9c829dfbfdd8" providerId="ADAL" clId="{D2A959A2-74C8-462A-8EF8-5C3F86A1CDFE}" dt="2024-08-08T08:30:43.634" v="24" actId="47"/>
        <pc:sldMkLst>
          <pc:docMk/>
          <pc:sldMk cId="518512626" sldId="267"/>
        </pc:sldMkLst>
      </pc:sldChg>
      <pc:sldChg chg="del">
        <pc:chgData name="Lawrence, Zara - TEP" userId="1c952cc4-12fb-4800-9f20-9c829dfbfdd8" providerId="ADAL" clId="{D2A959A2-74C8-462A-8EF8-5C3F86A1CDFE}" dt="2024-08-08T08:30:44.002" v="26" actId="47"/>
        <pc:sldMkLst>
          <pc:docMk/>
          <pc:sldMk cId="1002715773" sldId="275"/>
        </pc:sldMkLst>
      </pc:sldChg>
      <pc:sldChg chg="del">
        <pc:chgData name="Lawrence, Zara - TEP" userId="1c952cc4-12fb-4800-9f20-9c829dfbfdd8" providerId="ADAL" clId="{D2A959A2-74C8-462A-8EF8-5C3F86A1CDFE}" dt="2024-08-08T08:30:43.814" v="25" actId="47"/>
        <pc:sldMkLst>
          <pc:docMk/>
          <pc:sldMk cId="61668368" sldId="280"/>
        </pc:sldMkLst>
      </pc:sldChg>
      <pc:sldChg chg="del">
        <pc:chgData name="Lawrence, Zara - TEP" userId="1c952cc4-12fb-4800-9f20-9c829dfbfdd8" providerId="ADAL" clId="{D2A959A2-74C8-462A-8EF8-5C3F86A1CDFE}" dt="2024-08-08T08:30:43.457" v="23" actId="47"/>
        <pc:sldMkLst>
          <pc:docMk/>
          <pc:sldMk cId="2459471409" sldId="281"/>
        </pc:sldMkLst>
      </pc:sldChg>
      <pc:sldChg chg="del">
        <pc:chgData name="Lawrence, Zara - TEP" userId="1c952cc4-12fb-4800-9f20-9c829dfbfdd8" providerId="ADAL" clId="{D2A959A2-74C8-462A-8EF8-5C3F86A1CDFE}" dt="2024-08-08T08:30:43.276" v="22" actId="47"/>
        <pc:sldMkLst>
          <pc:docMk/>
          <pc:sldMk cId="1353290550" sldId="282"/>
        </pc:sldMkLst>
      </pc:sldChg>
      <pc:sldChg chg="del">
        <pc:chgData name="Lawrence, Zara - TEP" userId="1c952cc4-12fb-4800-9f20-9c829dfbfdd8" providerId="ADAL" clId="{D2A959A2-74C8-462A-8EF8-5C3F86A1CDFE}" dt="2024-08-08T08:30:43.076" v="21" actId="47"/>
        <pc:sldMkLst>
          <pc:docMk/>
          <pc:sldMk cId="3256358820" sldId="284"/>
        </pc:sldMkLst>
      </pc:sldChg>
      <pc:sldChg chg="add del">
        <pc:chgData name="Lawrence, Zara - TEP" userId="1c952cc4-12fb-4800-9f20-9c829dfbfdd8" providerId="ADAL" clId="{D2A959A2-74C8-462A-8EF8-5C3F86A1CDFE}" dt="2024-08-08T08:38:01.046" v="46" actId="47"/>
        <pc:sldMkLst>
          <pc:docMk/>
          <pc:sldMk cId="3927244834" sldId="627"/>
        </pc:sldMkLst>
      </pc:sldChg>
      <pc:sldChg chg="del">
        <pc:chgData name="Lawrence, Zara - TEP" userId="1c952cc4-12fb-4800-9f20-9c829dfbfdd8" providerId="ADAL" clId="{D2A959A2-74C8-462A-8EF8-5C3F86A1CDFE}" dt="2024-08-08T08:30:42.908" v="20" actId="47"/>
        <pc:sldMkLst>
          <pc:docMk/>
          <pc:sldMk cId="2208279030" sldId="628"/>
        </pc:sldMkLst>
      </pc:sldChg>
      <pc:sldChg chg="del">
        <pc:chgData name="Lawrence, Zara - TEP" userId="1c952cc4-12fb-4800-9f20-9c829dfbfdd8" providerId="ADAL" clId="{D2A959A2-74C8-462A-8EF8-5C3F86A1CDFE}" dt="2024-08-08T08:30:39.220" v="0" actId="47"/>
        <pc:sldMkLst>
          <pc:docMk/>
          <pc:sldMk cId="3522404296" sldId="651"/>
        </pc:sldMkLst>
      </pc:sldChg>
      <pc:sldChg chg="del">
        <pc:chgData name="Lawrence, Zara - TEP" userId="1c952cc4-12fb-4800-9f20-9c829dfbfdd8" providerId="ADAL" clId="{D2A959A2-74C8-462A-8EF8-5C3F86A1CDFE}" dt="2024-08-08T08:30:39.405" v="1" actId="47"/>
        <pc:sldMkLst>
          <pc:docMk/>
          <pc:sldMk cId="1561130526" sldId="652"/>
        </pc:sldMkLst>
      </pc:sldChg>
      <pc:sldChg chg="del">
        <pc:chgData name="Lawrence, Zara - TEP" userId="1c952cc4-12fb-4800-9f20-9c829dfbfdd8" providerId="ADAL" clId="{D2A959A2-74C8-462A-8EF8-5C3F86A1CDFE}" dt="2024-08-08T08:30:39.722" v="3" actId="47"/>
        <pc:sldMkLst>
          <pc:docMk/>
          <pc:sldMk cId="1901436889" sldId="653"/>
        </pc:sldMkLst>
      </pc:sldChg>
      <pc:sldChg chg="del">
        <pc:chgData name="Lawrence, Zara - TEP" userId="1c952cc4-12fb-4800-9f20-9c829dfbfdd8" providerId="ADAL" clId="{D2A959A2-74C8-462A-8EF8-5C3F86A1CDFE}" dt="2024-08-08T08:30:39.938" v="4" actId="47"/>
        <pc:sldMkLst>
          <pc:docMk/>
          <pc:sldMk cId="1000671243" sldId="654"/>
        </pc:sldMkLst>
      </pc:sldChg>
      <pc:sldChg chg="del">
        <pc:chgData name="Lawrence, Zara - TEP" userId="1c952cc4-12fb-4800-9f20-9c829dfbfdd8" providerId="ADAL" clId="{D2A959A2-74C8-462A-8EF8-5C3F86A1CDFE}" dt="2024-08-08T08:30:40.101" v="5" actId="47"/>
        <pc:sldMkLst>
          <pc:docMk/>
          <pc:sldMk cId="1314025293" sldId="655"/>
        </pc:sldMkLst>
      </pc:sldChg>
      <pc:sldChg chg="del">
        <pc:chgData name="Lawrence, Zara - TEP" userId="1c952cc4-12fb-4800-9f20-9c829dfbfdd8" providerId="ADAL" clId="{D2A959A2-74C8-462A-8EF8-5C3F86A1CDFE}" dt="2024-08-08T08:30:40.269" v="6" actId="47"/>
        <pc:sldMkLst>
          <pc:docMk/>
          <pc:sldMk cId="4075476039" sldId="656"/>
        </pc:sldMkLst>
      </pc:sldChg>
      <pc:sldChg chg="del">
        <pc:chgData name="Lawrence, Zara - TEP" userId="1c952cc4-12fb-4800-9f20-9c829dfbfdd8" providerId="ADAL" clId="{D2A959A2-74C8-462A-8EF8-5C3F86A1CDFE}" dt="2024-08-08T08:30:40.423" v="7" actId="47"/>
        <pc:sldMkLst>
          <pc:docMk/>
          <pc:sldMk cId="46828512" sldId="657"/>
        </pc:sldMkLst>
      </pc:sldChg>
      <pc:sldChg chg="del">
        <pc:chgData name="Lawrence, Zara - TEP" userId="1c952cc4-12fb-4800-9f20-9c829dfbfdd8" providerId="ADAL" clId="{D2A959A2-74C8-462A-8EF8-5C3F86A1CDFE}" dt="2024-08-08T08:30:40.608" v="8" actId="47"/>
        <pc:sldMkLst>
          <pc:docMk/>
          <pc:sldMk cId="2987278348" sldId="658"/>
        </pc:sldMkLst>
      </pc:sldChg>
      <pc:sldChg chg="del">
        <pc:chgData name="Lawrence, Zara - TEP" userId="1c952cc4-12fb-4800-9f20-9c829dfbfdd8" providerId="ADAL" clId="{D2A959A2-74C8-462A-8EF8-5C3F86A1CDFE}" dt="2024-08-08T08:30:40.771" v="9" actId="47"/>
        <pc:sldMkLst>
          <pc:docMk/>
          <pc:sldMk cId="1088837503" sldId="659"/>
        </pc:sldMkLst>
      </pc:sldChg>
      <pc:sldChg chg="del">
        <pc:chgData name="Lawrence, Zara - TEP" userId="1c952cc4-12fb-4800-9f20-9c829dfbfdd8" providerId="ADAL" clId="{D2A959A2-74C8-462A-8EF8-5C3F86A1CDFE}" dt="2024-08-08T08:30:40.955" v="10" actId="47"/>
        <pc:sldMkLst>
          <pc:docMk/>
          <pc:sldMk cId="128293681" sldId="660"/>
        </pc:sldMkLst>
      </pc:sldChg>
      <pc:sldChg chg="del">
        <pc:chgData name="Lawrence, Zara - TEP" userId="1c952cc4-12fb-4800-9f20-9c829dfbfdd8" providerId="ADAL" clId="{D2A959A2-74C8-462A-8EF8-5C3F86A1CDFE}" dt="2024-08-08T08:30:41.224" v="11" actId="47"/>
        <pc:sldMkLst>
          <pc:docMk/>
          <pc:sldMk cId="1559005542" sldId="661"/>
        </pc:sldMkLst>
      </pc:sldChg>
      <pc:sldChg chg="del">
        <pc:chgData name="Lawrence, Zara - TEP" userId="1c952cc4-12fb-4800-9f20-9c829dfbfdd8" providerId="ADAL" clId="{D2A959A2-74C8-462A-8EF8-5C3F86A1CDFE}" dt="2024-08-08T08:30:41.409" v="12" actId="47"/>
        <pc:sldMkLst>
          <pc:docMk/>
          <pc:sldMk cId="4291907229" sldId="662"/>
        </pc:sldMkLst>
      </pc:sldChg>
      <pc:sldChg chg="del">
        <pc:chgData name="Lawrence, Zara - TEP" userId="1c952cc4-12fb-4800-9f20-9c829dfbfdd8" providerId="ADAL" clId="{D2A959A2-74C8-462A-8EF8-5C3F86A1CDFE}" dt="2024-08-08T08:30:41.587" v="13" actId="47"/>
        <pc:sldMkLst>
          <pc:docMk/>
          <pc:sldMk cId="3164120468" sldId="663"/>
        </pc:sldMkLst>
      </pc:sldChg>
      <pc:sldChg chg="del">
        <pc:chgData name="Lawrence, Zara - TEP" userId="1c952cc4-12fb-4800-9f20-9c829dfbfdd8" providerId="ADAL" clId="{D2A959A2-74C8-462A-8EF8-5C3F86A1CDFE}" dt="2024-08-08T08:30:41.789" v="14" actId="47"/>
        <pc:sldMkLst>
          <pc:docMk/>
          <pc:sldMk cId="3677134929" sldId="664"/>
        </pc:sldMkLst>
      </pc:sldChg>
      <pc:sldChg chg="del">
        <pc:chgData name="Lawrence, Zara - TEP" userId="1c952cc4-12fb-4800-9f20-9c829dfbfdd8" providerId="ADAL" clId="{D2A959A2-74C8-462A-8EF8-5C3F86A1CDFE}" dt="2024-08-08T08:30:41.948" v="15" actId="47"/>
        <pc:sldMkLst>
          <pc:docMk/>
          <pc:sldMk cId="1826959118" sldId="665"/>
        </pc:sldMkLst>
      </pc:sldChg>
      <pc:sldChg chg="del">
        <pc:chgData name="Lawrence, Zara - TEP" userId="1c952cc4-12fb-4800-9f20-9c829dfbfdd8" providerId="ADAL" clId="{D2A959A2-74C8-462A-8EF8-5C3F86A1CDFE}" dt="2024-08-08T08:30:42.142" v="16" actId="47"/>
        <pc:sldMkLst>
          <pc:docMk/>
          <pc:sldMk cId="2399819948" sldId="666"/>
        </pc:sldMkLst>
      </pc:sldChg>
      <pc:sldChg chg="del">
        <pc:chgData name="Lawrence, Zara - TEP" userId="1c952cc4-12fb-4800-9f20-9c829dfbfdd8" providerId="ADAL" clId="{D2A959A2-74C8-462A-8EF8-5C3F86A1CDFE}" dt="2024-08-08T08:30:42.330" v="17" actId="47"/>
        <pc:sldMkLst>
          <pc:docMk/>
          <pc:sldMk cId="4211378631" sldId="667"/>
        </pc:sldMkLst>
      </pc:sldChg>
      <pc:sldChg chg="del">
        <pc:chgData name="Lawrence, Zara - TEP" userId="1c952cc4-12fb-4800-9f20-9c829dfbfdd8" providerId="ADAL" clId="{D2A959A2-74C8-462A-8EF8-5C3F86A1CDFE}" dt="2024-08-08T08:30:42.512" v="18" actId="47"/>
        <pc:sldMkLst>
          <pc:docMk/>
          <pc:sldMk cId="1254337786" sldId="668"/>
        </pc:sldMkLst>
      </pc:sldChg>
      <pc:sldChg chg="del">
        <pc:chgData name="Lawrence, Zara - TEP" userId="1c952cc4-12fb-4800-9f20-9c829dfbfdd8" providerId="ADAL" clId="{D2A959A2-74C8-462A-8EF8-5C3F86A1CDFE}" dt="2024-08-08T08:30:42.691" v="19" actId="47"/>
        <pc:sldMkLst>
          <pc:docMk/>
          <pc:sldMk cId="4095384700" sldId="669"/>
        </pc:sldMkLst>
      </pc:sldChg>
      <pc:sldChg chg="del">
        <pc:chgData name="Lawrence, Zara - TEP" userId="1c952cc4-12fb-4800-9f20-9c829dfbfdd8" providerId="ADAL" clId="{D2A959A2-74C8-462A-8EF8-5C3F86A1CDFE}" dt="2024-08-08T08:30:39.584" v="2" actId="47"/>
        <pc:sldMkLst>
          <pc:docMk/>
          <pc:sldMk cId="748035833" sldId="670"/>
        </pc:sldMkLst>
      </pc:sldChg>
      <pc:sldMasterChg chg="addSldLayout delSldLayout modSldLayout sldLayoutOrd">
        <pc:chgData name="Lawrence, Zara - TEP" userId="1c952cc4-12fb-4800-9f20-9c829dfbfdd8" providerId="ADAL" clId="{D2A959A2-74C8-462A-8EF8-5C3F86A1CDFE}" dt="2024-08-08T08:40:31.712" v="54"/>
        <pc:sldMasterMkLst>
          <pc:docMk/>
          <pc:sldMasterMk cId="0" sldId="2147483648"/>
        </pc:sldMasterMkLst>
        <pc:sldLayoutChg chg="del">
          <pc:chgData name="Lawrence, Zara - TEP" userId="1c952cc4-12fb-4800-9f20-9c829dfbfdd8" providerId="ADAL" clId="{D2A959A2-74C8-462A-8EF8-5C3F86A1CDFE}" dt="2024-08-08T08:30:40.423" v="7" actId="47"/>
          <pc:sldLayoutMkLst>
            <pc:docMk/>
            <pc:sldMasterMk cId="0" sldId="2147483648"/>
            <pc:sldLayoutMk cId="197764072" sldId="2147483717"/>
          </pc:sldLayoutMkLst>
        </pc:sldLayoutChg>
        <pc:sldLayoutChg chg="del">
          <pc:chgData name="Lawrence, Zara - TEP" userId="1c952cc4-12fb-4800-9f20-9c829dfbfdd8" providerId="ADAL" clId="{D2A959A2-74C8-462A-8EF8-5C3F86A1CDFE}" dt="2024-08-08T08:30:40.771" v="9" actId="47"/>
          <pc:sldLayoutMkLst>
            <pc:docMk/>
            <pc:sldMasterMk cId="0" sldId="2147483648"/>
            <pc:sldLayoutMk cId="512106043" sldId="2147483718"/>
          </pc:sldLayoutMkLst>
        </pc:sldLayoutChg>
        <pc:sldLayoutChg chg="modSp add del mod ord setBg">
          <pc:chgData name="Lawrence, Zara - TEP" userId="1c952cc4-12fb-4800-9f20-9c829dfbfdd8" providerId="ADAL" clId="{D2A959A2-74C8-462A-8EF8-5C3F86A1CDFE}" dt="2024-08-08T08:38:01.046" v="46" actId="47"/>
          <pc:sldLayoutMkLst>
            <pc:docMk/>
            <pc:sldMasterMk cId="0" sldId="2147483648"/>
            <pc:sldLayoutMk cId="699843932" sldId="2147483727"/>
          </pc:sldLayoutMkLst>
        </pc:sldLayoutChg>
        <pc:sldLayoutChg chg="addSp modSp">
          <pc:chgData name="Lawrence, Zara - TEP" userId="1c952cc4-12fb-4800-9f20-9c829dfbfdd8" providerId="ADAL" clId="{D2A959A2-74C8-462A-8EF8-5C3F86A1CDFE}" dt="2024-08-08T08:40:31.712" v="54"/>
          <pc:sldLayoutMkLst>
            <pc:docMk/>
            <pc:sldMasterMk cId="0" sldId="2147483648"/>
            <pc:sldLayoutMk cId="3901721003" sldId="2147483771"/>
          </pc:sldLayoutMkLst>
        </pc:sldLayoutChg>
        <pc:sldLayoutChg chg="modSp mod setBg">
          <pc:chgData name="Lawrence, Zara - TEP" userId="1c952cc4-12fb-4800-9f20-9c829dfbfdd8" providerId="ADAL" clId="{D2A959A2-74C8-462A-8EF8-5C3F86A1CDFE}" dt="2024-08-08T08:38:36.109" v="48" actId="207"/>
          <pc:sldLayoutMkLst>
            <pc:docMk/>
            <pc:sldMasterMk cId="0" sldId="2147483648"/>
            <pc:sldLayoutMk cId="2291038864" sldId="2147483772"/>
          </pc:sldLayoutMkLst>
        </pc:sldLayoutChg>
      </pc:sldMasterChg>
      <pc:sldMasterChg chg="modSldLayout">
        <pc:chgData name="Lawrence, Zara - TEP" userId="1c952cc4-12fb-4800-9f20-9c829dfbfdd8" providerId="ADAL" clId="{D2A959A2-74C8-462A-8EF8-5C3F86A1CDFE}" dt="2024-08-08T08:35:58.211" v="27"/>
        <pc:sldMasterMkLst>
          <pc:docMk/>
          <pc:sldMasterMk cId="1750248918" sldId="2147483727"/>
        </pc:sldMasterMkLst>
        <pc:sldLayoutChg chg="setBg">
          <pc:chgData name="Lawrence, Zara - TEP" userId="1c952cc4-12fb-4800-9f20-9c829dfbfdd8" providerId="ADAL" clId="{D2A959A2-74C8-462A-8EF8-5C3F86A1CDFE}" dt="2024-08-08T08:35:58.211" v="27"/>
          <pc:sldLayoutMkLst>
            <pc:docMk/>
            <pc:sldMasterMk cId="1750248918" sldId="2147483727"/>
            <pc:sldLayoutMk cId="3436233291" sldId="2147483728"/>
          </pc:sldLayoutMkLst>
        </pc:sldLayoutChg>
        <pc:sldLayoutChg chg="setBg">
          <pc:chgData name="Lawrence, Zara - TEP" userId="1c952cc4-12fb-4800-9f20-9c829dfbfdd8" providerId="ADAL" clId="{D2A959A2-74C8-462A-8EF8-5C3F86A1CDFE}" dt="2024-08-08T08:35:58.211" v="27"/>
          <pc:sldLayoutMkLst>
            <pc:docMk/>
            <pc:sldMasterMk cId="1750248918" sldId="2147483727"/>
            <pc:sldLayoutMk cId="3964571591" sldId="2147483729"/>
          </pc:sldLayoutMkLst>
        </pc:sldLayoutChg>
        <pc:sldLayoutChg chg="setBg">
          <pc:chgData name="Lawrence, Zara - TEP" userId="1c952cc4-12fb-4800-9f20-9c829dfbfdd8" providerId="ADAL" clId="{D2A959A2-74C8-462A-8EF8-5C3F86A1CDFE}" dt="2024-08-08T08:35:58.211" v="27"/>
          <pc:sldLayoutMkLst>
            <pc:docMk/>
            <pc:sldMasterMk cId="1750248918" sldId="2147483727"/>
            <pc:sldLayoutMk cId="1874072550" sldId="2147483730"/>
          </pc:sldLayoutMkLst>
        </pc:sldLayoutChg>
        <pc:sldLayoutChg chg="setBg">
          <pc:chgData name="Lawrence, Zara - TEP" userId="1c952cc4-12fb-4800-9f20-9c829dfbfdd8" providerId="ADAL" clId="{D2A959A2-74C8-462A-8EF8-5C3F86A1CDFE}" dt="2024-08-08T08:35:58.211" v="27"/>
          <pc:sldLayoutMkLst>
            <pc:docMk/>
            <pc:sldMasterMk cId="1750248918" sldId="2147483727"/>
            <pc:sldLayoutMk cId="3695419690" sldId="2147483731"/>
          </pc:sldLayoutMkLst>
        </pc:sldLayoutChg>
        <pc:sldLayoutChg chg="setBg">
          <pc:chgData name="Lawrence, Zara - TEP" userId="1c952cc4-12fb-4800-9f20-9c829dfbfdd8" providerId="ADAL" clId="{D2A959A2-74C8-462A-8EF8-5C3F86A1CDFE}" dt="2024-08-08T08:35:58.211" v="27"/>
          <pc:sldLayoutMkLst>
            <pc:docMk/>
            <pc:sldMasterMk cId="1750248918" sldId="2147483727"/>
            <pc:sldLayoutMk cId="1468290112" sldId="2147483732"/>
          </pc:sldLayoutMkLst>
        </pc:sldLayoutChg>
        <pc:sldLayoutChg chg="setBg">
          <pc:chgData name="Lawrence, Zara - TEP" userId="1c952cc4-12fb-4800-9f20-9c829dfbfdd8" providerId="ADAL" clId="{D2A959A2-74C8-462A-8EF8-5C3F86A1CDFE}" dt="2024-08-08T08:35:58.211" v="27"/>
          <pc:sldLayoutMkLst>
            <pc:docMk/>
            <pc:sldMasterMk cId="1750248918" sldId="2147483727"/>
            <pc:sldLayoutMk cId="910513391" sldId="2147483733"/>
          </pc:sldLayoutMkLst>
        </pc:sldLayoutChg>
        <pc:sldLayoutChg chg="setBg">
          <pc:chgData name="Lawrence, Zara - TEP" userId="1c952cc4-12fb-4800-9f20-9c829dfbfdd8" providerId="ADAL" clId="{D2A959A2-74C8-462A-8EF8-5C3F86A1CDFE}" dt="2024-08-08T08:35:58.211" v="27"/>
          <pc:sldLayoutMkLst>
            <pc:docMk/>
            <pc:sldMasterMk cId="1750248918" sldId="2147483727"/>
            <pc:sldLayoutMk cId="1094573125" sldId="2147483734"/>
          </pc:sldLayoutMkLst>
        </pc:sldLayoutChg>
        <pc:sldLayoutChg chg="setBg">
          <pc:chgData name="Lawrence, Zara - TEP" userId="1c952cc4-12fb-4800-9f20-9c829dfbfdd8" providerId="ADAL" clId="{D2A959A2-74C8-462A-8EF8-5C3F86A1CDFE}" dt="2024-08-08T08:35:58.211" v="27"/>
          <pc:sldLayoutMkLst>
            <pc:docMk/>
            <pc:sldMasterMk cId="1750248918" sldId="2147483727"/>
            <pc:sldLayoutMk cId="147022868" sldId="2147483735"/>
          </pc:sldLayoutMkLst>
        </pc:sldLayoutChg>
        <pc:sldLayoutChg chg="setBg">
          <pc:chgData name="Lawrence, Zara - TEP" userId="1c952cc4-12fb-4800-9f20-9c829dfbfdd8" providerId="ADAL" clId="{D2A959A2-74C8-462A-8EF8-5C3F86A1CDFE}" dt="2024-08-08T08:35:58.211" v="27"/>
          <pc:sldLayoutMkLst>
            <pc:docMk/>
            <pc:sldMasterMk cId="1750248918" sldId="2147483727"/>
            <pc:sldLayoutMk cId="518220414" sldId="2147483736"/>
          </pc:sldLayoutMkLst>
        </pc:sldLayoutChg>
        <pc:sldLayoutChg chg="setBg">
          <pc:chgData name="Lawrence, Zara - TEP" userId="1c952cc4-12fb-4800-9f20-9c829dfbfdd8" providerId="ADAL" clId="{D2A959A2-74C8-462A-8EF8-5C3F86A1CDFE}" dt="2024-08-08T08:35:58.211" v="27"/>
          <pc:sldLayoutMkLst>
            <pc:docMk/>
            <pc:sldMasterMk cId="1750248918" sldId="2147483727"/>
            <pc:sldLayoutMk cId="2902888556" sldId="2147483737"/>
          </pc:sldLayoutMkLst>
        </pc:sldLayoutChg>
        <pc:sldLayoutChg chg="setBg">
          <pc:chgData name="Lawrence, Zara - TEP" userId="1c952cc4-12fb-4800-9f20-9c829dfbfdd8" providerId="ADAL" clId="{D2A959A2-74C8-462A-8EF8-5C3F86A1CDFE}" dt="2024-08-08T08:35:58.211" v="27"/>
          <pc:sldLayoutMkLst>
            <pc:docMk/>
            <pc:sldMasterMk cId="1750248918" sldId="2147483727"/>
            <pc:sldLayoutMk cId="2180657359" sldId="2147483738"/>
          </pc:sldLayoutMkLst>
        </pc:sldLayoutChg>
        <pc:sldLayoutChg chg="setBg">
          <pc:chgData name="Lawrence, Zara - TEP" userId="1c952cc4-12fb-4800-9f20-9c829dfbfdd8" providerId="ADAL" clId="{D2A959A2-74C8-462A-8EF8-5C3F86A1CDFE}" dt="2024-08-08T08:35:58.211" v="27"/>
          <pc:sldLayoutMkLst>
            <pc:docMk/>
            <pc:sldMasterMk cId="1750248918" sldId="2147483727"/>
            <pc:sldLayoutMk cId="3260213782" sldId="2147483739"/>
          </pc:sldLayoutMkLst>
        </pc:sldLayoutChg>
        <pc:sldLayoutChg chg="setBg">
          <pc:chgData name="Lawrence, Zara - TEP" userId="1c952cc4-12fb-4800-9f20-9c829dfbfdd8" providerId="ADAL" clId="{D2A959A2-74C8-462A-8EF8-5C3F86A1CDFE}" dt="2024-08-08T08:35:58.211" v="27"/>
          <pc:sldLayoutMkLst>
            <pc:docMk/>
            <pc:sldMasterMk cId="1750248918" sldId="2147483727"/>
            <pc:sldLayoutMk cId="3444945211" sldId="2147483740"/>
          </pc:sldLayoutMkLst>
        </pc:sldLayoutChg>
        <pc:sldLayoutChg chg="setBg">
          <pc:chgData name="Lawrence, Zara - TEP" userId="1c952cc4-12fb-4800-9f20-9c829dfbfdd8" providerId="ADAL" clId="{D2A959A2-74C8-462A-8EF8-5C3F86A1CDFE}" dt="2024-08-08T08:35:58.211" v="27"/>
          <pc:sldLayoutMkLst>
            <pc:docMk/>
            <pc:sldMasterMk cId="1750248918" sldId="2147483727"/>
            <pc:sldLayoutMk cId="1107546495" sldId="2147483741"/>
          </pc:sldLayoutMkLst>
        </pc:sldLayoutChg>
        <pc:sldLayoutChg chg="setBg">
          <pc:chgData name="Lawrence, Zara - TEP" userId="1c952cc4-12fb-4800-9f20-9c829dfbfdd8" providerId="ADAL" clId="{D2A959A2-74C8-462A-8EF8-5C3F86A1CDFE}" dt="2024-08-08T08:35:58.211" v="27"/>
          <pc:sldLayoutMkLst>
            <pc:docMk/>
            <pc:sldMasterMk cId="1750248918" sldId="2147483727"/>
            <pc:sldLayoutMk cId="2509790164" sldId="2147483742"/>
          </pc:sldLayoutMkLst>
        </pc:sldLayoutChg>
        <pc:sldLayoutChg chg="setBg">
          <pc:chgData name="Lawrence, Zara - TEP" userId="1c952cc4-12fb-4800-9f20-9c829dfbfdd8" providerId="ADAL" clId="{D2A959A2-74C8-462A-8EF8-5C3F86A1CDFE}" dt="2024-08-08T08:35:58.211" v="27"/>
          <pc:sldLayoutMkLst>
            <pc:docMk/>
            <pc:sldMasterMk cId="1750248918" sldId="2147483727"/>
            <pc:sldLayoutMk cId="2162908788" sldId="2147483743"/>
          </pc:sldLayoutMkLst>
        </pc:sldLayoutChg>
        <pc:sldLayoutChg chg="setBg">
          <pc:chgData name="Lawrence, Zara - TEP" userId="1c952cc4-12fb-4800-9f20-9c829dfbfdd8" providerId="ADAL" clId="{D2A959A2-74C8-462A-8EF8-5C3F86A1CDFE}" dt="2024-08-08T08:35:58.211" v="27"/>
          <pc:sldLayoutMkLst>
            <pc:docMk/>
            <pc:sldMasterMk cId="1750248918" sldId="2147483727"/>
            <pc:sldLayoutMk cId="278548909" sldId="2147483744"/>
          </pc:sldLayoutMkLst>
        </pc:sldLayoutChg>
        <pc:sldLayoutChg chg="setBg">
          <pc:chgData name="Lawrence, Zara - TEP" userId="1c952cc4-12fb-4800-9f20-9c829dfbfdd8" providerId="ADAL" clId="{D2A959A2-74C8-462A-8EF8-5C3F86A1CDFE}" dt="2024-08-08T08:35:58.211" v="27"/>
          <pc:sldLayoutMkLst>
            <pc:docMk/>
            <pc:sldMasterMk cId="1750248918" sldId="2147483727"/>
            <pc:sldLayoutMk cId="453651218" sldId="2147483745"/>
          </pc:sldLayoutMkLst>
        </pc:sldLayoutChg>
        <pc:sldLayoutChg chg="setBg">
          <pc:chgData name="Lawrence, Zara - TEP" userId="1c952cc4-12fb-4800-9f20-9c829dfbfdd8" providerId="ADAL" clId="{D2A959A2-74C8-462A-8EF8-5C3F86A1CDFE}" dt="2024-08-08T08:35:58.211" v="27"/>
          <pc:sldLayoutMkLst>
            <pc:docMk/>
            <pc:sldMasterMk cId="1750248918" sldId="2147483727"/>
            <pc:sldLayoutMk cId="450114942" sldId="2147483746"/>
          </pc:sldLayoutMkLst>
        </pc:sldLayoutChg>
        <pc:sldLayoutChg chg="setBg">
          <pc:chgData name="Lawrence, Zara - TEP" userId="1c952cc4-12fb-4800-9f20-9c829dfbfdd8" providerId="ADAL" clId="{D2A959A2-74C8-462A-8EF8-5C3F86A1CDFE}" dt="2024-08-08T08:35:58.211" v="27"/>
          <pc:sldLayoutMkLst>
            <pc:docMk/>
            <pc:sldMasterMk cId="1750248918" sldId="2147483727"/>
            <pc:sldLayoutMk cId="2561590460" sldId="2147483747"/>
          </pc:sldLayoutMkLst>
        </pc:sldLayoutChg>
        <pc:sldLayoutChg chg="setBg">
          <pc:chgData name="Lawrence, Zara - TEP" userId="1c952cc4-12fb-4800-9f20-9c829dfbfdd8" providerId="ADAL" clId="{D2A959A2-74C8-462A-8EF8-5C3F86A1CDFE}" dt="2024-08-08T08:35:58.211" v="27"/>
          <pc:sldLayoutMkLst>
            <pc:docMk/>
            <pc:sldMasterMk cId="1750248918" sldId="2147483727"/>
            <pc:sldLayoutMk cId="345154952" sldId="2147483748"/>
          </pc:sldLayoutMkLst>
        </pc:sldLayoutChg>
        <pc:sldLayoutChg chg="setBg">
          <pc:chgData name="Lawrence, Zara - TEP" userId="1c952cc4-12fb-4800-9f20-9c829dfbfdd8" providerId="ADAL" clId="{D2A959A2-74C8-462A-8EF8-5C3F86A1CDFE}" dt="2024-08-08T08:35:58.211" v="27"/>
          <pc:sldLayoutMkLst>
            <pc:docMk/>
            <pc:sldMasterMk cId="1750248918" sldId="2147483727"/>
            <pc:sldLayoutMk cId="2020800486" sldId="2147483749"/>
          </pc:sldLayoutMkLst>
        </pc:sldLayoutChg>
        <pc:sldLayoutChg chg="setBg">
          <pc:chgData name="Lawrence, Zara - TEP" userId="1c952cc4-12fb-4800-9f20-9c829dfbfdd8" providerId="ADAL" clId="{D2A959A2-74C8-462A-8EF8-5C3F86A1CDFE}" dt="2024-08-08T08:35:58.211" v="27"/>
          <pc:sldLayoutMkLst>
            <pc:docMk/>
            <pc:sldMasterMk cId="1750248918" sldId="2147483727"/>
            <pc:sldLayoutMk cId="1618518434" sldId="2147483750"/>
          </pc:sldLayoutMkLst>
        </pc:sldLayoutChg>
        <pc:sldLayoutChg chg="setBg">
          <pc:chgData name="Lawrence, Zara - TEP" userId="1c952cc4-12fb-4800-9f20-9c829dfbfdd8" providerId="ADAL" clId="{D2A959A2-74C8-462A-8EF8-5C3F86A1CDFE}" dt="2024-08-08T08:35:58.211" v="27"/>
          <pc:sldLayoutMkLst>
            <pc:docMk/>
            <pc:sldMasterMk cId="1750248918" sldId="2147483727"/>
            <pc:sldLayoutMk cId="3016918950" sldId="2147483751"/>
          </pc:sldLayoutMkLst>
        </pc:sldLayoutChg>
        <pc:sldLayoutChg chg="setBg">
          <pc:chgData name="Lawrence, Zara - TEP" userId="1c952cc4-12fb-4800-9f20-9c829dfbfdd8" providerId="ADAL" clId="{D2A959A2-74C8-462A-8EF8-5C3F86A1CDFE}" dt="2024-08-08T08:35:58.211" v="27"/>
          <pc:sldLayoutMkLst>
            <pc:docMk/>
            <pc:sldMasterMk cId="1750248918" sldId="2147483727"/>
            <pc:sldLayoutMk cId="2331519625" sldId="2147483752"/>
          </pc:sldLayoutMkLst>
        </pc:sldLayoutChg>
        <pc:sldLayoutChg chg="setBg">
          <pc:chgData name="Lawrence, Zara - TEP" userId="1c952cc4-12fb-4800-9f20-9c829dfbfdd8" providerId="ADAL" clId="{D2A959A2-74C8-462A-8EF8-5C3F86A1CDFE}" dt="2024-08-08T08:35:58.211" v="27"/>
          <pc:sldLayoutMkLst>
            <pc:docMk/>
            <pc:sldMasterMk cId="1750248918" sldId="2147483727"/>
            <pc:sldLayoutMk cId="3959788457" sldId="2147483753"/>
          </pc:sldLayoutMkLst>
        </pc:sldLayoutChg>
        <pc:sldLayoutChg chg="setBg">
          <pc:chgData name="Lawrence, Zara - TEP" userId="1c952cc4-12fb-4800-9f20-9c829dfbfdd8" providerId="ADAL" clId="{D2A959A2-74C8-462A-8EF8-5C3F86A1CDFE}" dt="2024-08-08T08:35:58.211" v="27"/>
          <pc:sldLayoutMkLst>
            <pc:docMk/>
            <pc:sldMasterMk cId="1750248918" sldId="2147483727"/>
            <pc:sldLayoutMk cId="238449032" sldId="2147483754"/>
          </pc:sldLayoutMkLst>
        </pc:sldLayoutChg>
      </pc:sldMasterChg>
      <pc:sldMasterChg chg="modSldLayout">
        <pc:chgData name="Lawrence, Zara - TEP" userId="1c952cc4-12fb-4800-9f20-9c829dfbfdd8" providerId="ADAL" clId="{D2A959A2-74C8-462A-8EF8-5C3F86A1CDFE}" dt="2024-08-08T08:36:14.117" v="28"/>
        <pc:sldMasterMkLst>
          <pc:docMk/>
          <pc:sldMasterMk cId="4273435251" sldId="2147483727"/>
        </pc:sldMasterMkLst>
        <pc:sldLayoutChg chg="setBg">
          <pc:chgData name="Lawrence, Zara - TEP" userId="1c952cc4-12fb-4800-9f20-9c829dfbfdd8" providerId="ADAL" clId="{D2A959A2-74C8-462A-8EF8-5C3F86A1CDFE}" dt="2024-08-08T08:36:14.117" v="28"/>
          <pc:sldLayoutMkLst>
            <pc:docMk/>
            <pc:sldMasterMk cId="4273435251" sldId="2147483727"/>
            <pc:sldLayoutMk cId="2164066471" sldId="2147483728"/>
          </pc:sldLayoutMkLst>
        </pc:sldLayoutChg>
        <pc:sldLayoutChg chg="setBg">
          <pc:chgData name="Lawrence, Zara - TEP" userId="1c952cc4-12fb-4800-9f20-9c829dfbfdd8" providerId="ADAL" clId="{D2A959A2-74C8-462A-8EF8-5C3F86A1CDFE}" dt="2024-08-08T08:36:14.117" v="28"/>
          <pc:sldLayoutMkLst>
            <pc:docMk/>
            <pc:sldMasterMk cId="4273435251" sldId="2147483727"/>
            <pc:sldLayoutMk cId="1112184792" sldId="2147483729"/>
          </pc:sldLayoutMkLst>
        </pc:sldLayoutChg>
        <pc:sldLayoutChg chg="setBg">
          <pc:chgData name="Lawrence, Zara - TEP" userId="1c952cc4-12fb-4800-9f20-9c829dfbfdd8" providerId="ADAL" clId="{D2A959A2-74C8-462A-8EF8-5C3F86A1CDFE}" dt="2024-08-08T08:36:14.117" v="28"/>
          <pc:sldLayoutMkLst>
            <pc:docMk/>
            <pc:sldMasterMk cId="4273435251" sldId="2147483727"/>
            <pc:sldLayoutMk cId="3607452201" sldId="2147483730"/>
          </pc:sldLayoutMkLst>
        </pc:sldLayoutChg>
        <pc:sldLayoutChg chg="setBg">
          <pc:chgData name="Lawrence, Zara - TEP" userId="1c952cc4-12fb-4800-9f20-9c829dfbfdd8" providerId="ADAL" clId="{D2A959A2-74C8-462A-8EF8-5C3F86A1CDFE}" dt="2024-08-08T08:36:14.117" v="28"/>
          <pc:sldLayoutMkLst>
            <pc:docMk/>
            <pc:sldMasterMk cId="4273435251" sldId="2147483727"/>
            <pc:sldLayoutMk cId="1362699781" sldId="2147483731"/>
          </pc:sldLayoutMkLst>
        </pc:sldLayoutChg>
        <pc:sldLayoutChg chg="setBg">
          <pc:chgData name="Lawrence, Zara - TEP" userId="1c952cc4-12fb-4800-9f20-9c829dfbfdd8" providerId="ADAL" clId="{D2A959A2-74C8-462A-8EF8-5C3F86A1CDFE}" dt="2024-08-08T08:36:14.117" v="28"/>
          <pc:sldLayoutMkLst>
            <pc:docMk/>
            <pc:sldMasterMk cId="4273435251" sldId="2147483727"/>
            <pc:sldLayoutMk cId="357185570" sldId="2147483732"/>
          </pc:sldLayoutMkLst>
        </pc:sldLayoutChg>
        <pc:sldLayoutChg chg="setBg">
          <pc:chgData name="Lawrence, Zara - TEP" userId="1c952cc4-12fb-4800-9f20-9c829dfbfdd8" providerId="ADAL" clId="{D2A959A2-74C8-462A-8EF8-5C3F86A1CDFE}" dt="2024-08-08T08:36:14.117" v="28"/>
          <pc:sldLayoutMkLst>
            <pc:docMk/>
            <pc:sldMasterMk cId="4273435251" sldId="2147483727"/>
            <pc:sldLayoutMk cId="3408297339" sldId="2147483733"/>
          </pc:sldLayoutMkLst>
        </pc:sldLayoutChg>
        <pc:sldLayoutChg chg="setBg">
          <pc:chgData name="Lawrence, Zara - TEP" userId="1c952cc4-12fb-4800-9f20-9c829dfbfdd8" providerId="ADAL" clId="{D2A959A2-74C8-462A-8EF8-5C3F86A1CDFE}" dt="2024-08-08T08:36:14.117" v="28"/>
          <pc:sldLayoutMkLst>
            <pc:docMk/>
            <pc:sldMasterMk cId="4273435251" sldId="2147483727"/>
            <pc:sldLayoutMk cId="2147438098" sldId="2147483734"/>
          </pc:sldLayoutMkLst>
        </pc:sldLayoutChg>
        <pc:sldLayoutChg chg="setBg">
          <pc:chgData name="Lawrence, Zara - TEP" userId="1c952cc4-12fb-4800-9f20-9c829dfbfdd8" providerId="ADAL" clId="{D2A959A2-74C8-462A-8EF8-5C3F86A1CDFE}" dt="2024-08-08T08:36:14.117" v="28"/>
          <pc:sldLayoutMkLst>
            <pc:docMk/>
            <pc:sldMasterMk cId="4273435251" sldId="2147483727"/>
            <pc:sldLayoutMk cId="1485659566" sldId="2147483735"/>
          </pc:sldLayoutMkLst>
        </pc:sldLayoutChg>
        <pc:sldLayoutChg chg="setBg">
          <pc:chgData name="Lawrence, Zara - TEP" userId="1c952cc4-12fb-4800-9f20-9c829dfbfdd8" providerId="ADAL" clId="{D2A959A2-74C8-462A-8EF8-5C3F86A1CDFE}" dt="2024-08-08T08:36:14.117" v="28"/>
          <pc:sldLayoutMkLst>
            <pc:docMk/>
            <pc:sldMasterMk cId="4273435251" sldId="2147483727"/>
            <pc:sldLayoutMk cId="468121597" sldId="2147483736"/>
          </pc:sldLayoutMkLst>
        </pc:sldLayoutChg>
        <pc:sldLayoutChg chg="setBg">
          <pc:chgData name="Lawrence, Zara - TEP" userId="1c952cc4-12fb-4800-9f20-9c829dfbfdd8" providerId="ADAL" clId="{D2A959A2-74C8-462A-8EF8-5C3F86A1CDFE}" dt="2024-08-08T08:36:14.117" v="28"/>
          <pc:sldLayoutMkLst>
            <pc:docMk/>
            <pc:sldMasterMk cId="4273435251" sldId="2147483727"/>
            <pc:sldLayoutMk cId="1088443796" sldId="2147483737"/>
          </pc:sldLayoutMkLst>
        </pc:sldLayoutChg>
        <pc:sldLayoutChg chg="setBg">
          <pc:chgData name="Lawrence, Zara - TEP" userId="1c952cc4-12fb-4800-9f20-9c829dfbfdd8" providerId="ADAL" clId="{D2A959A2-74C8-462A-8EF8-5C3F86A1CDFE}" dt="2024-08-08T08:36:14.117" v="28"/>
          <pc:sldLayoutMkLst>
            <pc:docMk/>
            <pc:sldMasterMk cId="4273435251" sldId="2147483727"/>
            <pc:sldLayoutMk cId="3287232284" sldId="2147483738"/>
          </pc:sldLayoutMkLst>
        </pc:sldLayoutChg>
        <pc:sldLayoutChg chg="setBg">
          <pc:chgData name="Lawrence, Zara - TEP" userId="1c952cc4-12fb-4800-9f20-9c829dfbfdd8" providerId="ADAL" clId="{D2A959A2-74C8-462A-8EF8-5C3F86A1CDFE}" dt="2024-08-08T08:36:14.117" v="28"/>
          <pc:sldLayoutMkLst>
            <pc:docMk/>
            <pc:sldMasterMk cId="4273435251" sldId="2147483727"/>
            <pc:sldLayoutMk cId="2550769484" sldId="2147483739"/>
          </pc:sldLayoutMkLst>
        </pc:sldLayoutChg>
        <pc:sldLayoutChg chg="setBg">
          <pc:chgData name="Lawrence, Zara - TEP" userId="1c952cc4-12fb-4800-9f20-9c829dfbfdd8" providerId="ADAL" clId="{D2A959A2-74C8-462A-8EF8-5C3F86A1CDFE}" dt="2024-08-08T08:36:14.117" v="28"/>
          <pc:sldLayoutMkLst>
            <pc:docMk/>
            <pc:sldMasterMk cId="4273435251" sldId="2147483727"/>
            <pc:sldLayoutMk cId="2366825597" sldId="2147483740"/>
          </pc:sldLayoutMkLst>
        </pc:sldLayoutChg>
        <pc:sldLayoutChg chg="setBg">
          <pc:chgData name="Lawrence, Zara - TEP" userId="1c952cc4-12fb-4800-9f20-9c829dfbfdd8" providerId="ADAL" clId="{D2A959A2-74C8-462A-8EF8-5C3F86A1CDFE}" dt="2024-08-08T08:36:14.117" v="28"/>
          <pc:sldLayoutMkLst>
            <pc:docMk/>
            <pc:sldMasterMk cId="4273435251" sldId="2147483727"/>
            <pc:sldLayoutMk cId="3452772575" sldId="2147483741"/>
          </pc:sldLayoutMkLst>
        </pc:sldLayoutChg>
        <pc:sldLayoutChg chg="setBg">
          <pc:chgData name="Lawrence, Zara - TEP" userId="1c952cc4-12fb-4800-9f20-9c829dfbfdd8" providerId="ADAL" clId="{D2A959A2-74C8-462A-8EF8-5C3F86A1CDFE}" dt="2024-08-08T08:36:14.117" v="28"/>
          <pc:sldLayoutMkLst>
            <pc:docMk/>
            <pc:sldMasterMk cId="4273435251" sldId="2147483727"/>
            <pc:sldLayoutMk cId="1266129923" sldId="2147483742"/>
          </pc:sldLayoutMkLst>
        </pc:sldLayoutChg>
        <pc:sldLayoutChg chg="setBg">
          <pc:chgData name="Lawrence, Zara - TEP" userId="1c952cc4-12fb-4800-9f20-9c829dfbfdd8" providerId="ADAL" clId="{D2A959A2-74C8-462A-8EF8-5C3F86A1CDFE}" dt="2024-08-08T08:36:14.117" v="28"/>
          <pc:sldLayoutMkLst>
            <pc:docMk/>
            <pc:sldMasterMk cId="4273435251" sldId="2147483727"/>
            <pc:sldLayoutMk cId="2781632619" sldId="2147483743"/>
          </pc:sldLayoutMkLst>
        </pc:sldLayoutChg>
        <pc:sldLayoutChg chg="setBg">
          <pc:chgData name="Lawrence, Zara - TEP" userId="1c952cc4-12fb-4800-9f20-9c829dfbfdd8" providerId="ADAL" clId="{D2A959A2-74C8-462A-8EF8-5C3F86A1CDFE}" dt="2024-08-08T08:36:14.117" v="28"/>
          <pc:sldLayoutMkLst>
            <pc:docMk/>
            <pc:sldMasterMk cId="4273435251" sldId="2147483727"/>
            <pc:sldLayoutMk cId="1587253318" sldId="2147483744"/>
          </pc:sldLayoutMkLst>
        </pc:sldLayoutChg>
        <pc:sldLayoutChg chg="setBg">
          <pc:chgData name="Lawrence, Zara - TEP" userId="1c952cc4-12fb-4800-9f20-9c829dfbfdd8" providerId="ADAL" clId="{D2A959A2-74C8-462A-8EF8-5C3F86A1CDFE}" dt="2024-08-08T08:36:14.117" v="28"/>
          <pc:sldLayoutMkLst>
            <pc:docMk/>
            <pc:sldMasterMk cId="4273435251" sldId="2147483727"/>
            <pc:sldLayoutMk cId="119817332" sldId="2147483745"/>
          </pc:sldLayoutMkLst>
        </pc:sldLayoutChg>
        <pc:sldLayoutChg chg="setBg">
          <pc:chgData name="Lawrence, Zara - TEP" userId="1c952cc4-12fb-4800-9f20-9c829dfbfdd8" providerId="ADAL" clId="{D2A959A2-74C8-462A-8EF8-5C3F86A1CDFE}" dt="2024-08-08T08:36:14.117" v="28"/>
          <pc:sldLayoutMkLst>
            <pc:docMk/>
            <pc:sldMasterMk cId="4273435251" sldId="2147483727"/>
            <pc:sldLayoutMk cId="979100866" sldId="2147483746"/>
          </pc:sldLayoutMkLst>
        </pc:sldLayoutChg>
        <pc:sldLayoutChg chg="setBg">
          <pc:chgData name="Lawrence, Zara - TEP" userId="1c952cc4-12fb-4800-9f20-9c829dfbfdd8" providerId="ADAL" clId="{D2A959A2-74C8-462A-8EF8-5C3F86A1CDFE}" dt="2024-08-08T08:36:14.117" v="28"/>
          <pc:sldLayoutMkLst>
            <pc:docMk/>
            <pc:sldMasterMk cId="4273435251" sldId="2147483727"/>
            <pc:sldLayoutMk cId="2789105585" sldId="2147483747"/>
          </pc:sldLayoutMkLst>
        </pc:sldLayoutChg>
        <pc:sldLayoutChg chg="setBg">
          <pc:chgData name="Lawrence, Zara - TEP" userId="1c952cc4-12fb-4800-9f20-9c829dfbfdd8" providerId="ADAL" clId="{D2A959A2-74C8-462A-8EF8-5C3F86A1CDFE}" dt="2024-08-08T08:36:14.117" v="28"/>
          <pc:sldLayoutMkLst>
            <pc:docMk/>
            <pc:sldMasterMk cId="4273435251" sldId="2147483727"/>
            <pc:sldLayoutMk cId="1769221446" sldId="2147483748"/>
          </pc:sldLayoutMkLst>
        </pc:sldLayoutChg>
        <pc:sldLayoutChg chg="setBg">
          <pc:chgData name="Lawrence, Zara - TEP" userId="1c952cc4-12fb-4800-9f20-9c829dfbfdd8" providerId="ADAL" clId="{D2A959A2-74C8-462A-8EF8-5C3F86A1CDFE}" dt="2024-08-08T08:36:14.117" v="28"/>
          <pc:sldLayoutMkLst>
            <pc:docMk/>
            <pc:sldMasterMk cId="4273435251" sldId="2147483727"/>
            <pc:sldLayoutMk cId="1250241119" sldId="2147483749"/>
          </pc:sldLayoutMkLst>
        </pc:sldLayoutChg>
        <pc:sldLayoutChg chg="setBg">
          <pc:chgData name="Lawrence, Zara - TEP" userId="1c952cc4-12fb-4800-9f20-9c829dfbfdd8" providerId="ADAL" clId="{D2A959A2-74C8-462A-8EF8-5C3F86A1CDFE}" dt="2024-08-08T08:36:14.117" v="28"/>
          <pc:sldLayoutMkLst>
            <pc:docMk/>
            <pc:sldMasterMk cId="4273435251" sldId="2147483727"/>
            <pc:sldLayoutMk cId="3774822207" sldId="2147483750"/>
          </pc:sldLayoutMkLst>
        </pc:sldLayoutChg>
        <pc:sldLayoutChg chg="setBg">
          <pc:chgData name="Lawrence, Zara - TEP" userId="1c952cc4-12fb-4800-9f20-9c829dfbfdd8" providerId="ADAL" clId="{D2A959A2-74C8-462A-8EF8-5C3F86A1CDFE}" dt="2024-08-08T08:36:14.117" v="28"/>
          <pc:sldLayoutMkLst>
            <pc:docMk/>
            <pc:sldMasterMk cId="4273435251" sldId="2147483727"/>
            <pc:sldLayoutMk cId="4034032678" sldId="2147483751"/>
          </pc:sldLayoutMkLst>
        </pc:sldLayoutChg>
        <pc:sldLayoutChg chg="setBg">
          <pc:chgData name="Lawrence, Zara - TEP" userId="1c952cc4-12fb-4800-9f20-9c829dfbfdd8" providerId="ADAL" clId="{D2A959A2-74C8-462A-8EF8-5C3F86A1CDFE}" dt="2024-08-08T08:36:14.117" v="28"/>
          <pc:sldLayoutMkLst>
            <pc:docMk/>
            <pc:sldMasterMk cId="4273435251" sldId="2147483727"/>
            <pc:sldLayoutMk cId="984404876" sldId="2147483752"/>
          </pc:sldLayoutMkLst>
        </pc:sldLayoutChg>
        <pc:sldLayoutChg chg="setBg">
          <pc:chgData name="Lawrence, Zara - TEP" userId="1c952cc4-12fb-4800-9f20-9c829dfbfdd8" providerId="ADAL" clId="{D2A959A2-74C8-462A-8EF8-5C3F86A1CDFE}" dt="2024-08-08T08:36:14.117" v="28"/>
          <pc:sldLayoutMkLst>
            <pc:docMk/>
            <pc:sldMasterMk cId="4273435251" sldId="2147483727"/>
            <pc:sldLayoutMk cId="3311242588" sldId="2147483753"/>
          </pc:sldLayoutMkLst>
        </pc:sldLayoutChg>
        <pc:sldLayoutChg chg="setBg">
          <pc:chgData name="Lawrence, Zara - TEP" userId="1c952cc4-12fb-4800-9f20-9c829dfbfdd8" providerId="ADAL" clId="{D2A959A2-74C8-462A-8EF8-5C3F86A1CDFE}" dt="2024-08-08T08:36:14.117" v="28"/>
          <pc:sldLayoutMkLst>
            <pc:docMk/>
            <pc:sldMasterMk cId="4273435251" sldId="2147483727"/>
            <pc:sldLayoutMk cId="701303589" sldId="2147483754"/>
          </pc:sldLayoutMkLst>
        </pc:sldLayoutChg>
      </pc:sldMasterChg>
      <pc:sldMasterChg chg="modSldLayout">
        <pc:chgData name="Lawrence, Zara - TEP" userId="1c952cc4-12fb-4800-9f20-9c829dfbfdd8" providerId="ADAL" clId="{D2A959A2-74C8-462A-8EF8-5C3F86A1CDFE}" dt="2024-08-08T08:37:37.835" v="45"/>
        <pc:sldMasterMkLst>
          <pc:docMk/>
          <pc:sldMasterMk cId="1074063241" sldId="2147483728"/>
        </pc:sldMasterMkLst>
        <pc:sldLayoutChg chg="setBg">
          <pc:chgData name="Lawrence, Zara - TEP" userId="1c952cc4-12fb-4800-9f20-9c829dfbfdd8" providerId="ADAL" clId="{D2A959A2-74C8-462A-8EF8-5C3F86A1CDFE}" dt="2024-08-08T08:37:37.835" v="45"/>
          <pc:sldLayoutMkLst>
            <pc:docMk/>
            <pc:sldMasterMk cId="1074063241" sldId="2147483728"/>
            <pc:sldLayoutMk cId="3818058639" sldId="2147483730"/>
          </pc:sldLayoutMkLst>
        </pc:sldLayoutChg>
        <pc:sldLayoutChg chg="setBg">
          <pc:chgData name="Lawrence, Zara - TEP" userId="1c952cc4-12fb-4800-9f20-9c829dfbfdd8" providerId="ADAL" clId="{D2A959A2-74C8-462A-8EF8-5C3F86A1CDFE}" dt="2024-08-08T08:37:37.835" v="45"/>
          <pc:sldLayoutMkLst>
            <pc:docMk/>
            <pc:sldMasterMk cId="1074063241" sldId="2147483728"/>
            <pc:sldLayoutMk cId="3938009694" sldId="2147483731"/>
          </pc:sldLayoutMkLst>
        </pc:sldLayoutChg>
        <pc:sldLayoutChg chg="setBg">
          <pc:chgData name="Lawrence, Zara - TEP" userId="1c952cc4-12fb-4800-9f20-9c829dfbfdd8" providerId="ADAL" clId="{D2A959A2-74C8-462A-8EF8-5C3F86A1CDFE}" dt="2024-08-08T08:37:37.835" v="45"/>
          <pc:sldLayoutMkLst>
            <pc:docMk/>
            <pc:sldMasterMk cId="1074063241" sldId="2147483728"/>
            <pc:sldLayoutMk cId="526631543" sldId="2147483732"/>
          </pc:sldLayoutMkLst>
        </pc:sldLayoutChg>
        <pc:sldLayoutChg chg="setBg">
          <pc:chgData name="Lawrence, Zara - TEP" userId="1c952cc4-12fb-4800-9f20-9c829dfbfdd8" providerId="ADAL" clId="{D2A959A2-74C8-462A-8EF8-5C3F86A1CDFE}" dt="2024-08-08T08:37:37.835" v="45"/>
          <pc:sldLayoutMkLst>
            <pc:docMk/>
            <pc:sldMasterMk cId="1074063241" sldId="2147483728"/>
            <pc:sldLayoutMk cId="1648501386" sldId="2147483733"/>
          </pc:sldLayoutMkLst>
        </pc:sldLayoutChg>
        <pc:sldLayoutChg chg="setBg">
          <pc:chgData name="Lawrence, Zara - TEP" userId="1c952cc4-12fb-4800-9f20-9c829dfbfdd8" providerId="ADAL" clId="{D2A959A2-74C8-462A-8EF8-5C3F86A1CDFE}" dt="2024-08-08T08:37:37.835" v="45"/>
          <pc:sldLayoutMkLst>
            <pc:docMk/>
            <pc:sldMasterMk cId="1074063241" sldId="2147483728"/>
            <pc:sldLayoutMk cId="636702545" sldId="2147483734"/>
          </pc:sldLayoutMkLst>
        </pc:sldLayoutChg>
        <pc:sldLayoutChg chg="setBg">
          <pc:chgData name="Lawrence, Zara - TEP" userId="1c952cc4-12fb-4800-9f20-9c829dfbfdd8" providerId="ADAL" clId="{D2A959A2-74C8-462A-8EF8-5C3F86A1CDFE}" dt="2024-08-08T08:37:37.835" v="45"/>
          <pc:sldLayoutMkLst>
            <pc:docMk/>
            <pc:sldMasterMk cId="1074063241" sldId="2147483728"/>
            <pc:sldLayoutMk cId="1347401175" sldId="2147483735"/>
          </pc:sldLayoutMkLst>
        </pc:sldLayoutChg>
        <pc:sldLayoutChg chg="setBg">
          <pc:chgData name="Lawrence, Zara - TEP" userId="1c952cc4-12fb-4800-9f20-9c829dfbfdd8" providerId="ADAL" clId="{D2A959A2-74C8-462A-8EF8-5C3F86A1CDFE}" dt="2024-08-08T08:37:37.835" v="45"/>
          <pc:sldLayoutMkLst>
            <pc:docMk/>
            <pc:sldMasterMk cId="1074063241" sldId="2147483728"/>
            <pc:sldLayoutMk cId="1612859722" sldId="2147483736"/>
          </pc:sldLayoutMkLst>
        </pc:sldLayoutChg>
        <pc:sldLayoutChg chg="setBg">
          <pc:chgData name="Lawrence, Zara - TEP" userId="1c952cc4-12fb-4800-9f20-9c829dfbfdd8" providerId="ADAL" clId="{D2A959A2-74C8-462A-8EF8-5C3F86A1CDFE}" dt="2024-08-08T08:37:37.835" v="45"/>
          <pc:sldLayoutMkLst>
            <pc:docMk/>
            <pc:sldMasterMk cId="1074063241" sldId="2147483728"/>
            <pc:sldLayoutMk cId="2798575972" sldId="2147483737"/>
          </pc:sldLayoutMkLst>
        </pc:sldLayoutChg>
        <pc:sldLayoutChg chg="setBg">
          <pc:chgData name="Lawrence, Zara - TEP" userId="1c952cc4-12fb-4800-9f20-9c829dfbfdd8" providerId="ADAL" clId="{D2A959A2-74C8-462A-8EF8-5C3F86A1CDFE}" dt="2024-08-08T08:37:37.835" v="45"/>
          <pc:sldLayoutMkLst>
            <pc:docMk/>
            <pc:sldMasterMk cId="1074063241" sldId="2147483728"/>
            <pc:sldLayoutMk cId="2805864485" sldId="2147483738"/>
          </pc:sldLayoutMkLst>
        </pc:sldLayoutChg>
        <pc:sldLayoutChg chg="setBg">
          <pc:chgData name="Lawrence, Zara - TEP" userId="1c952cc4-12fb-4800-9f20-9c829dfbfdd8" providerId="ADAL" clId="{D2A959A2-74C8-462A-8EF8-5C3F86A1CDFE}" dt="2024-08-08T08:37:37.835" v="45"/>
          <pc:sldLayoutMkLst>
            <pc:docMk/>
            <pc:sldMasterMk cId="1074063241" sldId="2147483728"/>
            <pc:sldLayoutMk cId="848363050" sldId="2147483739"/>
          </pc:sldLayoutMkLst>
        </pc:sldLayoutChg>
        <pc:sldLayoutChg chg="setBg">
          <pc:chgData name="Lawrence, Zara - TEP" userId="1c952cc4-12fb-4800-9f20-9c829dfbfdd8" providerId="ADAL" clId="{D2A959A2-74C8-462A-8EF8-5C3F86A1CDFE}" dt="2024-08-08T08:37:37.835" v="45"/>
          <pc:sldLayoutMkLst>
            <pc:docMk/>
            <pc:sldMasterMk cId="1074063241" sldId="2147483728"/>
            <pc:sldLayoutMk cId="2510538790" sldId="2147483740"/>
          </pc:sldLayoutMkLst>
        </pc:sldLayoutChg>
        <pc:sldLayoutChg chg="setBg">
          <pc:chgData name="Lawrence, Zara - TEP" userId="1c952cc4-12fb-4800-9f20-9c829dfbfdd8" providerId="ADAL" clId="{D2A959A2-74C8-462A-8EF8-5C3F86A1CDFE}" dt="2024-08-08T08:37:37.835" v="45"/>
          <pc:sldLayoutMkLst>
            <pc:docMk/>
            <pc:sldMasterMk cId="1074063241" sldId="2147483728"/>
            <pc:sldLayoutMk cId="2697889930" sldId="2147483741"/>
          </pc:sldLayoutMkLst>
        </pc:sldLayoutChg>
        <pc:sldLayoutChg chg="setBg">
          <pc:chgData name="Lawrence, Zara - TEP" userId="1c952cc4-12fb-4800-9f20-9c829dfbfdd8" providerId="ADAL" clId="{D2A959A2-74C8-462A-8EF8-5C3F86A1CDFE}" dt="2024-08-08T08:37:37.835" v="45"/>
          <pc:sldLayoutMkLst>
            <pc:docMk/>
            <pc:sldMasterMk cId="1074063241" sldId="2147483728"/>
            <pc:sldLayoutMk cId="3598071979" sldId="2147483742"/>
          </pc:sldLayoutMkLst>
        </pc:sldLayoutChg>
        <pc:sldLayoutChg chg="setBg">
          <pc:chgData name="Lawrence, Zara - TEP" userId="1c952cc4-12fb-4800-9f20-9c829dfbfdd8" providerId="ADAL" clId="{D2A959A2-74C8-462A-8EF8-5C3F86A1CDFE}" dt="2024-08-08T08:37:37.835" v="45"/>
          <pc:sldLayoutMkLst>
            <pc:docMk/>
            <pc:sldMasterMk cId="1074063241" sldId="2147483728"/>
            <pc:sldLayoutMk cId="1399667642" sldId="2147483743"/>
          </pc:sldLayoutMkLst>
        </pc:sldLayoutChg>
        <pc:sldLayoutChg chg="setBg">
          <pc:chgData name="Lawrence, Zara - TEP" userId="1c952cc4-12fb-4800-9f20-9c829dfbfdd8" providerId="ADAL" clId="{D2A959A2-74C8-462A-8EF8-5C3F86A1CDFE}" dt="2024-08-08T08:37:37.835" v="45"/>
          <pc:sldLayoutMkLst>
            <pc:docMk/>
            <pc:sldMasterMk cId="1074063241" sldId="2147483728"/>
            <pc:sldLayoutMk cId="382974326" sldId="2147483744"/>
          </pc:sldLayoutMkLst>
        </pc:sldLayoutChg>
        <pc:sldLayoutChg chg="setBg">
          <pc:chgData name="Lawrence, Zara - TEP" userId="1c952cc4-12fb-4800-9f20-9c829dfbfdd8" providerId="ADAL" clId="{D2A959A2-74C8-462A-8EF8-5C3F86A1CDFE}" dt="2024-08-08T08:37:37.835" v="45"/>
          <pc:sldLayoutMkLst>
            <pc:docMk/>
            <pc:sldMasterMk cId="1074063241" sldId="2147483728"/>
            <pc:sldLayoutMk cId="3043214668" sldId="2147483745"/>
          </pc:sldLayoutMkLst>
        </pc:sldLayoutChg>
        <pc:sldLayoutChg chg="setBg">
          <pc:chgData name="Lawrence, Zara - TEP" userId="1c952cc4-12fb-4800-9f20-9c829dfbfdd8" providerId="ADAL" clId="{D2A959A2-74C8-462A-8EF8-5C3F86A1CDFE}" dt="2024-08-08T08:37:37.835" v="45"/>
          <pc:sldLayoutMkLst>
            <pc:docMk/>
            <pc:sldMasterMk cId="1074063241" sldId="2147483728"/>
            <pc:sldLayoutMk cId="4245462999" sldId="2147483746"/>
          </pc:sldLayoutMkLst>
        </pc:sldLayoutChg>
        <pc:sldLayoutChg chg="setBg">
          <pc:chgData name="Lawrence, Zara - TEP" userId="1c952cc4-12fb-4800-9f20-9c829dfbfdd8" providerId="ADAL" clId="{D2A959A2-74C8-462A-8EF8-5C3F86A1CDFE}" dt="2024-08-08T08:37:37.835" v="45"/>
          <pc:sldLayoutMkLst>
            <pc:docMk/>
            <pc:sldMasterMk cId="1074063241" sldId="2147483728"/>
            <pc:sldLayoutMk cId="3179767175" sldId="2147483747"/>
          </pc:sldLayoutMkLst>
        </pc:sldLayoutChg>
        <pc:sldLayoutChg chg="setBg">
          <pc:chgData name="Lawrence, Zara - TEP" userId="1c952cc4-12fb-4800-9f20-9c829dfbfdd8" providerId="ADAL" clId="{D2A959A2-74C8-462A-8EF8-5C3F86A1CDFE}" dt="2024-08-08T08:37:37.835" v="45"/>
          <pc:sldLayoutMkLst>
            <pc:docMk/>
            <pc:sldMasterMk cId="1074063241" sldId="2147483728"/>
            <pc:sldLayoutMk cId="39127281" sldId="2147483748"/>
          </pc:sldLayoutMkLst>
        </pc:sldLayoutChg>
        <pc:sldLayoutChg chg="setBg">
          <pc:chgData name="Lawrence, Zara - TEP" userId="1c952cc4-12fb-4800-9f20-9c829dfbfdd8" providerId="ADAL" clId="{D2A959A2-74C8-462A-8EF8-5C3F86A1CDFE}" dt="2024-08-08T08:37:37.835" v="45"/>
          <pc:sldLayoutMkLst>
            <pc:docMk/>
            <pc:sldMasterMk cId="1074063241" sldId="2147483728"/>
            <pc:sldLayoutMk cId="2123272712" sldId="2147483749"/>
          </pc:sldLayoutMkLst>
        </pc:sldLayoutChg>
        <pc:sldLayoutChg chg="setBg">
          <pc:chgData name="Lawrence, Zara - TEP" userId="1c952cc4-12fb-4800-9f20-9c829dfbfdd8" providerId="ADAL" clId="{D2A959A2-74C8-462A-8EF8-5C3F86A1CDFE}" dt="2024-08-08T08:37:37.835" v="45"/>
          <pc:sldLayoutMkLst>
            <pc:docMk/>
            <pc:sldMasterMk cId="1074063241" sldId="2147483728"/>
            <pc:sldLayoutMk cId="501395446" sldId="2147483750"/>
          </pc:sldLayoutMkLst>
        </pc:sldLayoutChg>
        <pc:sldLayoutChg chg="setBg">
          <pc:chgData name="Lawrence, Zara - TEP" userId="1c952cc4-12fb-4800-9f20-9c829dfbfdd8" providerId="ADAL" clId="{D2A959A2-74C8-462A-8EF8-5C3F86A1CDFE}" dt="2024-08-08T08:37:37.835" v="45"/>
          <pc:sldLayoutMkLst>
            <pc:docMk/>
            <pc:sldMasterMk cId="1074063241" sldId="2147483728"/>
            <pc:sldLayoutMk cId="1598721165" sldId="2147483751"/>
          </pc:sldLayoutMkLst>
        </pc:sldLayoutChg>
        <pc:sldLayoutChg chg="setBg">
          <pc:chgData name="Lawrence, Zara - TEP" userId="1c952cc4-12fb-4800-9f20-9c829dfbfdd8" providerId="ADAL" clId="{D2A959A2-74C8-462A-8EF8-5C3F86A1CDFE}" dt="2024-08-08T08:37:37.835" v="45"/>
          <pc:sldLayoutMkLst>
            <pc:docMk/>
            <pc:sldMasterMk cId="1074063241" sldId="2147483728"/>
            <pc:sldLayoutMk cId="1404271973" sldId="2147483752"/>
          </pc:sldLayoutMkLst>
        </pc:sldLayoutChg>
        <pc:sldLayoutChg chg="setBg">
          <pc:chgData name="Lawrence, Zara - TEP" userId="1c952cc4-12fb-4800-9f20-9c829dfbfdd8" providerId="ADAL" clId="{D2A959A2-74C8-462A-8EF8-5C3F86A1CDFE}" dt="2024-08-08T08:37:37.835" v="45"/>
          <pc:sldLayoutMkLst>
            <pc:docMk/>
            <pc:sldMasterMk cId="1074063241" sldId="2147483728"/>
            <pc:sldLayoutMk cId="3839851279" sldId="2147483753"/>
          </pc:sldLayoutMkLst>
        </pc:sldLayoutChg>
        <pc:sldLayoutChg chg="setBg">
          <pc:chgData name="Lawrence, Zara - TEP" userId="1c952cc4-12fb-4800-9f20-9c829dfbfdd8" providerId="ADAL" clId="{D2A959A2-74C8-462A-8EF8-5C3F86A1CDFE}" dt="2024-08-08T08:37:37.835" v="45"/>
          <pc:sldLayoutMkLst>
            <pc:docMk/>
            <pc:sldMasterMk cId="1074063241" sldId="2147483728"/>
            <pc:sldLayoutMk cId="4099626926" sldId="2147483754"/>
          </pc:sldLayoutMkLst>
        </pc:sldLayoutChg>
        <pc:sldLayoutChg chg="setBg">
          <pc:chgData name="Lawrence, Zara - TEP" userId="1c952cc4-12fb-4800-9f20-9c829dfbfdd8" providerId="ADAL" clId="{D2A959A2-74C8-462A-8EF8-5C3F86A1CDFE}" dt="2024-08-08T08:37:37.835" v="45"/>
          <pc:sldLayoutMkLst>
            <pc:docMk/>
            <pc:sldMasterMk cId="1074063241" sldId="2147483728"/>
            <pc:sldLayoutMk cId="600116315" sldId="2147483755"/>
          </pc:sldLayoutMkLst>
        </pc:sldLayoutChg>
        <pc:sldLayoutChg chg="setBg">
          <pc:chgData name="Lawrence, Zara - TEP" userId="1c952cc4-12fb-4800-9f20-9c829dfbfdd8" providerId="ADAL" clId="{D2A959A2-74C8-462A-8EF8-5C3F86A1CDFE}" dt="2024-08-08T08:37:37.835" v="45"/>
          <pc:sldLayoutMkLst>
            <pc:docMk/>
            <pc:sldMasterMk cId="1074063241" sldId="2147483728"/>
            <pc:sldLayoutMk cId="352552276" sldId="2147483757"/>
          </pc:sldLayoutMkLst>
        </pc:sldLayoutChg>
        <pc:sldLayoutChg chg="setBg">
          <pc:chgData name="Lawrence, Zara - TEP" userId="1c952cc4-12fb-4800-9f20-9c829dfbfdd8" providerId="ADAL" clId="{D2A959A2-74C8-462A-8EF8-5C3F86A1CDFE}" dt="2024-08-08T08:37:37.835" v="45"/>
          <pc:sldLayoutMkLst>
            <pc:docMk/>
            <pc:sldMasterMk cId="1074063241" sldId="2147483728"/>
            <pc:sldLayoutMk cId="3273228934" sldId="2147483760"/>
          </pc:sldLayoutMkLst>
        </pc:sldLayoutChg>
        <pc:sldLayoutChg chg="setBg">
          <pc:chgData name="Lawrence, Zara - TEP" userId="1c952cc4-12fb-4800-9f20-9c829dfbfdd8" providerId="ADAL" clId="{D2A959A2-74C8-462A-8EF8-5C3F86A1CDFE}" dt="2024-08-08T08:37:37.835" v="45"/>
          <pc:sldLayoutMkLst>
            <pc:docMk/>
            <pc:sldMasterMk cId="1074063241" sldId="2147483728"/>
            <pc:sldLayoutMk cId="2008761573" sldId="2147483765"/>
          </pc:sldLayoutMkLst>
        </pc:sldLayoutChg>
        <pc:sldLayoutChg chg="setBg">
          <pc:chgData name="Lawrence, Zara - TEP" userId="1c952cc4-12fb-4800-9f20-9c829dfbfdd8" providerId="ADAL" clId="{D2A959A2-74C8-462A-8EF8-5C3F86A1CDFE}" dt="2024-08-08T08:37:37.835" v="45"/>
          <pc:sldLayoutMkLst>
            <pc:docMk/>
            <pc:sldMasterMk cId="1074063241" sldId="2147483728"/>
            <pc:sldLayoutMk cId="3915648682" sldId="2147483766"/>
          </pc:sldLayoutMkLst>
        </pc:sldLayoutChg>
        <pc:sldLayoutChg chg="setBg">
          <pc:chgData name="Lawrence, Zara - TEP" userId="1c952cc4-12fb-4800-9f20-9c829dfbfdd8" providerId="ADAL" clId="{D2A959A2-74C8-462A-8EF8-5C3F86A1CDFE}" dt="2024-08-08T08:37:37.835" v="45"/>
          <pc:sldLayoutMkLst>
            <pc:docMk/>
            <pc:sldMasterMk cId="1074063241" sldId="2147483728"/>
            <pc:sldLayoutMk cId="3948917106" sldId="2147483767"/>
          </pc:sldLayoutMkLst>
        </pc:sldLayoutChg>
        <pc:sldLayoutChg chg="setBg">
          <pc:chgData name="Lawrence, Zara - TEP" userId="1c952cc4-12fb-4800-9f20-9c829dfbfdd8" providerId="ADAL" clId="{D2A959A2-74C8-462A-8EF8-5C3F86A1CDFE}" dt="2024-08-08T08:37:37.835" v="45"/>
          <pc:sldLayoutMkLst>
            <pc:docMk/>
            <pc:sldMasterMk cId="1074063241" sldId="2147483728"/>
            <pc:sldLayoutMk cId="1155764738" sldId="2147483768"/>
          </pc:sldLayoutMkLst>
        </pc:sldLayoutChg>
        <pc:sldLayoutChg chg="setBg">
          <pc:chgData name="Lawrence, Zara - TEP" userId="1c952cc4-12fb-4800-9f20-9c829dfbfdd8" providerId="ADAL" clId="{D2A959A2-74C8-462A-8EF8-5C3F86A1CDFE}" dt="2024-08-08T08:37:37.835" v="45"/>
          <pc:sldLayoutMkLst>
            <pc:docMk/>
            <pc:sldMasterMk cId="1074063241" sldId="2147483728"/>
            <pc:sldLayoutMk cId="474023239" sldId="2147483769"/>
          </pc:sldLayoutMkLst>
        </pc:sldLayoutChg>
      </pc:sldMasterChg>
    </pc:docChg>
  </pc:docChgLst>
  <pc:docChgLst>
    <pc:chgData name="Lawrence, Zara - TEP" userId="1c952cc4-12fb-4800-9f20-9c829dfbfdd8" providerId="ADAL" clId="{40C08BC4-8567-4FC9-B748-BCB8F8BB7B34}"/>
    <pc:docChg chg="modSld">
      <pc:chgData name="Lawrence, Zara - TEP" userId="1c952cc4-12fb-4800-9f20-9c829dfbfdd8" providerId="ADAL" clId="{40C08BC4-8567-4FC9-B748-BCB8F8BB7B34}" dt="2025-01-22T13:56:27.057" v="3" actId="1076"/>
      <pc:docMkLst>
        <pc:docMk/>
      </pc:docMkLst>
      <pc:sldChg chg="modSp mod">
        <pc:chgData name="Lawrence, Zara - TEP" userId="1c952cc4-12fb-4800-9f20-9c829dfbfdd8" providerId="ADAL" clId="{40C08BC4-8567-4FC9-B748-BCB8F8BB7B34}" dt="2025-01-22T13:56:27.057" v="3" actId="1076"/>
        <pc:sldMkLst>
          <pc:docMk/>
          <pc:sldMk cId="3626084359" sldId="425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DM Sans" pitchFamily="2" charset="77"/>
        <a:ea typeface="DM Sans" pitchFamily="2" charset="77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jpe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21.png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4.png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5.jpeg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6.png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2.xml"/></Relationships>
</file>

<file path=ppt/slideLayouts/_rels/slideLayout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2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6.png"/><Relationship Id="rId4" Type="http://schemas.openxmlformats.org/officeDocument/2006/relationships/image" Target="../media/image21.png"/></Relationships>
</file>

<file path=ppt/slideLayouts/_rels/slideLayout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2.xml"/></Relationships>
</file>

<file path=ppt/slideLayouts/_rels/slideLayout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2.xml"/></Relationships>
</file>

<file path=ppt/slideLayouts/_rels/slideLayout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2.xml"/></Relationships>
</file>

<file path=ppt/slideLayouts/_rels/slideLayout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ue and green rectangles&#10;&#10;Description automatically generated">
            <a:extLst>
              <a:ext uri="{FF2B5EF4-FFF2-40B4-BE49-F238E27FC236}">
                <a16:creationId xmlns:a16="http://schemas.microsoft.com/office/drawing/2014/main" id="{96E3B7BE-2832-2417-F071-C2A3474C5EC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6893" y="1017610"/>
            <a:ext cx="7772400" cy="5629738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608374" y="4016187"/>
            <a:ext cx="4820426" cy="1183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800" b="0" i="0" spc="0">
                <a:solidFill>
                  <a:schemeClr val="accent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8375" y="1961734"/>
            <a:ext cx="4820425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6600" b="0" i="0" spc="-150">
                <a:solidFill>
                  <a:schemeClr val="accent1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2001" y="790756"/>
            <a:ext cx="2293759" cy="776723"/>
          </a:xfrm>
          <a:prstGeom prst="rect">
            <a:avLst/>
          </a:prstGeom>
        </p:spPr>
      </p:pic>
      <p:sp>
        <p:nvSpPr>
          <p:cNvPr id="5" name="Google Shape;18;p16">
            <a:extLst>
              <a:ext uri="{FF2B5EF4-FFF2-40B4-BE49-F238E27FC236}">
                <a16:creationId xmlns:a16="http://schemas.microsoft.com/office/drawing/2014/main" id="{5F406F39-0216-6083-2E33-AA1977429FB3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608374" y="5898077"/>
            <a:ext cx="4820426" cy="595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900" b="0" i="0" spc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743825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3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person talking to a person&#10;&#10;Description automatically generated">
            <a:extLst>
              <a:ext uri="{FF2B5EF4-FFF2-40B4-BE49-F238E27FC236}">
                <a16:creationId xmlns:a16="http://schemas.microsoft.com/office/drawing/2014/main" id="{E06E6F80-C273-3FE0-B4B1-68453943BC8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21121" y="2335181"/>
            <a:ext cx="5770880" cy="4522819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5EAB009-E9F3-0EF5-53E1-5DD394895C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CC05E92-AEE0-9607-4E8B-AAC09F32674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A59AE082-5B34-1B2E-EC25-9834920911E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8081984" y="2443867"/>
            <a:ext cx="2673492" cy="3210651"/>
          </a:xfrm>
          <a:custGeom>
            <a:avLst/>
            <a:gdLst>
              <a:gd name="connsiteX0" fmla="*/ 195459 w 2673492"/>
              <a:gd name="connsiteY0" fmla="*/ 0 h 3210651"/>
              <a:gd name="connsiteX1" fmla="*/ 2478033 w 2673492"/>
              <a:gd name="connsiteY1" fmla="*/ 0 h 3210651"/>
              <a:gd name="connsiteX2" fmla="*/ 2673492 w 2673492"/>
              <a:gd name="connsiteY2" fmla="*/ 195459 h 3210651"/>
              <a:gd name="connsiteX3" fmla="*/ 2673492 w 2673492"/>
              <a:gd name="connsiteY3" fmla="*/ 3015192 h 3210651"/>
              <a:gd name="connsiteX4" fmla="*/ 2478033 w 2673492"/>
              <a:gd name="connsiteY4" fmla="*/ 3210651 h 3210651"/>
              <a:gd name="connsiteX5" fmla="*/ 195459 w 2673492"/>
              <a:gd name="connsiteY5" fmla="*/ 3210651 h 3210651"/>
              <a:gd name="connsiteX6" fmla="*/ 0 w 2673492"/>
              <a:gd name="connsiteY6" fmla="*/ 3015192 h 3210651"/>
              <a:gd name="connsiteX7" fmla="*/ 0 w 2673492"/>
              <a:gd name="connsiteY7" fmla="*/ 195459 h 3210651"/>
              <a:gd name="connsiteX8" fmla="*/ 195459 w 2673492"/>
              <a:gd name="connsiteY8" fmla="*/ 0 h 3210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73492" h="3210651">
                <a:moveTo>
                  <a:pt x="195459" y="0"/>
                </a:moveTo>
                <a:lnTo>
                  <a:pt x="2478033" y="0"/>
                </a:lnTo>
                <a:cubicBezTo>
                  <a:pt x="2585982" y="0"/>
                  <a:pt x="2673492" y="87510"/>
                  <a:pt x="2673492" y="195459"/>
                </a:cubicBezTo>
                <a:lnTo>
                  <a:pt x="2673492" y="3015192"/>
                </a:lnTo>
                <a:cubicBezTo>
                  <a:pt x="2673492" y="3123141"/>
                  <a:pt x="2585982" y="3210651"/>
                  <a:pt x="2478033" y="3210651"/>
                </a:cubicBezTo>
                <a:lnTo>
                  <a:pt x="195459" y="3210651"/>
                </a:lnTo>
                <a:cubicBezTo>
                  <a:pt x="87510" y="3210651"/>
                  <a:pt x="0" y="3123141"/>
                  <a:pt x="0" y="3015192"/>
                </a:cubicBezTo>
                <a:lnTo>
                  <a:pt x="0" y="195459"/>
                </a:lnTo>
                <a:cubicBezTo>
                  <a:pt x="0" y="87510"/>
                  <a:pt x="87510" y="0"/>
                  <a:pt x="195459" y="0"/>
                </a:cubicBezTo>
                <a:close/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2304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Numbers &amp; Text (Grey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6D059ED7-5622-96F9-3392-CB2FE1F7F217}"/>
              </a:ext>
            </a:extLst>
          </p:cNvPr>
          <p:cNvSpPr/>
          <p:nvPr userDrawn="1"/>
        </p:nvSpPr>
        <p:spPr>
          <a:xfrm>
            <a:off x="695324" y="2214562"/>
            <a:ext cx="1952625" cy="2024064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5DE593E-F107-D893-869B-E199D6F38579}"/>
              </a:ext>
            </a:extLst>
          </p:cNvPr>
          <p:cNvSpPr/>
          <p:nvPr userDrawn="1"/>
        </p:nvSpPr>
        <p:spPr>
          <a:xfrm>
            <a:off x="581024" y="2174081"/>
            <a:ext cx="1952625" cy="2024064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92578E4-BCD0-B3E8-CE5C-B1E8143E9016}"/>
              </a:ext>
            </a:extLst>
          </p:cNvPr>
          <p:cNvSpPr/>
          <p:nvPr userDrawn="1"/>
        </p:nvSpPr>
        <p:spPr>
          <a:xfrm>
            <a:off x="2962274" y="2214562"/>
            <a:ext cx="1952625" cy="2024064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C34AD43-92C9-E064-F6F5-5F6BAD76D0BF}"/>
              </a:ext>
            </a:extLst>
          </p:cNvPr>
          <p:cNvSpPr/>
          <p:nvPr userDrawn="1"/>
        </p:nvSpPr>
        <p:spPr>
          <a:xfrm>
            <a:off x="2847974" y="2174081"/>
            <a:ext cx="1952625" cy="2024064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EBD55AC0-4102-655E-3C61-93FBC8715406}"/>
              </a:ext>
            </a:extLst>
          </p:cNvPr>
          <p:cNvSpPr/>
          <p:nvPr userDrawn="1"/>
        </p:nvSpPr>
        <p:spPr>
          <a:xfrm>
            <a:off x="5233987" y="2214562"/>
            <a:ext cx="1952625" cy="2024064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23D9BB5-AEC4-F343-CFF5-27B0696E4A68}"/>
              </a:ext>
            </a:extLst>
          </p:cNvPr>
          <p:cNvSpPr/>
          <p:nvPr userDrawn="1"/>
        </p:nvSpPr>
        <p:spPr>
          <a:xfrm>
            <a:off x="5119687" y="2174081"/>
            <a:ext cx="1952625" cy="2024064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1AD167ED-304F-EC60-7EE8-BB637E8E0B1F}"/>
              </a:ext>
            </a:extLst>
          </p:cNvPr>
          <p:cNvSpPr/>
          <p:nvPr userDrawn="1"/>
        </p:nvSpPr>
        <p:spPr>
          <a:xfrm>
            <a:off x="7505700" y="2255043"/>
            <a:ext cx="1952625" cy="2024064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4F249ED2-FC27-F8D0-D593-1FEDBBDCDBA3}"/>
              </a:ext>
            </a:extLst>
          </p:cNvPr>
          <p:cNvSpPr/>
          <p:nvPr userDrawn="1"/>
        </p:nvSpPr>
        <p:spPr>
          <a:xfrm>
            <a:off x="7391400" y="2214562"/>
            <a:ext cx="1952625" cy="2024064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67B932D3-4E23-B042-25D6-1C2524876E4C}"/>
              </a:ext>
            </a:extLst>
          </p:cNvPr>
          <p:cNvSpPr/>
          <p:nvPr userDrawn="1"/>
        </p:nvSpPr>
        <p:spPr>
          <a:xfrm>
            <a:off x="9725026" y="2214562"/>
            <a:ext cx="1952625" cy="2024064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4DD6A44-80A1-DB6D-6063-CD13EEADCDC2}"/>
              </a:ext>
            </a:extLst>
          </p:cNvPr>
          <p:cNvSpPr/>
          <p:nvPr userDrawn="1"/>
        </p:nvSpPr>
        <p:spPr>
          <a:xfrm>
            <a:off x="9610726" y="2174081"/>
            <a:ext cx="1952625" cy="2024064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AB29A153-A52B-03C3-F4C2-A8E2F316287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2959" y="4331057"/>
            <a:ext cx="1995097" cy="9555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3" name="Text Placeholder 8">
            <a:extLst>
              <a:ext uri="{FF2B5EF4-FFF2-40B4-BE49-F238E27FC236}">
                <a16:creationId xmlns:a16="http://schemas.microsoft.com/office/drawing/2014/main" id="{A55AB560-7ADC-6D3C-5D40-352FFD371CF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964750" y="4333718"/>
            <a:ext cx="1947672" cy="9555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4" name="Text Placeholder 9">
            <a:extLst>
              <a:ext uri="{FF2B5EF4-FFF2-40B4-BE49-F238E27FC236}">
                <a16:creationId xmlns:a16="http://schemas.microsoft.com/office/drawing/2014/main" id="{54542EC2-A893-9CFB-DC80-9E79F1EFF64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211335" y="4331056"/>
            <a:ext cx="1947672" cy="96698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5" name="Text Placeholder 10">
            <a:extLst>
              <a:ext uri="{FF2B5EF4-FFF2-40B4-BE49-F238E27FC236}">
                <a16:creationId xmlns:a16="http://schemas.microsoft.com/office/drawing/2014/main" id="{580B6A03-9092-385A-DFD1-6962FE8DEB5A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7505700" y="4351210"/>
            <a:ext cx="1947672" cy="93535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6" name="Text Placeholder 11">
            <a:extLst>
              <a:ext uri="{FF2B5EF4-FFF2-40B4-BE49-F238E27FC236}">
                <a16:creationId xmlns:a16="http://schemas.microsoft.com/office/drawing/2014/main" id="{4C18D515-9131-8EC3-1C60-5450BB7F1C23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9725026" y="4331057"/>
            <a:ext cx="1947672" cy="96698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F06C753-A99F-F8C0-AC28-AFBEFF891D43}"/>
              </a:ext>
            </a:extLst>
          </p:cNvPr>
          <p:cNvSpPr txBox="1"/>
          <p:nvPr userDrawn="1"/>
        </p:nvSpPr>
        <p:spPr>
          <a:xfrm>
            <a:off x="1204911" y="2524393"/>
            <a:ext cx="9239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1.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1F6FC7A-10A1-C447-1814-392E34C9198C}"/>
              </a:ext>
            </a:extLst>
          </p:cNvPr>
          <p:cNvSpPr txBox="1"/>
          <p:nvPr userDrawn="1"/>
        </p:nvSpPr>
        <p:spPr>
          <a:xfrm>
            <a:off x="3424238" y="2524392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2.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7D3B229-6412-57A9-7AEE-4CC21FE47550}"/>
              </a:ext>
            </a:extLst>
          </p:cNvPr>
          <p:cNvSpPr txBox="1"/>
          <p:nvPr userDrawn="1"/>
        </p:nvSpPr>
        <p:spPr>
          <a:xfrm>
            <a:off x="7941470" y="2519898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4.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655859E-45EB-3A8A-74B8-3C4499AE4C15}"/>
              </a:ext>
            </a:extLst>
          </p:cNvPr>
          <p:cNvSpPr txBox="1"/>
          <p:nvPr userDrawn="1"/>
        </p:nvSpPr>
        <p:spPr>
          <a:xfrm>
            <a:off x="5743575" y="2519898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3.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D82765E-F456-42CA-7BCF-A717C6D3367D}"/>
              </a:ext>
            </a:extLst>
          </p:cNvPr>
          <p:cNvSpPr txBox="1"/>
          <p:nvPr userDrawn="1"/>
        </p:nvSpPr>
        <p:spPr>
          <a:xfrm>
            <a:off x="10253663" y="2519897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5.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D310E3EC-D3E2-D367-BC12-4BC02E747D19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581024" y="211758"/>
            <a:ext cx="11091674" cy="150163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DBAC07-A653-ACE9-18A2-4E618DB69DF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8217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Numbers &amp; Text (Grey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6D059ED7-5622-96F9-3392-CB2FE1F7F217}"/>
              </a:ext>
            </a:extLst>
          </p:cNvPr>
          <p:cNvSpPr/>
          <p:nvPr userDrawn="1"/>
        </p:nvSpPr>
        <p:spPr>
          <a:xfrm>
            <a:off x="695324" y="2214562"/>
            <a:ext cx="1952625" cy="2024064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5DE593E-F107-D893-869B-E199D6F38579}"/>
              </a:ext>
            </a:extLst>
          </p:cNvPr>
          <p:cNvSpPr/>
          <p:nvPr userDrawn="1"/>
        </p:nvSpPr>
        <p:spPr>
          <a:xfrm>
            <a:off x="581024" y="2174081"/>
            <a:ext cx="1952625" cy="2024064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92578E4-BCD0-B3E8-CE5C-B1E8143E9016}"/>
              </a:ext>
            </a:extLst>
          </p:cNvPr>
          <p:cNvSpPr/>
          <p:nvPr userDrawn="1"/>
        </p:nvSpPr>
        <p:spPr>
          <a:xfrm>
            <a:off x="2962274" y="2214562"/>
            <a:ext cx="1952625" cy="2024064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C34AD43-92C9-E064-F6F5-5F6BAD76D0BF}"/>
              </a:ext>
            </a:extLst>
          </p:cNvPr>
          <p:cNvSpPr/>
          <p:nvPr userDrawn="1"/>
        </p:nvSpPr>
        <p:spPr>
          <a:xfrm>
            <a:off x="2847974" y="2174081"/>
            <a:ext cx="1952625" cy="2024064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EBD55AC0-4102-655E-3C61-93FBC8715406}"/>
              </a:ext>
            </a:extLst>
          </p:cNvPr>
          <p:cNvSpPr/>
          <p:nvPr userDrawn="1"/>
        </p:nvSpPr>
        <p:spPr>
          <a:xfrm>
            <a:off x="5233987" y="2214562"/>
            <a:ext cx="1952625" cy="2024064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23D9BB5-AEC4-F343-CFF5-27B0696E4A68}"/>
              </a:ext>
            </a:extLst>
          </p:cNvPr>
          <p:cNvSpPr/>
          <p:nvPr userDrawn="1"/>
        </p:nvSpPr>
        <p:spPr>
          <a:xfrm>
            <a:off x="5119687" y="2174081"/>
            <a:ext cx="1952625" cy="2024064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1AD167ED-304F-EC60-7EE8-BB637E8E0B1F}"/>
              </a:ext>
            </a:extLst>
          </p:cNvPr>
          <p:cNvSpPr/>
          <p:nvPr userDrawn="1"/>
        </p:nvSpPr>
        <p:spPr>
          <a:xfrm>
            <a:off x="7505700" y="2255043"/>
            <a:ext cx="1952625" cy="2024064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4F249ED2-FC27-F8D0-D593-1FEDBBDCDBA3}"/>
              </a:ext>
            </a:extLst>
          </p:cNvPr>
          <p:cNvSpPr/>
          <p:nvPr userDrawn="1"/>
        </p:nvSpPr>
        <p:spPr>
          <a:xfrm>
            <a:off x="7391400" y="2214562"/>
            <a:ext cx="1952625" cy="2024064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67B932D3-4E23-B042-25D6-1C2524876E4C}"/>
              </a:ext>
            </a:extLst>
          </p:cNvPr>
          <p:cNvSpPr/>
          <p:nvPr userDrawn="1"/>
        </p:nvSpPr>
        <p:spPr>
          <a:xfrm>
            <a:off x="9725026" y="2214562"/>
            <a:ext cx="1952625" cy="2024064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4DD6A44-80A1-DB6D-6063-CD13EEADCDC2}"/>
              </a:ext>
            </a:extLst>
          </p:cNvPr>
          <p:cNvSpPr/>
          <p:nvPr userDrawn="1"/>
        </p:nvSpPr>
        <p:spPr>
          <a:xfrm>
            <a:off x="9610726" y="2174081"/>
            <a:ext cx="1952625" cy="2024064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AB29A153-A52B-03C3-F4C2-A8E2F316287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2959" y="4331057"/>
            <a:ext cx="1995097" cy="9555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3" name="Text Placeholder 8">
            <a:extLst>
              <a:ext uri="{FF2B5EF4-FFF2-40B4-BE49-F238E27FC236}">
                <a16:creationId xmlns:a16="http://schemas.microsoft.com/office/drawing/2014/main" id="{A55AB560-7ADC-6D3C-5D40-352FFD371CF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964750" y="4333718"/>
            <a:ext cx="1947672" cy="9555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4" name="Text Placeholder 9">
            <a:extLst>
              <a:ext uri="{FF2B5EF4-FFF2-40B4-BE49-F238E27FC236}">
                <a16:creationId xmlns:a16="http://schemas.microsoft.com/office/drawing/2014/main" id="{54542EC2-A893-9CFB-DC80-9E79F1EFF64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211335" y="4331056"/>
            <a:ext cx="1947672" cy="96698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5" name="Text Placeholder 10">
            <a:extLst>
              <a:ext uri="{FF2B5EF4-FFF2-40B4-BE49-F238E27FC236}">
                <a16:creationId xmlns:a16="http://schemas.microsoft.com/office/drawing/2014/main" id="{580B6A03-9092-385A-DFD1-6962FE8DEB5A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7505700" y="4351210"/>
            <a:ext cx="1947672" cy="93535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6" name="Text Placeholder 11">
            <a:extLst>
              <a:ext uri="{FF2B5EF4-FFF2-40B4-BE49-F238E27FC236}">
                <a16:creationId xmlns:a16="http://schemas.microsoft.com/office/drawing/2014/main" id="{4C18D515-9131-8EC3-1C60-5450BB7F1C23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9725026" y="4331057"/>
            <a:ext cx="1947672" cy="96698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F06C753-A99F-F8C0-AC28-AFBEFF891D43}"/>
              </a:ext>
            </a:extLst>
          </p:cNvPr>
          <p:cNvSpPr txBox="1"/>
          <p:nvPr userDrawn="1"/>
        </p:nvSpPr>
        <p:spPr>
          <a:xfrm>
            <a:off x="1204911" y="2524393"/>
            <a:ext cx="9239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1.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1F6FC7A-10A1-C447-1814-392E34C9198C}"/>
              </a:ext>
            </a:extLst>
          </p:cNvPr>
          <p:cNvSpPr txBox="1"/>
          <p:nvPr userDrawn="1"/>
        </p:nvSpPr>
        <p:spPr>
          <a:xfrm>
            <a:off x="3424238" y="2524392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2.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7D3B229-6412-57A9-7AEE-4CC21FE47550}"/>
              </a:ext>
            </a:extLst>
          </p:cNvPr>
          <p:cNvSpPr txBox="1"/>
          <p:nvPr userDrawn="1"/>
        </p:nvSpPr>
        <p:spPr>
          <a:xfrm>
            <a:off x="7941470" y="2519898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4.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655859E-45EB-3A8A-74B8-3C4499AE4C15}"/>
              </a:ext>
            </a:extLst>
          </p:cNvPr>
          <p:cNvSpPr txBox="1"/>
          <p:nvPr userDrawn="1"/>
        </p:nvSpPr>
        <p:spPr>
          <a:xfrm>
            <a:off x="5743575" y="2519898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3.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D82765E-F456-42CA-7BCF-A717C6D3367D}"/>
              </a:ext>
            </a:extLst>
          </p:cNvPr>
          <p:cNvSpPr txBox="1"/>
          <p:nvPr userDrawn="1"/>
        </p:nvSpPr>
        <p:spPr>
          <a:xfrm>
            <a:off x="10253663" y="2519897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5.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D310E3EC-D3E2-D367-BC12-4BC02E747D19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581024" y="211758"/>
            <a:ext cx="11091674" cy="150163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DBAC07-A653-ACE9-18A2-4E618DB69DF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3286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xt Boxes (Purple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BDB7C5-445F-A3EA-B864-1310A6E33D84}"/>
              </a:ext>
            </a:extLst>
          </p:cNvPr>
          <p:cNvSpPr/>
          <p:nvPr userDrawn="1"/>
        </p:nvSpPr>
        <p:spPr>
          <a:xfrm>
            <a:off x="1296512" y="1720492"/>
            <a:ext cx="9838213" cy="2070458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920B2C3-6031-59F5-F968-A8A69FE0E8F5}"/>
              </a:ext>
            </a:extLst>
          </p:cNvPr>
          <p:cNvSpPr/>
          <p:nvPr userDrawn="1"/>
        </p:nvSpPr>
        <p:spPr>
          <a:xfrm>
            <a:off x="1162050" y="1586683"/>
            <a:ext cx="9696449" cy="1956617"/>
          </a:xfrm>
          <a:prstGeom prst="rect">
            <a:avLst/>
          </a:prstGeom>
          <a:solidFill>
            <a:srgbClr val="F8D4F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12F1E23-C6DD-FC11-93BE-D3C731BEE7C3}"/>
              </a:ext>
            </a:extLst>
          </p:cNvPr>
          <p:cNvSpPr/>
          <p:nvPr userDrawn="1"/>
        </p:nvSpPr>
        <p:spPr>
          <a:xfrm>
            <a:off x="1296512" y="4187467"/>
            <a:ext cx="9838213" cy="2070458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DEA4B3-4B7F-6659-5F0E-FF222B0C25B1}"/>
              </a:ext>
            </a:extLst>
          </p:cNvPr>
          <p:cNvSpPr/>
          <p:nvPr userDrawn="1"/>
        </p:nvSpPr>
        <p:spPr>
          <a:xfrm>
            <a:off x="1162050" y="4053658"/>
            <a:ext cx="9696449" cy="1956617"/>
          </a:xfrm>
          <a:prstGeom prst="rect">
            <a:avLst/>
          </a:prstGeom>
          <a:solidFill>
            <a:srgbClr val="F8D4F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DAB53AAA-6898-0144-B6AC-5C3763CE300B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310132" y="146810"/>
            <a:ext cx="7381875" cy="1192223"/>
          </a:xfrm>
          <a:prstGeom prst="rect">
            <a:avLst/>
          </a:prstGeom>
          <a:solidFill>
            <a:srgbClr val="F8D4FC"/>
          </a:solidFill>
          <a:ln w="38100"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BF5E02DF-D307-0D1F-29FC-200E166D06B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467495" y="1778824"/>
            <a:ext cx="9067153" cy="1576935"/>
          </a:xfrm>
          <a:prstGeom prst="rect">
            <a:avLst/>
          </a:prstGeom>
          <a:noFill/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E7DF70F7-1910-014E-D371-6A31E40FD481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467494" y="4268201"/>
            <a:ext cx="9067153" cy="157693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C51AA2-9B6C-B227-AE62-58EAA8EF880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7654" y="6336276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8741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ext Boxes (Purple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BDB7C5-445F-A3EA-B864-1310A6E33D84}"/>
              </a:ext>
            </a:extLst>
          </p:cNvPr>
          <p:cNvSpPr/>
          <p:nvPr userDrawn="1"/>
        </p:nvSpPr>
        <p:spPr>
          <a:xfrm>
            <a:off x="1296512" y="1720492"/>
            <a:ext cx="9838213" cy="2070458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920B2C3-6031-59F5-F968-A8A69FE0E8F5}"/>
              </a:ext>
            </a:extLst>
          </p:cNvPr>
          <p:cNvSpPr/>
          <p:nvPr userDrawn="1"/>
        </p:nvSpPr>
        <p:spPr>
          <a:xfrm>
            <a:off x="1162050" y="1586683"/>
            <a:ext cx="9696449" cy="1956617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12F1E23-C6DD-FC11-93BE-D3C731BEE7C3}"/>
              </a:ext>
            </a:extLst>
          </p:cNvPr>
          <p:cNvSpPr/>
          <p:nvPr userDrawn="1"/>
        </p:nvSpPr>
        <p:spPr>
          <a:xfrm>
            <a:off x="1296512" y="4187467"/>
            <a:ext cx="9838213" cy="2070458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DEA4B3-4B7F-6659-5F0E-FF222B0C25B1}"/>
              </a:ext>
            </a:extLst>
          </p:cNvPr>
          <p:cNvSpPr/>
          <p:nvPr userDrawn="1"/>
        </p:nvSpPr>
        <p:spPr>
          <a:xfrm>
            <a:off x="1162050" y="4053658"/>
            <a:ext cx="9696449" cy="1956617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DAB53AAA-6898-0144-B6AC-5C3763CE300B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310132" y="146810"/>
            <a:ext cx="7381875" cy="1192223"/>
          </a:xfrm>
          <a:prstGeom prst="rect">
            <a:avLst/>
          </a:prstGeom>
          <a:solidFill>
            <a:srgbClr val="A6ECF4"/>
          </a:solidFill>
          <a:ln w="38100"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BF5E02DF-D307-0D1F-29FC-200E166D06B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467495" y="1778824"/>
            <a:ext cx="9067153" cy="1576935"/>
          </a:xfrm>
          <a:prstGeom prst="rect">
            <a:avLst/>
          </a:prstGeom>
          <a:noFill/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E7DF70F7-1910-014E-D371-6A31E40FD481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467494" y="4268201"/>
            <a:ext cx="9067153" cy="157693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C51AA2-9B6C-B227-AE62-58EAA8EF880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7654" y="6336276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249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ext Box (Pink)">
    <p:bg>
      <p:bgPr>
        <a:solidFill>
          <a:srgbClr val="9A6DD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B424219-6F8A-9920-4049-B19B8987B78A}"/>
              </a:ext>
            </a:extLst>
          </p:cNvPr>
          <p:cNvSpPr/>
          <p:nvPr userDrawn="1"/>
        </p:nvSpPr>
        <p:spPr>
          <a:xfrm>
            <a:off x="1029811" y="1133270"/>
            <a:ext cx="10457339" cy="4433029"/>
          </a:xfrm>
          <a:prstGeom prst="rect">
            <a:avLst/>
          </a:prstGeom>
          <a:solidFill>
            <a:srgbClr val="F8D4F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9D7BFF2-3CB8-5F67-1BF7-629C6432653D}"/>
              </a:ext>
            </a:extLst>
          </p:cNvPr>
          <p:cNvSpPr/>
          <p:nvPr userDrawn="1"/>
        </p:nvSpPr>
        <p:spPr>
          <a:xfrm>
            <a:off x="647700" y="847725"/>
            <a:ext cx="10457337" cy="4381224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7EC30211-E96F-F671-D3B8-D74EC6AE49AD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838846" y="1019626"/>
            <a:ext cx="10098443" cy="75733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247F37D-0EDE-545F-664B-2DD52551B9AA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838846" y="1948860"/>
            <a:ext cx="10098443" cy="31321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8EEE28-AEF4-2705-343E-8D2FC1D5BFE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385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ext Box (Pink)">
    <p:bg>
      <p:bgPr>
        <a:solidFill>
          <a:srgbClr val="CB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B424219-6F8A-9920-4049-B19B8987B78A}"/>
              </a:ext>
            </a:extLst>
          </p:cNvPr>
          <p:cNvSpPr/>
          <p:nvPr userDrawn="1"/>
        </p:nvSpPr>
        <p:spPr>
          <a:xfrm>
            <a:off x="1029811" y="1133270"/>
            <a:ext cx="10457339" cy="4433029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9D7BFF2-3CB8-5F67-1BF7-629C6432653D}"/>
              </a:ext>
            </a:extLst>
          </p:cNvPr>
          <p:cNvSpPr/>
          <p:nvPr userDrawn="1"/>
        </p:nvSpPr>
        <p:spPr>
          <a:xfrm>
            <a:off x="647700" y="847725"/>
            <a:ext cx="10457337" cy="4381224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7EC30211-E96F-F671-D3B8-D74EC6AE49AD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838846" y="1019626"/>
            <a:ext cx="10098443" cy="75733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247F37D-0EDE-545F-664B-2DD52551B9AA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838846" y="1948860"/>
            <a:ext cx="10098443" cy="31321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8EEE28-AEF4-2705-343E-8D2FC1D5BFE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4292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cons and Text (Grey Purple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B901323-70FC-FCE6-FD6E-29FD2F1948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645" y="228211"/>
            <a:ext cx="3209544" cy="555115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5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Page Title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5ABEDE2-3283-4F2B-0F46-0B6B7F340AF0}"/>
              </a:ext>
            </a:extLst>
          </p:cNvPr>
          <p:cNvSpPr/>
          <p:nvPr userDrawn="1"/>
        </p:nvSpPr>
        <p:spPr>
          <a:xfrm>
            <a:off x="5449412" y="453667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39F2358-AB7C-AF2D-4E4F-92C2A945F153}"/>
              </a:ext>
            </a:extLst>
          </p:cNvPr>
          <p:cNvSpPr/>
          <p:nvPr userDrawn="1"/>
        </p:nvSpPr>
        <p:spPr>
          <a:xfrm>
            <a:off x="5314950" y="319858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7837DC53-3632-09E9-97F4-84C6B0881CFC}"/>
              </a:ext>
            </a:extLst>
          </p:cNvPr>
          <p:cNvSpPr/>
          <p:nvPr userDrawn="1"/>
        </p:nvSpPr>
        <p:spPr>
          <a:xfrm>
            <a:off x="3880326" y="228211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A1B727CF-BBC1-EFBA-E445-220B357FA7BC}"/>
              </a:ext>
            </a:extLst>
          </p:cNvPr>
          <p:cNvSpPr/>
          <p:nvPr userDrawn="1"/>
        </p:nvSpPr>
        <p:spPr>
          <a:xfrm>
            <a:off x="5449412" y="1699443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112B8830-76AF-69A4-D878-33874CF9D4EF}"/>
              </a:ext>
            </a:extLst>
          </p:cNvPr>
          <p:cNvSpPr/>
          <p:nvPr userDrawn="1"/>
        </p:nvSpPr>
        <p:spPr>
          <a:xfrm>
            <a:off x="5314950" y="1569052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5990540A-EFB5-C30B-1984-9E748721D626}"/>
              </a:ext>
            </a:extLst>
          </p:cNvPr>
          <p:cNvSpPr/>
          <p:nvPr userDrawn="1"/>
        </p:nvSpPr>
        <p:spPr>
          <a:xfrm>
            <a:off x="5449412" y="2945219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A3190599-42C1-823B-C00F-62963C9BA25C}"/>
              </a:ext>
            </a:extLst>
          </p:cNvPr>
          <p:cNvSpPr/>
          <p:nvPr userDrawn="1"/>
        </p:nvSpPr>
        <p:spPr>
          <a:xfrm>
            <a:off x="5314950" y="2814828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2FE9A8F3-F012-E2CE-971F-84926AB936D3}"/>
              </a:ext>
            </a:extLst>
          </p:cNvPr>
          <p:cNvSpPr/>
          <p:nvPr userDrawn="1"/>
        </p:nvSpPr>
        <p:spPr>
          <a:xfrm>
            <a:off x="5449412" y="4190995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EC4127D-8101-5434-D0D0-0560EA3DD2C7}"/>
              </a:ext>
            </a:extLst>
          </p:cNvPr>
          <p:cNvSpPr/>
          <p:nvPr userDrawn="1"/>
        </p:nvSpPr>
        <p:spPr>
          <a:xfrm>
            <a:off x="5314950" y="4060604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7761A9C6-80CE-C3E8-B4C1-E7CCDE28CEA0}"/>
              </a:ext>
            </a:extLst>
          </p:cNvPr>
          <p:cNvSpPr/>
          <p:nvPr userDrawn="1"/>
        </p:nvSpPr>
        <p:spPr>
          <a:xfrm>
            <a:off x="5449412" y="5436771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626E6EA6-49EB-0B62-B6BA-55CF8915F354}"/>
              </a:ext>
            </a:extLst>
          </p:cNvPr>
          <p:cNvSpPr/>
          <p:nvPr userDrawn="1"/>
        </p:nvSpPr>
        <p:spPr>
          <a:xfrm>
            <a:off x="5314950" y="5306380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1F9381D7-CCEB-785B-3B78-A5A766D2E94A}"/>
              </a:ext>
            </a:extLst>
          </p:cNvPr>
          <p:cNvSpPr/>
          <p:nvPr userDrawn="1"/>
        </p:nvSpPr>
        <p:spPr>
          <a:xfrm>
            <a:off x="3880326" y="1521519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AC8D3031-D714-AF9F-06C2-8F76868A3D30}"/>
              </a:ext>
            </a:extLst>
          </p:cNvPr>
          <p:cNvSpPr/>
          <p:nvPr userDrawn="1"/>
        </p:nvSpPr>
        <p:spPr>
          <a:xfrm>
            <a:off x="3880326" y="2795455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8A401054-D17A-2346-8B6E-6CBEDBA956A7}"/>
              </a:ext>
            </a:extLst>
          </p:cNvPr>
          <p:cNvSpPr/>
          <p:nvPr userDrawn="1"/>
        </p:nvSpPr>
        <p:spPr>
          <a:xfrm>
            <a:off x="3858339" y="4069391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79C434E0-3183-3FAE-D4E4-840F6C8ACFCB}"/>
              </a:ext>
            </a:extLst>
          </p:cNvPr>
          <p:cNvSpPr/>
          <p:nvPr userDrawn="1"/>
        </p:nvSpPr>
        <p:spPr>
          <a:xfrm>
            <a:off x="3880326" y="5361264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24E93370-8417-DDD2-4F67-2918C79C16E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510830" y="423932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6C41AD60-FE4A-406E-5BBC-50DED6EF15D0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507810" y="748822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B208F208-716F-4A16-9BCC-2163E7A90DA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5507810" y="1624380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1" name="Text Placeholder 7">
            <a:extLst>
              <a:ext uri="{FF2B5EF4-FFF2-40B4-BE49-F238E27FC236}">
                <a16:creationId xmlns:a16="http://schemas.microsoft.com/office/drawing/2014/main" id="{A09321DE-4832-2267-1806-864CAD402AA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5507810" y="1991165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834C4C14-0418-AE41-F0FB-D9EC2383BDBF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5507810" y="2908944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3" name="Text Placeholder 7">
            <a:extLst>
              <a:ext uri="{FF2B5EF4-FFF2-40B4-BE49-F238E27FC236}">
                <a16:creationId xmlns:a16="http://schemas.microsoft.com/office/drawing/2014/main" id="{EE685C88-8A41-88F9-243B-5B288B4B082F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5504790" y="3233834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C23988A1-0350-45CF-A287-5285A80CD98D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5507810" y="4162350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5" name="Text Placeholder 7">
            <a:extLst>
              <a:ext uri="{FF2B5EF4-FFF2-40B4-BE49-F238E27FC236}">
                <a16:creationId xmlns:a16="http://schemas.microsoft.com/office/drawing/2014/main" id="{F133424F-B034-FFA5-6C40-A703D764FA6B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5504790" y="4487240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6" name="Text Placeholder 7">
            <a:extLst>
              <a:ext uri="{FF2B5EF4-FFF2-40B4-BE49-F238E27FC236}">
                <a16:creationId xmlns:a16="http://schemas.microsoft.com/office/drawing/2014/main" id="{E9A148D5-98B5-2950-5F8B-E16C2F7C1A2A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5507810" y="5369205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059225CD-C9C1-A697-E56D-14CA6857551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5504790" y="5694095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133030-6DE4-0470-B217-59EC1F061E2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8332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cons and Text (Grey Purple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B901323-70FC-FCE6-FD6E-29FD2F1948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645" y="228211"/>
            <a:ext cx="3209544" cy="555115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5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Page Title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5ABEDE2-3283-4F2B-0F46-0B6B7F340AF0}"/>
              </a:ext>
            </a:extLst>
          </p:cNvPr>
          <p:cNvSpPr/>
          <p:nvPr userDrawn="1"/>
        </p:nvSpPr>
        <p:spPr>
          <a:xfrm>
            <a:off x="5449412" y="453667"/>
            <a:ext cx="6199663" cy="85782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39F2358-AB7C-AF2D-4E4F-92C2A945F153}"/>
              </a:ext>
            </a:extLst>
          </p:cNvPr>
          <p:cNvSpPr/>
          <p:nvPr userDrawn="1"/>
        </p:nvSpPr>
        <p:spPr>
          <a:xfrm>
            <a:off x="5314950" y="319858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7837DC53-3632-09E9-97F4-84C6B0881CFC}"/>
              </a:ext>
            </a:extLst>
          </p:cNvPr>
          <p:cNvSpPr/>
          <p:nvPr userDrawn="1"/>
        </p:nvSpPr>
        <p:spPr>
          <a:xfrm>
            <a:off x="3880326" y="228211"/>
            <a:ext cx="1167367" cy="1136178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A1B727CF-BBC1-EFBA-E445-220B357FA7BC}"/>
              </a:ext>
            </a:extLst>
          </p:cNvPr>
          <p:cNvSpPr/>
          <p:nvPr userDrawn="1"/>
        </p:nvSpPr>
        <p:spPr>
          <a:xfrm>
            <a:off x="5449412" y="1699443"/>
            <a:ext cx="6199663" cy="85782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112B8830-76AF-69A4-D878-33874CF9D4EF}"/>
              </a:ext>
            </a:extLst>
          </p:cNvPr>
          <p:cNvSpPr/>
          <p:nvPr userDrawn="1"/>
        </p:nvSpPr>
        <p:spPr>
          <a:xfrm>
            <a:off x="5314950" y="1569052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5990540A-EFB5-C30B-1984-9E748721D626}"/>
              </a:ext>
            </a:extLst>
          </p:cNvPr>
          <p:cNvSpPr/>
          <p:nvPr userDrawn="1"/>
        </p:nvSpPr>
        <p:spPr>
          <a:xfrm>
            <a:off x="5449412" y="2945219"/>
            <a:ext cx="6199663" cy="85782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A3190599-42C1-823B-C00F-62963C9BA25C}"/>
              </a:ext>
            </a:extLst>
          </p:cNvPr>
          <p:cNvSpPr/>
          <p:nvPr userDrawn="1"/>
        </p:nvSpPr>
        <p:spPr>
          <a:xfrm>
            <a:off x="5314950" y="2814828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2FE9A8F3-F012-E2CE-971F-84926AB936D3}"/>
              </a:ext>
            </a:extLst>
          </p:cNvPr>
          <p:cNvSpPr/>
          <p:nvPr userDrawn="1"/>
        </p:nvSpPr>
        <p:spPr>
          <a:xfrm>
            <a:off x="5449412" y="4190995"/>
            <a:ext cx="6199663" cy="85782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EC4127D-8101-5434-D0D0-0560EA3DD2C7}"/>
              </a:ext>
            </a:extLst>
          </p:cNvPr>
          <p:cNvSpPr/>
          <p:nvPr userDrawn="1"/>
        </p:nvSpPr>
        <p:spPr>
          <a:xfrm>
            <a:off x="5314950" y="4060604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7761A9C6-80CE-C3E8-B4C1-E7CCDE28CEA0}"/>
              </a:ext>
            </a:extLst>
          </p:cNvPr>
          <p:cNvSpPr/>
          <p:nvPr userDrawn="1"/>
        </p:nvSpPr>
        <p:spPr>
          <a:xfrm>
            <a:off x="5449412" y="5436771"/>
            <a:ext cx="6199663" cy="85782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626E6EA6-49EB-0B62-B6BA-55CF8915F354}"/>
              </a:ext>
            </a:extLst>
          </p:cNvPr>
          <p:cNvSpPr/>
          <p:nvPr userDrawn="1"/>
        </p:nvSpPr>
        <p:spPr>
          <a:xfrm>
            <a:off x="5314950" y="5306380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1F9381D7-CCEB-785B-3B78-A5A766D2E94A}"/>
              </a:ext>
            </a:extLst>
          </p:cNvPr>
          <p:cNvSpPr/>
          <p:nvPr userDrawn="1"/>
        </p:nvSpPr>
        <p:spPr>
          <a:xfrm>
            <a:off x="3880326" y="1521519"/>
            <a:ext cx="1167367" cy="1136178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AC8D3031-D714-AF9F-06C2-8F76868A3D30}"/>
              </a:ext>
            </a:extLst>
          </p:cNvPr>
          <p:cNvSpPr/>
          <p:nvPr userDrawn="1"/>
        </p:nvSpPr>
        <p:spPr>
          <a:xfrm>
            <a:off x="3880326" y="2795455"/>
            <a:ext cx="1167367" cy="1136178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8A401054-D17A-2346-8B6E-6CBEDBA956A7}"/>
              </a:ext>
            </a:extLst>
          </p:cNvPr>
          <p:cNvSpPr/>
          <p:nvPr userDrawn="1"/>
        </p:nvSpPr>
        <p:spPr>
          <a:xfrm>
            <a:off x="3858339" y="4069391"/>
            <a:ext cx="1167367" cy="1136178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79C434E0-3183-3FAE-D4E4-840F6C8ACFCB}"/>
              </a:ext>
            </a:extLst>
          </p:cNvPr>
          <p:cNvSpPr/>
          <p:nvPr userDrawn="1"/>
        </p:nvSpPr>
        <p:spPr>
          <a:xfrm>
            <a:off x="3880326" y="5361264"/>
            <a:ext cx="1167367" cy="1136178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24E93370-8417-DDD2-4F67-2918C79C16E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510830" y="423932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6C41AD60-FE4A-406E-5BBC-50DED6EF15D0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507810" y="748822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B208F208-716F-4A16-9BCC-2163E7A90DA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5507810" y="1624380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1" name="Text Placeholder 7">
            <a:extLst>
              <a:ext uri="{FF2B5EF4-FFF2-40B4-BE49-F238E27FC236}">
                <a16:creationId xmlns:a16="http://schemas.microsoft.com/office/drawing/2014/main" id="{A09321DE-4832-2267-1806-864CAD402AA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5507810" y="1991165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834C4C14-0418-AE41-F0FB-D9EC2383BDBF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5507810" y="2908944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3" name="Text Placeholder 7">
            <a:extLst>
              <a:ext uri="{FF2B5EF4-FFF2-40B4-BE49-F238E27FC236}">
                <a16:creationId xmlns:a16="http://schemas.microsoft.com/office/drawing/2014/main" id="{EE685C88-8A41-88F9-243B-5B288B4B082F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5504790" y="3233834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C23988A1-0350-45CF-A287-5285A80CD98D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5507810" y="4162350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5" name="Text Placeholder 7">
            <a:extLst>
              <a:ext uri="{FF2B5EF4-FFF2-40B4-BE49-F238E27FC236}">
                <a16:creationId xmlns:a16="http://schemas.microsoft.com/office/drawing/2014/main" id="{F133424F-B034-FFA5-6C40-A703D764FA6B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5504790" y="4487240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6" name="Text Placeholder 7">
            <a:extLst>
              <a:ext uri="{FF2B5EF4-FFF2-40B4-BE49-F238E27FC236}">
                <a16:creationId xmlns:a16="http://schemas.microsoft.com/office/drawing/2014/main" id="{E9A148D5-98B5-2950-5F8B-E16C2F7C1A2A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5507810" y="5369205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059225CD-C9C1-A697-E56D-14CA6857551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5504790" y="5694095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133030-6DE4-0470-B217-59EC1F061E2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3485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ntent with Caption">
    <p:bg>
      <p:bgPr>
        <a:solidFill>
          <a:srgbClr val="A6EC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BDB7C5-445F-A3EA-B864-1310A6E33D84}"/>
              </a:ext>
            </a:extLst>
          </p:cNvPr>
          <p:cNvSpPr/>
          <p:nvPr userDrawn="1"/>
        </p:nvSpPr>
        <p:spPr>
          <a:xfrm>
            <a:off x="716043" y="1768116"/>
            <a:ext cx="3237388" cy="4785083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920B2C3-6031-59F5-F968-A8A69FE0E8F5}"/>
              </a:ext>
            </a:extLst>
          </p:cNvPr>
          <p:cNvSpPr/>
          <p:nvPr userDrawn="1"/>
        </p:nvSpPr>
        <p:spPr>
          <a:xfrm>
            <a:off x="581580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DD938E2-1788-6D37-8F26-559FB671C06A}"/>
              </a:ext>
            </a:extLst>
          </p:cNvPr>
          <p:cNvSpPr/>
          <p:nvPr userDrawn="1"/>
        </p:nvSpPr>
        <p:spPr>
          <a:xfrm>
            <a:off x="4611768" y="1768116"/>
            <a:ext cx="3237388" cy="4785083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9403892-B416-C02E-F076-B678431F1830}"/>
              </a:ext>
            </a:extLst>
          </p:cNvPr>
          <p:cNvSpPr/>
          <p:nvPr userDrawn="1"/>
        </p:nvSpPr>
        <p:spPr>
          <a:xfrm>
            <a:off x="4477305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BDD74D-6A4D-4587-8D92-73FD47FF3262}"/>
              </a:ext>
            </a:extLst>
          </p:cNvPr>
          <p:cNvSpPr/>
          <p:nvPr userDrawn="1"/>
        </p:nvSpPr>
        <p:spPr>
          <a:xfrm>
            <a:off x="8402717" y="1768116"/>
            <a:ext cx="3237388" cy="4785083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BA0C2FF-6863-78B7-5DA1-1F5B0062FF21}"/>
              </a:ext>
            </a:extLst>
          </p:cNvPr>
          <p:cNvSpPr/>
          <p:nvPr userDrawn="1"/>
        </p:nvSpPr>
        <p:spPr>
          <a:xfrm>
            <a:off x="8268254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631B427E-879C-388A-173F-3BAAAA2CB6D2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86358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3D398AB1-FA2E-2BAE-C5B6-53E0AE657ACF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673932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0" name="Text Placeholder 7">
            <a:extLst>
              <a:ext uri="{FF2B5EF4-FFF2-40B4-BE49-F238E27FC236}">
                <a16:creationId xmlns:a16="http://schemas.microsoft.com/office/drawing/2014/main" id="{ECB69C53-10B9-3D91-0613-6A9D0D66714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4594398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A8D2134E-E476-8BDD-B8F7-4FCA33738C0F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4581972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49B97262-D36D-2DD9-1AA5-9396EA6444E4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8373030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3" name="Text Placeholder 7">
            <a:extLst>
              <a:ext uri="{FF2B5EF4-FFF2-40B4-BE49-F238E27FC236}">
                <a16:creationId xmlns:a16="http://schemas.microsoft.com/office/drawing/2014/main" id="{4D55390D-B985-4D64-A078-9BDD1A8CD180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8360604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5D9BB5EE-35D6-9DB9-A2EB-5B151C99C895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310132" y="146810"/>
            <a:ext cx="7381875" cy="1192223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5E7A14-16D9-7388-CFB7-42045377540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1485" y="6489286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4694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ontent with Caption">
    <p:bg>
      <p:bgPr>
        <a:solidFill>
          <a:srgbClr val="F8D4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BDB7C5-445F-A3EA-B864-1310A6E33D84}"/>
              </a:ext>
            </a:extLst>
          </p:cNvPr>
          <p:cNvSpPr/>
          <p:nvPr userDrawn="1"/>
        </p:nvSpPr>
        <p:spPr>
          <a:xfrm>
            <a:off x="716043" y="1768116"/>
            <a:ext cx="3237388" cy="478508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920B2C3-6031-59F5-F968-A8A69FE0E8F5}"/>
              </a:ext>
            </a:extLst>
          </p:cNvPr>
          <p:cNvSpPr/>
          <p:nvPr userDrawn="1"/>
        </p:nvSpPr>
        <p:spPr>
          <a:xfrm>
            <a:off x="581580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DD938E2-1788-6D37-8F26-559FB671C06A}"/>
              </a:ext>
            </a:extLst>
          </p:cNvPr>
          <p:cNvSpPr/>
          <p:nvPr userDrawn="1"/>
        </p:nvSpPr>
        <p:spPr>
          <a:xfrm>
            <a:off x="4611768" y="1768116"/>
            <a:ext cx="3237388" cy="478508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9403892-B416-C02E-F076-B678431F1830}"/>
              </a:ext>
            </a:extLst>
          </p:cNvPr>
          <p:cNvSpPr/>
          <p:nvPr userDrawn="1"/>
        </p:nvSpPr>
        <p:spPr>
          <a:xfrm>
            <a:off x="4477305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BDD74D-6A4D-4587-8D92-73FD47FF3262}"/>
              </a:ext>
            </a:extLst>
          </p:cNvPr>
          <p:cNvSpPr/>
          <p:nvPr userDrawn="1"/>
        </p:nvSpPr>
        <p:spPr>
          <a:xfrm>
            <a:off x="8402717" y="1768116"/>
            <a:ext cx="3237388" cy="478508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BA0C2FF-6863-78B7-5DA1-1F5B0062FF21}"/>
              </a:ext>
            </a:extLst>
          </p:cNvPr>
          <p:cNvSpPr/>
          <p:nvPr userDrawn="1"/>
        </p:nvSpPr>
        <p:spPr>
          <a:xfrm>
            <a:off x="8268254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631B427E-879C-388A-173F-3BAAAA2CB6D2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86358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3D398AB1-FA2E-2BAE-C5B6-53E0AE657ACF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673932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0" name="Text Placeholder 7">
            <a:extLst>
              <a:ext uri="{FF2B5EF4-FFF2-40B4-BE49-F238E27FC236}">
                <a16:creationId xmlns:a16="http://schemas.microsoft.com/office/drawing/2014/main" id="{ECB69C53-10B9-3D91-0613-6A9D0D66714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4594398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A8D2134E-E476-8BDD-B8F7-4FCA33738C0F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4581972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49B97262-D36D-2DD9-1AA5-9396EA6444E4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8373030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3" name="Text Placeholder 7">
            <a:extLst>
              <a:ext uri="{FF2B5EF4-FFF2-40B4-BE49-F238E27FC236}">
                <a16:creationId xmlns:a16="http://schemas.microsoft.com/office/drawing/2014/main" id="{4D55390D-B985-4D64-A078-9BDD1A8CD180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8360604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5D9BB5EE-35D6-9DB9-A2EB-5B151C99C895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310132" y="146810"/>
            <a:ext cx="7381875" cy="1192223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5E7A14-16D9-7388-CFB7-42045377540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1485" y="6489286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6994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uotation (purple)">
    <p:bg>
      <p:bgPr>
        <a:solidFill>
          <a:srgbClr val="9A6DD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806CF10-9290-EF84-5F61-B2EA5A5175DC}"/>
              </a:ext>
            </a:extLst>
          </p:cNvPr>
          <p:cNvSpPr/>
          <p:nvPr userDrawn="1"/>
        </p:nvSpPr>
        <p:spPr>
          <a:xfrm>
            <a:off x="1020934" y="804797"/>
            <a:ext cx="10457339" cy="4877006"/>
          </a:xfrm>
          <a:prstGeom prst="rect">
            <a:avLst/>
          </a:prstGeom>
          <a:solidFill>
            <a:srgbClr val="F8D4F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1E814EE-D414-94A7-AA3C-95758212569B}"/>
              </a:ext>
            </a:extLst>
          </p:cNvPr>
          <p:cNvSpPr/>
          <p:nvPr userDrawn="1"/>
        </p:nvSpPr>
        <p:spPr>
          <a:xfrm>
            <a:off x="638823" y="519251"/>
            <a:ext cx="10457337" cy="482001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F8F1B56-3D56-0DEC-83E4-5BD86F98D09E}"/>
              </a:ext>
            </a:extLst>
          </p:cNvPr>
          <p:cNvSpPr txBox="1"/>
          <p:nvPr userDrawn="1"/>
        </p:nvSpPr>
        <p:spPr>
          <a:xfrm>
            <a:off x="753123" y="-90348"/>
            <a:ext cx="1504950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700">
                <a:ln w="19050">
                  <a:solidFill>
                    <a:schemeClr val="tx1"/>
                  </a:solidFill>
                </a:ln>
                <a:solidFill>
                  <a:srgbClr val="F8D4F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A427DBA-0F7A-9D5B-F86A-63949B4E6CB4}"/>
              </a:ext>
            </a:extLst>
          </p:cNvPr>
          <p:cNvSpPr txBox="1"/>
          <p:nvPr userDrawn="1"/>
        </p:nvSpPr>
        <p:spPr>
          <a:xfrm>
            <a:off x="9591209" y="3260740"/>
            <a:ext cx="1504951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700">
                <a:ln w="19050">
                  <a:solidFill>
                    <a:schemeClr val="tx1"/>
                  </a:solidFill>
                </a:ln>
                <a:solidFill>
                  <a:srgbClr val="F8D4F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B96BABB4-F710-D1F5-39FB-90F3DD353AC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33630" y="1950214"/>
            <a:ext cx="9721049" cy="20092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i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897F54A4-81DB-EBF1-B932-4B0C94AB7DE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020934" y="4180131"/>
            <a:ext cx="6269115" cy="43489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3990A6AF-C70B-3E22-63EE-12F783C58ADF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020934" y="4740115"/>
            <a:ext cx="6269115" cy="43489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3E404A-8C38-A904-6ECA-25113C94E97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6395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Quotation (purple)">
    <p:bg>
      <p:bgPr>
        <a:solidFill>
          <a:srgbClr val="A6EC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806CF10-9290-EF84-5F61-B2EA5A5175DC}"/>
              </a:ext>
            </a:extLst>
          </p:cNvPr>
          <p:cNvSpPr/>
          <p:nvPr userDrawn="1"/>
        </p:nvSpPr>
        <p:spPr>
          <a:xfrm>
            <a:off x="1020934" y="804797"/>
            <a:ext cx="10457339" cy="4877006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1E814EE-D414-94A7-AA3C-95758212569B}"/>
              </a:ext>
            </a:extLst>
          </p:cNvPr>
          <p:cNvSpPr/>
          <p:nvPr userDrawn="1"/>
        </p:nvSpPr>
        <p:spPr>
          <a:xfrm>
            <a:off x="638823" y="519251"/>
            <a:ext cx="10457337" cy="482001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F8F1B56-3D56-0DEC-83E4-5BD86F98D09E}"/>
              </a:ext>
            </a:extLst>
          </p:cNvPr>
          <p:cNvSpPr txBox="1"/>
          <p:nvPr userDrawn="1"/>
        </p:nvSpPr>
        <p:spPr>
          <a:xfrm>
            <a:off x="753123" y="-90348"/>
            <a:ext cx="1504950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700">
                <a:ln w="19050">
                  <a:solidFill>
                    <a:schemeClr val="tx1"/>
                  </a:solidFill>
                </a:ln>
                <a:solidFill>
                  <a:srgbClr val="F8D4F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A427DBA-0F7A-9D5B-F86A-63949B4E6CB4}"/>
              </a:ext>
            </a:extLst>
          </p:cNvPr>
          <p:cNvSpPr txBox="1"/>
          <p:nvPr userDrawn="1"/>
        </p:nvSpPr>
        <p:spPr>
          <a:xfrm>
            <a:off x="9591209" y="3260740"/>
            <a:ext cx="1504951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700">
                <a:ln w="19050">
                  <a:solidFill>
                    <a:schemeClr val="tx1"/>
                  </a:solidFill>
                </a:ln>
                <a:solidFill>
                  <a:srgbClr val="F8D4F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B96BABB4-F710-D1F5-39FB-90F3DD353AC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33630" y="1950214"/>
            <a:ext cx="9721049" cy="20092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i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897F54A4-81DB-EBF1-B932-4B0C94AB7DE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020934" y="4180131"/>
            <a:ext cx="6269115" cy="43489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3990A6AF-C70B-3E22-63EE-12F783C58ADF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020934" y="4740115"/>
            <a:ext cx="6269115" cy="43489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3E404A-8C38-A904-6ECA-25113C94E97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0388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meline Circles (Pink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>
            <a:extLst>
              <a:ext uri="{FF2B5EF4-FFF2-40B4-BE49-F238E27FC236}">
                <a16:creationId xmlns:a16="http://schemas.microsoft.com/office/drawing/2014/main" id="{C3D814D6-7CB4-C9BA-16F2-4047038D243E}"/>
              </a:ext>
            </a:extLst>
          </p:cNvPr>
          <p:cNvSpPr/>
          <p:nvPr userDrawn="1"/>
        </p:nvSpPr>
        <p:spPr>
          <a:xfrm>
            <a:off x="576978" y="1812131"/>
            <a:ext cx="2486026" cy="2595563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D013A334-36BB-6ECD-80C9-8D95992EE9E7}"/>
              </a:ext>
            </a:extLst>
          </p:cNvPr>
          <p:cNvSpPr/>
          <p:nvPr userDrawn="1"/>
        </p:nvSpPr>
        <p:spPr>
          <a:xfrm>
            <a:off x="458391" y="1771649"/>
            <a:ext cx="2486026" cy="2595563"/>
          </a:xfrm>
          <a:prstGeom prst="ellipse">
            <a:avLst/>
          </a:prstGeom>
          <a:solidFill>
            <a:srgbClr val="E7FFE8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AE88401-A50E-910D-E8DC-8FD373F80B77}"/>
              </a:ext>
            </a:extLst>
          </p:cNvPr>
          <p:cNvSpPr/>
          <p:nvPr userDrawn="1"/>
        </p:nvSpPr>
        <p:spPr>
          <a:xfrm>
            <a:off x="2625090" y="3910011"/>
            <a:ext cx="2486026" cy="2595563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3C432692-16F8-73CA-87A3-C46D1BC05B8D}"/>
              </a:ext>
            </a:extLst>
          </p:cNvPr>
          <p:cNvSpPr/>
          <p:nvPr userDrawn="1"/>
        </p:nvSpPr>
        <p:spPr>
          <a:xfrm>
            <a:off x="2510790" y="3869530"/>
            <a:ext cx="2486026" cy="2595563"/>
          </a:xfrm>
          <a:prstGeom prst="ellipse">
            <a:avLst/>
          </a:prstGeom>
          <a:solidFill>
            <a:srgbClr val="E1F9FB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3778D24F-99CF-538F-F76B-7796EEA3DF51}"/>
              </a:ext>
            </a:extLst>
          </p:cNvPr>
          <p:cNvSpPr/>
          <p:nvPr userDrawn="1"/>
        </p:nvSpPr>
        <p:spPr>
          <a:xfrm>
            <a:off x="4835366" y="1771650"/>
            <a:ext cx="2486026" cy="2595563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B402A288-8464-6DCC-61AC-ED54E45078B5}"/>
              </a:ext>
            </a:extLst>
          </p:cNvPr>
          <p:cNvSpPr/>
          <p:nvPr userDrawn="1"/>
        </p:nvSpPr>
        <p:spPr>
          <a:xfrm>
            <a:off x="4721066" y="1731169"/>
            <a:ext cx="2486026" cy="2595563"/>
          </a:xfrm>
          <a:prstGeom prst="ellipse">
            <a:avLst/>
          </a:prstGeom>
          <a:solidFill>
            <a:srgbClr val="EFE8F8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016943CD-D689-9AC2-7AE5-0AE5659BE10B}"/>
              </a:ext>
            </a:extLst>
          </p:cNvPr>
          <p:cNvSpPr/>
          <p:nvPr userDrawn="1"/>
        </p:nvSpPr>
        <p:spPr>
          <a:xfrm>
            <a:off x="7005640" y="3910011"/>
            <a:ext cx="2486026" cy="2595563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DF0483DF-671F-1C81-12C1-F5C9D640F5FD}"/>
              </a:ext>
            </a:extLst>
          </p:cNvPr>
          <p:cNvSpPr/>
          <p:nvPr userDrawn="1"/>
        </p:nvSpPr>
        <p:spPr>
          <a:xfrm>
            <a:off x="6891340" y="3869530"/>
            <a:ext cx="2486026" cy="2595563"/>
          </a:xfrm>
          <a:prstGeom prst="ellipse">
            <a:avLst/>
          </a:prstGeom>
          <a:solidFill>
            <a:srgbClr val="FDF4FE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C66AB5D-B80D-788B-3875-5624EC200D42}"/>
              </a:ext>
            </a:extLst>
          </p:cNvPr>
          <p:cNvSpPr/>
          <p:nvPr userDrawn="1"/>
        </p:nvSpPr>
        <p:spPr>
          <a:xfrm>
            <a:off x="8940165" y="1731169"/>
            <a:ext cx="2486026" cy="2595563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FA8990A0-2F3E-D683-07C5-D94D7FAEB846}"/>
              </a:ext>
            </a:extLst>
          </p:cNvPr>
          <p:cNvSpPr/>
          <p:nvPr userDrawn="1"/>
        </p:nvSpPr>
        <p:spPr>
          <a:xfrm>
            <a:off x="8825865" y="1690688"/>
            <a:ext cx="2486026" cy="2595563"/>
          </a:xfrm>
          <a:prstGeom prst="ellipse">
            <a:avLst/>
          </a:prstGeom>
          <a:solidFill>
            <a:srgbClr val="E1F9FB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973C0DE8-2E7C-EA42-125F-D15EDC0E1E51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80109" y="2069318"/>
            <a:ext cx="1630682" cy="6250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2D3BF386-55AD-D7B8-3F0F-4F1F7466E6EB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77603" y="2741406"/>
            <a:ext cx="2046133" cy="9206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7" name="Text Placeholder 7">
            <a:extLst>
              <a:ext uri="{FF2B5EF4-FFF2-40B4-BE49-F238E27FC236}">
                <a16:creationId xmlns:a16="http://schemas.microsoft.com/office/drawing/2014/main" id="{51BB1033-B536-B5BA-52A0-8FDA2E383860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458391" y="158794"/>
            <a:ext cx="11242377" cy="1192223"/>
          </a:xfrm>
          <a:prstGeom prst="rect">
            <a:avLst/>
          </a:prstGeom>
          <a:solidFill>
            <a:schemeClr val="bg2"/>
          </a:solidFill>
          <a:ln w="38100"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2" name="Text Placeholder 7">
            <a:extLst>
              <a:ext uri="{FF2B5EF4-FFF2-40B4-BE49-F238E27FC236}">
                <a16:creationId xmlns:a16="http://schemas.microsoft.com/office/drawing/2014/main" id="{684F6138-0814-0412-DF1D-C985C5F2F18A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5186601" y="2069318"/>
            <a:ext cx="1630682" cy="6250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3" name="Text Placeholder 7">
            <a:extLst>
              <a:ext uri="{FF2B5EF4-FFF2-40B4-BE49-F238E27FC236}">
                <a16:creationId xmlns:a16="http://schemas.microsoft.com/office/drawing/2014/main" id="{2E280127-ACE5-44A2-935D-995C3316D251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4984095" y="2741406"/>
            <a:ext cx="2046133" cy="9206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4" name="Text Placeholder 7">
            <a:extLst>
              <a:ext uri="{FF2B5EF4-FFF2-40B4-BE49-F238E27FC236}">
                <a16:creationId xmlns:a16="http://schemas.microsoft.com/office/drawing/2014/main" id="{802CCF49-F7CB-EAE9-FC8C-F731DCA31C4B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9295041" y="2021749"/>
            <a:ext cx="1630682" cy="6250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5" name="Text Placeholder 7">
            <a:extLst>
              <a:ext uri="{FF2B5EF4-FFF2-40B4-BE49-F238E27FC236}">
                <a16:creationId xmlns:a16="http://schemas.microsoft.com/office/drawing/2014/main" id="{9235EEAF-0253-6B33-C44A-334F861B4114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9092535" y="2693837"/>
            <a:ext cx="2046133" cy="9206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6" name="Text Placeholder 7">
            <a:extLst>
              <a:ext uri="{FF2B5EF4-FFF2-40B4-BE49-F238E27FC236}">
                <a16:creationId xmlns:a16="http://schemas.microsoft.com/office/drawing/2014/main" id="{10F0103E-F565-3290-9042-1C170DCF15EA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2962818" y="4196720"/>
            <a:ext cx="1630682" cy="6250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7" name="Text Placeholder 7">
            <a:extLst>
              <a:ext uri="{FF2B5EF4-FFF2-40B4-BE49-F238E27FC236}">
                <a16:creationId xmlns:a16="http://schemas.microsoft.com/office/drawing/2014/main" id="{79475FC6-38A7-8AD4-8F1A-BA3F9E6BF05D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2760312" y="4868808"/>
            <a:ext cx="2046133" cy="9206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2" name="Text Placeholder 7">
            <a:extLst>
              <a:ext uri="{FF2B5EF4-FFF2-40B4-BE49-F238E27FC236}">
                <a16:creationId xmlns:a16="http://schemas.microsoft.com/office/drawing/2014/main" id="{05EE11E2-B584-D848-8581-785C5C0AB370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7321392" y="4162835"/>
            <a:ext cx="1630682" cy="6250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3" name="Text Placeholder 7">
            <a:extLst>
              <a:ext uri="{FF2B5EF4-FFF2-40B4-BE49-F238E27FC236}">
                <a16:creationId xmlns:a16="http://schemas.microsoft.com/office/drawing/2014/main" id="{47710165-A169-58EC-08DA-BB1F23991759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7118886" y="4834923"/>
            <a:ext cx="2046133" cy="9206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9" name="Picture 8" descr="A white text with a black background&#10;&#10;Description automatically generated">
            <a:extLst>
              <a:ext uri="{FF2B5EF4-FFF2-40B4-BE49-F238E27FC236}">
                <a16:creationId xmlns:a16="http://schemas.microsoft.com/office/drawing/2014/main" id="{7D9B2E31-1CF4-5F44-1348-A94BAC6962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4374" y="6033725"/>
            <a:ext cx="1875504" cy="790842"/>
          </a:xfrm>
          <a:prstGeom prst="rect">
            <a:avLst/>
          </a:prstGeom>
        </p:spPr>
      </p:pic>
      <p:pic>
        <p:nvPicPr>
          <p:cNvPr id="2" name="Picture 1" descr="A black and white logo&#10;&#10;Description automatically generated">
            <a:extLst>
              <a:ext uri="{FF2B5EF4-FFF2-40B4-BE49-F238E27FC236}">
                <a16:creationId xmlns:a16="http://schemas.microsoft.com/office/drawing/2014/main" id="{A7999F90-C975-6D86-92ED-5FCE0BEC83D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7680" y="5623073"/>
            <a:ext cx="3204966" cy="144223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92277C8-6A29-DC07-FA0C-0DCF2597B8F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7210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B112E5F-3C71-83E3-7EA1-62D85EE06D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Google Shape;19;p16">
            <a:extLst>
              <a:ext uri="{FF2B5EF4-FFF2-40B4-BE49-F238E27FC236}">
                <a16:creationId xmlns:a16="http://schemas.microsoft.com/office/drawing/2014/main" id="{082882D8-FDBC-8043-8B77-D721851D630A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555413" y="1188720"/>
            <a:ext cx="5923764" cy="15675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59257812-1366-5BBB-CA3D-BF4266BBE972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" name="Google Shape;18;p16">
            <a:extLst>
              <a:ext uri="{FF2B5EF4-FFF2-40B4-BE49-F238E27FC236}">
                <a16:creationId xmlns:a16="http://schemas.microsoft.com/office/drawing/2014/main" id="{1371539D-2FAB-BA21-8D38-C2A5D548530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555413" y="2995365"/>
            <a:ext cx="5540587" cy="253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51A0F72-E683-FB90-F914-CF093ADFD359}"/>
              </a:ext>
            </a:extLst>
          </p:cNvPr>
          <p:cNvSpPr/>
          <p:nvPr userDrawn="1"/>
        </p:nvSpPr>
        <p:spPr>
          <a:xfrm>
            <a:off x="7080069" y="1084217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Google Shape;18;p16">
            <a:extLst>
              <a:ext uri="{FF2B5EF4-FFF2-40B4-BE49-F238E27FC236}">
                <a16:creationId xmlns:a16="http://schemas.microsoft.com/office/drawing/2014/main" id="{A8D42B61-0A53-F491-8AD6-E330C39DD8DA}"/>
              </a:ext>
            </a:extLst>
          </p:cNvPr>
          <p:cNvSpPr txBox="1">
            <a:spLocks noGrp="1"/>
          </p:cNvSpPr>
          <p:nvPr>
            <p:ph type="body" idx="11"/>
          </p:nvPr>
        </p:nvSpPr>
        <p:spPr>
          <a:xfrm>
            <a:off x="7236823" y="112340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99875EEA-1827-4B79-DE6C-5DEF9101D71D}"/>
              </a:ext>
            </a:extLst>
          </p:cNvPr>
          <p:cNvSpPr/>
          <p:nvPr userDrawn="1"/>
        </p:nvSpPr>
        <p:spPr>
          <a:xfrm>
            <a:off x="7080069" y="1745877"/>
            <a:ext cx="4482010" cy="58782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Google Shape;18;p16">
            <a:extLst>
              <a:ext uri="{FF2B5EF4-FFF2-40B4-BE49-F238E27FC236}">
                <a16:creationId xmlns:a16="http://schemas.microsoft.com/office/drawing/2014/main" id="{19CEC110-0645-F984-FC1E-11A5F646EC29}"/>
              </a:ext>
            </a:extLst>
          </p:cNvPr>
          <p:cNvSpPr txBox="1">
            <a:spLocks noGrp="1"/>
          </p:cNvSpPr>
          <p:nvPr>
            <p:ph type="body" idx="12"/>
          </p:nvPr>
        </p:nvSpPr>
        <p:spPr>
          <a:xfrm>
            <a:off x="7236823" y="178506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chemeClr val="bg1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437684B7-8F73-20FE-439E-8D2B08989D81}"/>
              </a:ext>
            </a:extLst>
          </p:cNvPr>
          <p:cNvSpPr/>
          <p:nvPr userDrawn="1"/>
        </p:nvSpPr>
        <p:spPr>
          <a:xfrm>
            <a:off x="7080069" y="2407537"/>
            <a:ext cx="4482010" cy="587829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Google Shape;18;p16">
            <a:extLst>
              <a:ext uri="{FF2B5EF4-FFF2-40B4-BE49-F238E27FC236}">
                <a16:creationId xmlns:a16="http://schemas.microsoft.com/office/drawing/2014/main" id="{660F0487-BF65-DBD0-8138-8AEC309F1D9C}"/>
              </a:ext>
            </a:extLst>
          </p:cNvPr>
          <p:cNvSpPr txBox="1">
            <a:spLocks noGrp="1"/>
          </p:cNvSpPr>
          <p:nvPr>
            <p:ph type="body" idx="13"/>
          </p:nvPr>
        </p:nvSpPr>
        <p:spPr>
          <a:xfrm>
            <a:off x="7236823" y="244672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DC975A93-43CF-3EB9-FE9F-DA5210E1432C}"/>
              </a:ext>
            </a:extLst>
          </p:cNvPr>
          <p:cNvSpPr/>
          <p:nvPr userDrawn="1"/>
        </p:nvSpPr>
        <p:spPr>
          <a:xfrm>
            <a:off x="7080069" y="3069197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Google Shape;18;p16">
            <a:extLst>
              <a:ext uri="{FF2B5EF4-FFF2-40B4-BE49-F238E27FC236}">
                <a16:creationId xmlns:a16="http://schemas.microsoft.com/office/drawing/2014/main" id="{7F430D1D-BA9A-4813-63C7-BA1428632B2F}"/>
              </a:ext>
            </a:extLst>
          </p:cNvPr>
          <p:cNvSpPr txBox="1">
            <a:spLocks noGrp="1"/>
          </p:cNvSpPr>
          <p:nvPr>
            <p:ph type="body" idx="14"/>
          </p:nvPr>
        </p:nvSpPr>
        <p:spPr>
          <a:xfrm>
            <a:off x="7236823" y="310838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C1D0D89E-70CD-AEC9-6578-DAF13DBEB7B1}"/>
              </a:ext>
            </a:extLst>
          </p:cNvPr>
          <p:cNvSpPr/>
          <p:nvPr userDrawn="1"/>
        </p:nvSpPr>
        <p:spPr>
          <a:xfrm>
            <a:off x="7080069" y="3730857"/>
            <a:ext cx="4482010" cy="58782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Google Shape;18;p16">
            <a:extLst>
              <a:ext uri="{FF2B5EF4-FFF2-40B4-BE49-F238E27FC236}">
                <a16:creationId xmlns:a16="http://schemas.microsoft.com/office/drawing/2014/main" id="{4B2719D2-31B6-9616-34EF-9DD7189C6439}"/>
              </a:ext>
            </a:extLst>
          </p:cNvPr>
          <p:cNvSpPr txBox="1">
            <a:spLocks noGrp="1"/>
          </p:cNvSpPr>
          <p:nvPr>
            <p:ph type="body" idx="15"/>
          </p:nvPr>
        </p:nvSpPr>
        <p:spPr>
          <a:xfrm>
            <a:off x="7236823" y="377004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chemeClr val="bg1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4B4021FD-E80D-F403-C06B-AC1F7AD9782E}"/>
              </a:ext>
            </a:extLst>
          </p:cNvPr>
          <p:cNvSpPr/>
          <p:nvPr userDrawn="1"/>
        </p:nvSpPr>
        <p:spPr>
          <a:xfrm>
            <a:off x="7080069" y="4392517"/>
            <a:ext cx="4482010" cy="587829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Google Shape;18;p16">
            <a:extLst>
              <a:ext uri="{FF2B5EF4-FFF2-40B4-BE49-F238E27FC236}">
                <a16:creationId xmlns:a16="http://schemas.microsoft.com/office/drawing/2014/main" id="{DFC3ABF8-9FD1-A89E-B929-C6870476419B}"/>
              </a:ext>
            </a:extLst>
          </p:cNvPr>
          <p:cNvSpPr txBox="1">
            <a:spLocks noGrp="1"/>
          </p:cNvSpPr>
          <p:nvPr>
            <p:ph type="body" idx="16"/>
          </p:nvPr>
        </p:nvSpPr>
        <p:spPr>
          <a:xfrm>
            <a:off x="7236823" y="443170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AA026D88-591F-696D-9180-637EE894B3C7}"/>
              </a:ext>
            </a:extLst>
          </p:cNvPr>
          <p:cNvSpPr/>
          <p:nvPr userDrawn="1"/>
        </p:nvSpPr>
        <p:spPr>
          <a:xfrm>
            <a:off x="7080069" y="5054179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Google Shape;18;p16">
            <a:extLst>
              <a:ext uri="{FF2B5EF4-FFF2-40B4-BE49-F238E27FC236}">
                <a16:creationId xmlns:a16="http://schemas.microsoft.com/office/drawing/2014/main" id="{1422BF51-0A5A-78A4-6428-01AA5B21FA86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7236823" y="5093368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04A30D7-CD47-38DC-96C9-3D3DF573FD4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3704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6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6627707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518498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6894A56F-A36E-A843-614B-05C8A30FAE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48A7219-26B5-2BDF-7FAF-F3F3FE6EA0D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4A8CCB5E-778D-95F7-304E-583F14925B46}"/>
              </a:ext>
            </a:extLst>
          </p:cNvPr>
          <p:cNvSpPr/>
          <p:nvPr userDrawn="1"/>
        </p:nvSpPr>
        <p:spPr>
          <a:xfrm>
            <a:off x="6307024" y="215152"/>
            <a:ext cx="1232294" cy="1210235"/>
          </a:xfrm>
          <a:prstGeom prst="roundRect">
            <a:avLst>
              <a:gd name="adj" fmla="val 1262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8AF73876-7901-187E-17F8-8D1213764209}"/>
              </a:ext>
            </a:extLst>
          </p:cNvPr>
          <p:cNvSpPr/>
          <p:nvPr userDrawn="1"/>
        </p:nvSpPr>
        <p:spPr>
          <a:xfrm>
            <a:off x="9262116" y="3105049"/>
            <a:ext cx="1232294" cy="1261577"/>
          </a:xfrm>
          <a:prstGeom prst="roundRect">
            <a:avLst>
              <a:gd name="adj" fmla="val 1262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A648C4E9-D45F-9FC3-B3A1-936AB0F6A5A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784571" y="215152"/>
            <a:ext cx="4196297" cy="4151474"/>
          </a:xfrm>
          <a:custGeom>
            <a:avLst/>
            <a:gdLst>
              <a:gd name="connsiteX0" fmla="*/ 3119605 w 4196297"/>
              <a:gd name="connsiteY0" fmla="*/ 2889896 h 4151474"/>
              <a:gd name="connsiteX1" fmla="*/ 4040695 w 4196297"/>
              <a:gd name="connsiteY1" fmla="*/ 2889896 h 4151474"/>
              <a:gd name="connsiteX2" fmla="*/ 4196297 w 4196297"/>
              <a:gd name="connsiteY2" fmla="*/ 3045498 h 4151474"/>
              <a:gd name="connsiteX3" fmla="*/ 4196297 w 4196297"/>
              <a:gd name="connsiteY3" fmla="*/ 3995872 h 4151474"/>
              <a:gd name="connsiteX4" fmla="*/ 4040695 w 4196297"/>
              <a:gd name="connsiteY4" fmla="*/ 4151474 h 4151474"/>
              <a:gd name="connsiteX5" fmla="*/ 3119605 w 4196297"/>
              <a:gd name="connsiteY5" fmla="*/ 4151474 h 4151474"/>
              <a:gd name="connsiteX6" fmla="*/ 2964003 w 4196297"/>
              <a:gd name="connsiteY6" fmla="*/ 3995872 h 4151474"/>
              <a:gd name="connsiteX7" fmla="*/ 2964003 w 4196297"/>
              <a:gd name="connsiteY7" fmla="*/ 3045498 h 4151474"/>
              <a:gd name="connsiteX8" fmla="*/ 3119605 w 4196297"/>
              <a:gd name="connsiteY8" fmla="*/ 2889896 h 4151474"/>
              <a:gd name="connsiteX9" fmla="*/ 155603 w 4196297"/>
              <a:gd name="connsiteY9" fmla="*/ 1435166 h 4151474"/>
              <a:gd name="connsiteX10" fmla="*/ 1076693 w 4196297"/>
              <a:gd name="connsiteY10" fmla="*/ 1435166 h 4151474"/>
              <a:gd name="connsiteX11" fmla="*/ 1232295 w 4196297"/>
              <a:gd name="connsiteY11" fmla="*/ 1590768 h 4151474"/>
              <a:gd name="connsiteX12" fmla="*/ 1232295 w 4196297"/>
              <a:gd name="connsiteY12" fmla="*/ 3995871 h 4151474"/>
              <a:gd name="connsiteX13" fmla="*/ 1076693 w 4196297"/>
              <a:gd name="connsiteY13" fmla="*/ 4151473 h 4151474"/>
              <a:gd name="connsiteX14" fmla="*/ 155603 w 4196297"/>
              <a:gd name="connsiteY14" fmla="*/ 4151473 h 4151474"/>
              <a:gd name="connsiteX15" fmla="*/ 1 w 4196297"/>
              <a:gd name="connsiteY15" fmla="*/ 3995871 h 4151474"/>
              <a:gd name="connsiteX16" fmla="*/ 1 w 4196297"/>
              <a:gd name="connsiteY16" fmla="*/ 1590768 h 4151474"/>
              <a:gd name="connsiteX17" fmla="*/ 155603 w 4196297"/>
              <a:gd name="connsiteY17" fmla="*/ 1435166 h 4151474"/>
              <a:gd name="connsiteX18" fmla="*/ 1630362 w 4196297"/>
              <a:gd name="connsiteY18" fmla="*/ 1425388 h 4151474"/>
              <a:gd name="connsiteX19" fmla="*/ 4043481 w 4196297"/>
              <a:gd name="connsiteY19" fmla="*/ 1425388 h 4151474"/>
              <a:gd name="connsiteX20" fmla="*/ 4196297 w 4196297"/>
              <a:gd name="connsiteY20" fmla="*/ 1578204 h 4151474"/>
              <a:gd name="connsiteX21" fmla="*/ 4196297 w 4196297"/>
              <a:gd name="connsiteY21" fmla="*/ 2482807 h 4151474"/>
              <a:gd name="connsiteX22" fmla="*/ 4043481 w 4196297"/>
              <a:gd name="connsiteY22" fmla="*/ 2635623 h 4151474"/>
              <a:gd name="connsiteX23" fmla="*/ 1630362 w 4196297"/>
              <a:gd name="connsiteY23" fmla="*/ 2635623 h 4151474"/>
              <a:gd name="connsiteX24" fmla="*/ 1477546 w 4196297"/>
              <a:gd name="connsiteY24" fmla="*/ 2482807 h 4151474"/>
              <a:gd name="connsiteX25" fmla="*/ 1477546 w 4196297"/>
              <a:gd name="connsiteY25" fmla="*/ 1578204 h 4151474"/>
              <a:gd name="connsiteX26" fmla="*/ 1630362 w 4196297"/>
              <a:gd name="connsiteY26" fmla="*/ 1425388 h 4151474"/>
              <a:gd name="connsiteX27" fmla="*/ 3116819 w 4196297"/>
              <a:gd name="connsiteY27" fmla="*/ 0 h 4151474"/>
              <a:gd name="connsiteX28" fmla="*/ 4043481 w 4196297"/>
              <a:gd name="connsiteY28" fmla="*/ 0 h 4151474"/>
              <a:gd name="connsiteX29" fmla="*/ 4196297 w 4196297"/>
              <a:gd name="connsiteY29" fmla="*/ 152816 h 4151474"/>
              <a:gd name="connsiteX30" fmla="*/ 4196297 w 4196297"/>
              <a:gd name="connsiteY30" fmla="*/ 1057419 h 4151474"/>
              <a:gd name="connsiteX31" fmla="*/ 4043481 w 4196297"/>
              <a:gd name="connsiteY31" fmla="*/ 1210235 h 4151474"/>
              <a:gd name="connsiteX32" fmla="*/ 3116819 w 4196297"/>
              <a:gd name="connsiteY32" fmla="*/ 1210235 h 4151474"/>
              <a:gd name="connsiteX33" fmla="*/ 2964003 w 4196297"/>
              <a:gd name="connsiteY33" fmla="*/ 1057419 h 4151474"/>
              <a:gd name="connsiteX34" fmla="*/ 2964003 w 4196297"/>
              <a:gd name="connsiteY34" fmla="*/ 152816 h 4151474"/>
              <a:gd name="connsiteX35" fmla="*/ 3116819 w 4196297"/>
              <a:gd name="connsiteY35" fmla="*/ 0 h 4151474"/>
              <a:gd name="connsiteX36" fmla="*/ 152816 w 4196297"/>
              <a:gd name="connsiteY36" fmla="*/ 0 h 4151474"/>
              <a:gd name="connsiteX37" fmla="*/ 2565935 w 4196297"/>
              <a:gd name="connsiteY37" fmla="*/ 0 h 4151474"/>
              <a:gd name="connsiteX38" fmla="*/ 2718751 w 4196297"/>
              <a:gd name="connsiteY38" fmla="*/ 152816 h 4151474"/>
              <a:gd name="connsiteX39" fmla="*/ 2718751 w 4196297"/>
              <a:gd name="connsiteY39" fmla="*/ 1057419 h 4151474"/>
              <a:gd name="connsiteX40" fmla="*/ 2565935 w 4196297"/>
              <a:gd name="connsiteY40" fmla="*/ 1210235 h 4151474"/>
              <a:gd name="connsiteX41" fmla="*/ 152816 w 4196297"/>
              <a:gd name="connsiteY41" fmla="*/ 1210235 h 4151474"/>
              <a:gd name="connsiteX42" fmla="*/ 0 w 4196297"/>
              <a:gd name="connsiteY42" fmla="*/ 1057419 h 4151474"/>
              <a:gd name="connsiteX43" fmla="*/ 0 w 4196297"/>
              <a:gd name="connsiteY43" fmla="*/ 152816 h 4151474"/>
              <a:gd name="connsiteX44" fmla="*/ 152816 w 4196297"/>
              <a:gd name="connsiteY44" fmla="*/ 0 h 4151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196297" h="4151474">
                <a:moveTo>
                  <a:pt x="3119605" y="2889896"/>
                </a:moveTo>
                <a:lnTo>
                  <a:pt x="4040695" y="2889896"/>
                </a:lnTo>
                <a:cubicBezTo>
                  <a:pt x="4126632" y="2889896"/>
                  <a:pt x="4196297" y="2959561"/>
                  <a:pt x="4196297" y="3045498"/>
                </a:cubicBezTo>
                <a:lnTo>
                  <a:pt x="4196297" y="3995872"/>
                </a:lnTo>
                <a:cubicBezTo>
                  <a:pt x="4196297" y="4081809"/>
                  <a:pt x="4126632" y="4151474"/>
                  <a:pt x="4040695" y="4151474"/>
                </a:cubicBezTo>
                <a:lnTo>
                  <a:pt x="3119605" y="4151474"/>
                </a:lnTo>
                <a:cubicBezTo>
                  <a:pt x="3033668" y="4151474"/>
                  <a:pt x="2964003" y="4081809"/>
                  <a:pt x="2964003" y="3995872"/>
                </a:cubicBezTo>
                <a:lnTo>
                  <a:pt x="2964003" y="3045498"/>
                </a:lnTo>
                <a:cubicBezTo>
                  <a:pt x="2964003" y="2959561"/>
                  <a:pt x="3033668" y="2889896"/>
                  <a:pt x="3119605" y="2889896"/>
                </a:cubicBezTo>
                <a:close/>
                <a:moveTo>
                  <a:pt x="155603" y="1435166"/>
                </a:moveTo>
                <a:lnTo>
                  <a:pt x="1076693" y="1435166"/>
                </a:lnTo>
                <a:cubicBezTo>
                  <a:pt x="1162630" y="1435166"/>
                  <a:pt x="1232295" y="1504831"/>
                  <a:pt x="1232295" y="1590768"/>
                </a:cubicBezTo>
                <a:lnTo>
                  <a:pt x="1232295" y="3995871"/>
                </a:lnTo>
                <a:cubicBezTo>
                  <a:pt x="1232295" y="4081808"/>
                  <a:pt x="1162630" y="4151473"/>
                  <a:pt x="1076693" y="4151473"/>
                </a:cubicBezTo>
                <a:lnTo>
                  <a:pt x="155603" y="4151473"/>
                </a:lnTo>
                <a:cubicBezTo>
                  <a:pt x="69666" y="4151473"/>
                  <a:pt x="1" y="4081808"/>
                  <a:pt x="1" y="3995871"/>
                </a:cubicBezTo>
                <a:lnTo>
                  <a:pt x="1" y="1590768"/>
                </a:lnTo>
                <a:cubicBezTo>
                  <a:pt x="1" y="1504831"/>
                  <a:pt x="69666" y="1435166"/>
                  <a:pt x="155603" y="1435166"/>
                </a:cubicBezTo>
                <a:close/>
                <a:moveTo>
                  <a:pt x="1630362" y="1425388"/>
                </a:moveTo>
                <a:lnTo>
                  <a:pt x="4043481" y="1425388"/>
                </a:lnTo>
                <a:cubicBezTo>
                  <a:pt x="4127879" y="1425388"/>
                  <a:pt x="4196297" y="1493806"/>
                  <a:pt x="4196297" y="1578204"/>
                </a:cubicBezTo>
                <a:lnTo>
                  <a:pt x="4196297" y="2482807"/>
                </a:lnTo>
                <a:cubicBezTo>
                  <a:pt x="4196297" y="2567205"/>
                  <a:pt x="4127879" y="2635623"/>
                  <a:pt x="4043481" y="2635623"/>
                </a:cubicBezTo>
                <a:lnTo>
                  <a:pt x="1630362" y="2635623"/>
                </a:lnTo>
                <a:cubicBezTo>
                  <a:pt x="1545964" y="2635623"/>
                  <a:pt x="1477546" y="2567205"/>
                  <a:pt x="1477546" y="2482807"/>
                </a:cubicBezTo>
                <a:lnTo>
                  <a:pt x="1477546" y="1578204"/>
                </a:lnTo>
                <a:cubicBezTo>
                  <a:pt x="1477546" y="1493806"/>
                  <a:pt x="1545964" y="1425388"/>
                  <a:pt x="1630362" y="1425388"/>
                </a:cubicBezTo>
                <a:close/>
                <a:moveTo>
                  <a:pt x="3116819" y="0"/>
                </a:moveTo>
                <a:lnTo>
                  <a:pt x="4043481" y="0"/>
                </a:lnTo>
                <a:cubicBezTo>
                  <a:pt x="4127879" y="0"/>
                  <a:pt x="4196297" y="68418"/>
                  <a:pt x="4196297" y="152816"/>
                </a:cubicBezTo>
                <a:lnTo>
                  <a:pt x="4196297" y="1057419"/>
                </a:lnTo>
                <a:cubicBezTo>
                  <a:pt x="4196297" y="1141817"/>
                  <a:pt x="4127879" y="1210235"/>
                  <a:pt x="4043481" y="1210235"/>
                </a:cubicBezTo>
                <a:lnTo>
                  <a:pt x="3116819" y="1210235"/>
                </a:lnTo>
                <a:cubicBezTo>
                  <a:pt x="3032421" y="1210235"/>
                  <a:pt x="2964003" y="1141817"/>
                  <a:pt x="2964003" y="1057419"/>
                </a:cubicBezTo>
                <a:lnTo>
                  <a:pt x="2964003" y="152816"/>
                </a:lnTo>
                <a:cubicBezTo>
                  <a:pt x="2964003" y="68418"/>
                  <a:pt x="3032421" y="0"/>
                  <a:pt x="3116819" y="0"/>
                </a:cubicBezTo>
                <a:close/>
                <a:moveTo>
                  <a:pt x="152816" y="0"/>
                </a:moveTo>
                <a:lnTo>
                  <a:pt x="2565935" y="0"/>
                </a:lnTo>
                <a:cubicBezTo>
                  <a:pt x="2650333" y="0"/>
                  <a:pt x="2718751" y="68418"/>
                  <a:pt x="2718751" y="152816"/>
                </a:cubicBezTo>
                <a:lnTo>
                  <a:pt x="2718751" y="1057419"/>
                </a:lnTo>
                <a:cubicBezTo>
                  <a:pt x="2718751" y="1141817"/>
                  <a:pt x="2650333" y="1210235"/>
                  <a:pt x="2565935" y="1210235"/>
                </a:cubicBezTo>
                <a:lnTo>
                  <a:pt x="152816" y="1210235"/>
                </a:lnTo>
                <a:cubicBezTo>
                  <a:pt x="68418" y="1210235"/>
                  <a:pt x="0" y="1141817"/>
                  <a:pt x="0" y="1057419"/>
                </a:cubicBezTo>
                <a:lnTo>
                  <a:pt x="0" y="152816"/>
                </a:lnTo>
                <a:cubicBezTo>
                  <a:pt x="0" y="68418"/>
                  <a:pt x="68418" y="0"/>
                  <a:pt x="152816" y="0"/>
                </a:cubicBez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22490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8"/>
            <a:ext cx="5147069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935584"/>
            <a:ext cx="507394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A2A546DB-5396-00C3-6F55-309EDB6C4F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98545E-71D0-DB5C-ADF4-0E71C9DCF8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20" name="Freeform 19">
            <a:extLst>
              <a:ext uri="{FF2B5EF4-FFF2-40B4-BE49-F238E27FC236}">
                <a16:creationId xmlns:a16="http://schemas.microsoft.com/office/drawing/2014/main" id="{F1A40C7D-8B7A-5DC9-A135-F03B39F1121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10400" y="699247"/>
            <a:ext cx="4856803" cy="5389979"/>
          </a:xfrm>
          <a:custGeom>
            <a:avLst/>
            <a:gdLst>
              <a:gd name="connsiteX0" fmla="*/ 2742570 w 5592200"/>
              <a:gd name="connsiteY0" fmla="*/ 3227362 h 4503958"/>
              <a:gd name="connsiteX1" fmla="*/ 3723540 w 5592200"/>
              <a:gd name="connsiteY1" fmla="*/ 3227363 h 4503958"/>
              <a:gd name="connsiteX2" fmla="*/ 3865416 w 5592200"/>
              <a:gd name="connsiteY2" fmla="*/ 3369238 h 4503958"/>
              <a:gd name="connsiteX3" fmla="*/ 3865416 w 5592200"/>
              <a:gd name="connsiteY3" fmla="*/ 4362082 h 4503958"/>
              <a:gd name="connsiteX4" fmla="*/ 3723540 w 5592200"/>
              <a:gd name="connsiteY4" fmla="*/ 4503958 h 4503958"/>
              <a:gd name="connsiteX5" fmla="*/ 2742570 w 5592200"/>
              <a:gd name="connsiteY5" fmla="*/ 4503958 h 4503958"/>
              <a:gd name="connsiteX6" fmla="*/ 2600694 w 5592200"/>
              <a:gd name="connsiteY6" fmla="*/ 4362082 h 4503958"/>
              <a:gd name="connsiteX7" fmla="*/ 2600694 w 5592200"/>
              <a:gd name="connsiteY7" fmla="*/ 3369238 h 4503958"/>
              <a:gd name="connsiteX8" fmla="*/ 2742570 w 5592200"/>
              <a:gd name="connsiteY8" fmla="*/ 3227362 h 4503958"/>
              <a:gd name="connsiteX9" fmla="*/ 2748508 w 5592200"/>
              <a:gd name="connsiteY9" fmla="*/ 1618255 h 4503958"/>
              <a:gd name="connsiteX10" fmla="*/ 3729478 w 5592200"/>
              <a:gd name="connsiteY10" fmla="*/ 1618256 h 4503958"/>
              <a:gd name="connsiteX11" fmla="*/ 3871354 w 5592200"/>
              <a:gd name="connsiteY11" fmla="*/ 1760132 h 4503958"/>
              <a:gd name="connsiteX12" fmla="*/ 3871354 w 5592200"/>
              <a:gd name="connsiteY12" fmla="*/ 2752976 h 4503958"/>
              <a:gd name="connsiteX13" fmla="*/ 3729478 w 5592200"/>
              <a:gd name="connsiteY13" fmla="*/ 2894852 h 4503958"/>
              <a:gd name="connsiteX14" fmla="*/ 2748508 w 5592200"/>
              <a:gd name="connsiteY14" fmla="*/ 2894851 h 4503958"/>
              <a:gd name="connsiteX15" fmla="*/ 2606632 w 5592200"/>
              <a:gd name="connsiteY15" fmla="*/ 2752975 h 4503958"/>
              <a:gd name="connsiteX16" fmla="*/ 2606632 w 5592200"/>
              <a:gd name="connsiteY16" fmla="*/ 1760131 h 4503958"/>
              <a:gd name="connsiteX17" fmla="*/ 2748508 w 5592200"/>
              <a:gd name="connsiteY17" fmla="*/ 1618255 h 4503958"/>
              <a:gd name="connsiteX18" fmla="*/ 1151277 w 5592200"/>
              <a:gd name="connsiteY18" fmla="*/ 1618254 h 4503958"/>
              <a:gd name="connsiteX19" fmla="*/ 2132246 w 5592200"/>
              <a:gd name="connsiteY19" fmla="*/ 1618254 h 4503958"/>
              <a:gd name="connsiteX20" fmla="*/ 2274122 w 5592200"/>
              <a:gd name="connsiteY20" fmla="*/ 1760130 h 4503958"/>
              <a:gd name="connsiteX21" fmla="*/ 2274122 w 5592200"/>
              <a:gd name="connsiteY21" fmla="*/ 4356142 h 4503958"/>
              <a:gd name="connsiteX22" fmla="*/ 2132246 w 5592200"/>
              <a:gd name="connsiteY22" fmla="*/ 4498018 h 4503958"/>
              <a:gd name="connsiteX23" fmla="*/ 1151277 w 5592200"/>
              <a:gd name="connsiteY23" fmla="*/ 4498018 h 4503958"/>
              <a:gd name="connsiteX24" fmla="*/ 1009401 w 5592200"/>
              <a:gd name="connsiteY24" fmla="*/ 4356142 h 4503958"/>
              <a:gd name="connsiteX25" fmla="*/ 1009401 w 5592200"/>
              <a:gd name="connsiteY25" fmla="*/ 1760130 h 4503958"/>
              <a:gd name="connsiteX26" fmla="*/ 1151277 w 5592200"/>
              <a:gd name="connsiteY26" fmla="*/ 1618254 h 4503958"/>
              <a:gd name="connsiteX27" fmla="*/ 4263689 w 5592200"/>
              <a:gd name="connsiteY27" fmla="*/ 13761 h 4503958"/>
              <a:gd name="connsiteX28" fmla="*/ 4294337 w 5592200"/>
              <a:gd name="connsiteY28" fmla="*/ 15634 h 4503958"/>
              <a:gd name="connsiteX29" fmla="*/ 5592200 w 5592200"/>
              <a:gd name="connsiteY29" fmla="*/ 1453844 h 4503958"/>
              <a:gd name="connsiteX30" fmla="*/ 4294337 w 5592200"/>
              <a:gd name="connsiteY30" fmla="*/ 2892055 h 4503958"/>
              <a:gd name="connsiteX31" fmla="*/ 4191012 w 5592200"/>
              <a:gd name="connsiteY31" fmla="*/ 2783065 h 4503958"/>
              <a:gd name="connsiteX32" fmla="*/ 4189566 w 5592200"/>
              <a:gd name="connsiteY32" fmla="*/ 91353 h 4503958"/>
              <a:gd name="connsiteX33" fmla="*/ 4263689 w 5592200"/>
              <a:gd name="connsiteY33" fmla="*/ 13761 h 4503958"/>
              <a:gd name="connsiteX34" fmla="*/ 144235 w 5592200"/>
              <a:gd name="connsiteY34" fmla="*/ 0 h 4503958"/>
              <a:gd name="connsiteX35" fmla="*/ 3721181 w 5592200"/>
              <a:gd name="connsiteY35" fmla="*/ 0 h 4503958"/>
              <a:gd name="connsiteX36" fmla="*/ 3865416 w 5592200"/>
              <a:gd name="connsiteY36" fmla="*/ 144235 h 4503958"/>
              <a:gd name="connsiteX37" fmla="*/ 3865416 w 5592200"/>
              <a:gd name="connsiteY37" fmla="*/ 1141508 h 4503958"/>
              <a:gd name="connsiteX38" fmla="*/ 3721181 w 5592200"/>
              <a:gd name="connsiteY38" fmla="*/ 1285743 h 4503958"/>
              <a:gd name="connsiteX39" fmla="*/ 144235 w 5592200"/>
              <a:gd name="connsiteY39" fmla="*/ 1285743 h 4503958"/>
              <a:gd name="connsiteX40" fmla="*/ 0 w 5592200"/>
              <a:gd name="connsiteY40" fmla="*/ 1141508 h 4503958"/>
              <a:gd name="connsiteX41" fmla="*/ 0 w 5592200"/>
              <a:gd name="connsiteY41" fmla="*/ 144235 h 4503958"/>
              <a:gd name="connsiteX42" fmla="*/ 144235 w 5592200"/>
              <a:gd name="connsiteY42" fmla="*/ 0 h 4503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5592200" h="4503958">
                <a:moveTo>
                  <a:pt x="2742570" y="3227362"/>
                </a:moveTo>
                <a:lnTo>
                  <a:pt x="3723540" y="3227363"/>
                </a:lnTo>
                <a:cubicBezTo>
                  <a:pt x="3801896" y="3227363"/>
                  <a:pt x="3865416" y="3290882"/>
                  <a:pt x="3865416" y="3369238"/>
                </a:cubicBezTo>
                <a:lnTo>
                  <a:pt x="3865416" y="4362082"/>
                </a:lnTo>
                <a:cubicBezTo>
                  <a:pt x="3865416" y="4440438"/>
                  <a:pt x="3801896" y="4503958"/>
                  <a:pt x="3723540" y="4503958"/>
                </a:cubicBezTo>
                <a:lnTo>
                  <a:pt x="2742570" y="4503958"/>
                </a:lnTo>
                <a:cubicBezTo>
                  <a:pt x="2664214" y="4503958"/>
                  <a:pt x="2600694" y="4440438"/>
                  <a:pt x="2600694" y="4362082"/>
                </a:cubicBezTo>
                <a:lnTo>
                  <a:pt x="2600694" y="3369238"/>
                </a:lnTo>
                <a:cubicBezTo>
                  <a:pt x="2600694" y="3290882"/>
                  <a:pt x="2664214" y="3227362"/>
                  <a:pt x="2742570" y="3227362"/>
                </a:cubicBezTo>
                <a:close/>
                <a:moveTo>
                  <a:pt x="2748508" y="1618255"/>
                </a:moveTo>
                <a:lnTo>
                  <a:pt x="3729478" y="1618256"/>
                </a:lnTo>
                <a:cubicBezTo>
                  <a:pt x="3807834" y="1618256"/>
                  <a:pt x="3871354" y="1681776"/>
                  <a:pt x="3871354" y="1760132"/>
                </a:cubicBezTo>
                <a:lnTo>
                  <a:pt x="3871354" y="2752976"/>
                </a:lnTo>
                <a:cubicBezTo>
                  <a:pt x="3871354" y="2831332"/>
                  <a:pt x="3807834" y="2894852"/>
                  <a:pt x="3729478" y="2894852"/>
                </a:cubicBezTo>
                <a:lnTo>
                  <a:pt x="2748508" y="2894851"/>
                </a:lnTo>
                <a:cubicBezTo>
                  <a:pt x="2670152" y="2894851"/>
                  <a:pt x="2606632" y="2831331"/>
                  <a:pt x="2606632" y="2752975"/>
                </a:cubicBezTo>
                <a:lnTo>
                  <a:pt x="2606632" y="1760131"/>
                </a:lnTo>
                <a:cubicBezTo>
                  <a:pt x="2606632" y="1681775"/>
                  <a:pt x="2670152" y="1618255"/>
                  <a:pt x="2748508" y="1618255"/>
                </a:cubicBezTo>
                <a:close/>
                <a:moveTo>
                  <a:pt x="1151277" y="1618254"/>
                </a:moveTo>
                <a:lnTo>
                  <a:pt x="2132246" y="1618254"/>
                </a:lnTo>
                <a:cubicBezTo>
                  <a:pt x="2210602" y="1618254"/>
                  <a:pt x="2274122" y="1681774"/>
                  <a:pt x="2274122" y="1760130"/>
                </a:cubicBezTo>
                <a:lnTo>
                  <a:pt x="2274122" y="4356142"/>
                </a:lnTo>
                <a:cubicBezTo>
                  <a:pt x="2274122" y="4434498"/>
                  <a:pt x="2210602" y="4498018"/>
                  <a:pt x="2132246" y="4498018"/>
                </a:cubicBezTo>
                <a:lnTo>
                  <a:pt x="1151277" y="4498018"/>
                </a:lnTo>
                <a:cubicBezTo>
                  <a:pt x="1072921" y="4498018"/>
                  <a:pt x="1009401" y="4434498"/>
                  <a:pt x="1009401" y="4356142"/>
                </a:cubicBezTo>
                <a:lnTo>
                  <a:pt x="1009401" y="1760130"/>
                </a:lnTo>
                <a:cubicBezTo>
                  <a:pt x="1009401" y="1681774"/>
                  <a:pt x="1072921" y="1618254"/>
                  <a:pt x="1151277" y="1618254"/>
                </a:cubicBezTo>
                <a:close/>
                <a:moveTo>
                  <a:pt x="4263689" y="13761"/>
                </a:moveTo>
                <a:cubicBezTo>
                  <a:pt x="4274895" y="13945"/>
                  <a:pt x="4285606" y="15193"/>
                  <a:pt x="4294337" y="15634"/>
                </a:cubicBezTo>
                <a:cubicBezTo>
                  <a:pt x="5023328" y="89666"/>
                  <a:pt x="5592200" y="705322"/>
                  <a:pt x="5592200" y="1453844"/>
                </a:cubicBezTo>
                <a:cubicBezTo>
                  <a:pt x="5592200" y="2202368"/>
                  <a:pt x="5023328" y="2818022"/>
                  <a:pt x="4294337" y="2892055"/>
                </a:cubicBezTo>
                <a:cubicBezTo>
                  <a:pt x="4233857" y="2899124"/>
                  <a:pt x="4192182" y="2883045"/>
                  <a:pt x="4191012" y="2783065"/>
                </a:cubicBezTo>
                <a:cubicBezTo>
                  <a:pt x="4191012" y="1847734"/>
                  <a:pt x="4186325" y="183505"/>
                  <a:pt x="4189566" y="91353"/>
                </a:cubicBezTo>
                <a:cubicBezTo>
                  <a:pt x="4191996" y="22238"/>
                  <a:pt x="4230070" y="13211"/>
                  <a:pt x="4263689" y="13761"/>
                </a:cubicBezTo>
                <a:close/>
                <a:moveTo>
                  <a:pt x="144235" y="0"/>
                </a:moveTo>
                <a:lnTo>
                  <a:pt x="3721181" y="0"/>
                </a:lnTo>
                <a:cubicBezTo>
                  <a:pt x="3800840" y="0"/>
                  <a:pt x="3865416" y="64576"/>
                  <a:pt x="3865416" y="144235"/>
                </a:cubicBezTo>
                <a:lnTo>
                  <a:pt x="3865416" y="1141508"/>
                </a:lnTo>
                <a:cubicBezTo>
                  <a:pt x="3865416" y="1221167"/>
                  <a:pt x="3800840" y="1285743"/>
                  <a:pt x="3721181" y="1285743"/>
                </a:cubicBezTo>
                <a:lnTo>
                  <a:pt x="144235" y="1285743"/>
                </a:lnTo>
                <a:cubicBezTo>
                  <a:pt x="64576" y="1285743"/>
                  <a:pt x="0" y="1221167"/>
                  <a:pt x="0" y="1141508"/>
                </a:cubicBezTo>
                <a:lnTo>
                  <a:pt x="0" y="144235"/>
                </a:lnTo>
                <a:cubicBezTo>
                  <a:pt x="0" y="64576"/>
                  <a:pt x="64576" y="0"/>
                  <a:pt x="144235" y="0"/>
                </a:cubicBez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6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3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9"/>
            <a:ext cx="7019763" cy="4223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8000" b="0" i="0" spc="-150">
                <a:solidFill>
                  <a:schemeClr val="tx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Picture Placeholder 13">
            <a:extLst>
              <a:ext uri="{FF2B5EF4-FFF2-40B4-BE49-F238E27FC236}">
                <a16:creationId xmlns:a16="http://schemas.microsoft.com/office/drawing/2014/main" id="{A3E5FBB8-181D-3673-EFA9-4C3300F414DF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712388" y="664974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3" name="Picture Placeholder 5">
            <a:extLst>
              <a:ext uri="{FF2B5EF4-FFF2-40B4-BE49-F238E27FC236}">
                <a16:creationId xmlns:a16="http://schemas.microsoft.com/office/drawing/2014/main" id="{B07CD871-B629-E5B2-7DD0-2FA44742036E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87877" y="2818854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BFE7F25-880E-147B-6A72-C2D9838265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7FCCB87-F3FD-4C14-90C3-0FE1B21EF0D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3166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5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9"/>
            <a:ext cx="7318136" cy="4223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8000" b="0" i="0" spc="-150">
                <a:solidFill>
                  <a:schemeClr val="bg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Picture Placeholder 13">
            <a:extLst>
              <a:ext uri="{FF2B5EF4-FFF2-40B4-BE49-F238E27FC236}">
                <a16:creationId xmlns:a16="http://schemas.microsoft.com/office/drawing/2014/main" id="{75BA0644-291B-024C-916A-78F63CF9EFD7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712388" y="664974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8" name="Picture Placeholder 5">
            <a:extLst>
              <a:ext uri="{FF2B5EF4-FFF2-40B4-BE49-F238E27FC236}">
                <a16:creationId xmlns:a16="http://schemas.microsoft.com/office/drawing/2014/main" id="{49CF0E2F-6D0C-79D5-77CC-ED706F41EB0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87877" y="2818854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9ACBF05-0E11-D3BE-6BB5-1C2BC86254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FADDA4-3750-4352-ED95-E65A0A13684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0439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Google Shape;18;p16">
            <a:extLst>
              <a:ext uri="{FF2B5EF4-FFF2-40B4-BE49-F238E27FC236}">
                <a16:creationId xmlns:a16="http://schemas.microsoft.com/office/drawing/2014/main" id="{AB6805BE-12DB-AE63-DF60-013A5704F46D}"/>
              </a:ext>
            </a:extLst>
          </p:cNvPr>
          <p:cNvSpPr txBox="1">
            <a:spLocks noGrp="1"/>
          </p:cNvSpPr>
          <p:nvPr>
            <p:ph type="body" idx="11" hasCustomPrompt="1"/>
          </p:nvPr>
        </p:nvSpPr>
        <p:spPr>
          <a:xfrm>
            <a:off x="362223" y="2111198"/>
            <a:ext cx="4129321" cy="4593647"/>
          </a:xfrm>
          <a:prstGeom prst="rect">
            <a:avLst/>
          </a:prstGeom>
          <a:noFill/>
          <a:ln>
            <a:noFill/>
          </a:ln>
          <a:effectLst>
            <a:softEdge rad="0"/>
          </a:effectLst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0" b="1" i="0" spc="-150">
                <a:solidFill>
                  <a:schemeClr val="bg1"/>
                </a:solidFill>
                <a:latin typeface="DM Sans" pitchFamily="2" charset="77"/>
                <a:ea typeface="Noto Sans ExtBd" panose="020B0602040504020204" pitchFamily="34" charset="0"/>
                <a:cs typeface="Noto Sans ExtB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“</a:t>
            </a:r>
            <a:endParaRPr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1761994" y="2642431"/>
            <a:ext cx="5027767" cy="30939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4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" name="Picture 6" descr="A screenshot of a game&#10;&#10;Description automatically generated">
            <a:extLst>
              <a:ext uri="{FF2B5EF4-FFF2-40B4-BE49-F238E27FC236}">
                <a16:creationId xmlns:a16="http://schemas.microsoft.com/office/drawing/2014/main" id="{0A43B8DB-D4CF-ADC7-17E7-9ECC8F29E88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9020" y="0"/>
            <a:ext cx="5512637" cy="6762466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59A16A3-438E-A789-BF7B-AEE445BEC7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7BF1CB8-304C-D535-8A67-3C682D79370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233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5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blue and white rectangles on a green background&#10;&#10;Description automatically generated">
            <a:extLst>
              <a:ext uri="{FF2B5EF4-FFF2-40B4-BE49-F238E27FC236}">
                <a16:creationId xmlns:a16="http://schemas.microsoft.com/office/drawing/2014/main" id="{3C937C78-CDD6-1401-7969-2DA1BF98580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64924" y="0"/>
            <a:ext cx="5560943" cy="678976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4DD25DC3-C0A5-712E-E497-6E730C0596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5B116C-0FD2-2834-8625-FDBEB36B00B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9420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3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urple and white rectangular shapes&#10;&#10;Description automatically generated">
            <a:extLst>
              <a:ext uri="{FF2B5EF4-FFF2-40B4-BE49-F238E27FC236}">
                <a16:creationId xmlns:a16="http://schemas.microsoft.com/office/drawing/2014/main" id="{EC1FD07F-7EC9-355C-F907-E288A3F58BF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5200" y="2194160"/>
            <a:ext cx="5895039" cy="4663839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7019763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tx1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00739D6A-D8FB-AEF7-C04C-9904610363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169259-76BD-D2AE-E95E-9DCBB153897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3463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blue and green rectangles&#10;&#10;Description automatically generated">
            <a:extLst>
              <a:ext uri="{FF2B5EF4-FFF2-40B4-BE49-F238E27FC236}">
                <a16:creationId xmlns:a16="http://schemas.microsoft.com/office/drawing/2014/main" id="{C8F81B82-E3DA-9391-83A3-F0E8BF84D0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9908" y="0"/>
            <a:ext cx="3902092" cy="685800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A89C053-39F3-392D-BB6D-750107F2A0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0D8D882-A4AB-F17C-077F-3FF32BACDD2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255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5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Google Shape;18;p16">
            <a:extLst>
              <a:ext uri="{FF2B5EF4-FFF2-40B4-BE49-F238E27FC236}">
                <a16:creationId xmlns:a16="http://schemas.microsoft.com/office/drawing/2014/main" id="{AB6805BE-12DB-AE63-DF60-013A5704F46D}"/>
              </a:ext>
            </a:extLst>
          </p:cNvPr>
          <p:cNvSpPr txBox="1">
            <a:spLocks noGrp="1"/>
          </p:cNvSpPr>
          <p:nvPr>
            <p:ph type="body" idx="11" hasCustomPrompt="1"/>
          </p:nvPr>
        </p:nvSpPr>
        <p:spPr>
          <a:xfrm>
            <a:off x="362223" y="2111198"/>
            <a:ext cx="4129321" cy="4593647"/>
          </a:xfrm>
          <a:prstGeom prst="rect">
            <a:avLst/>
          </a:prstGeom>
          <a:noFill/>
          <a:ln>
            <a:noFill/>
          </a:ln>
          <a:effectLst>
            <a:softEdge rad="0"/>
          </a:effectLst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0" b="1" i="0" spc="-150">
                <a:solidFill>
                  <a:schemeClr val="bg1"/>
                </a:solidFill>
                <a:latin typeface="DM Sans" pitchFamily="2" charset="77"/>
                <a:ea typeface="Noto Sans ExtBd" panose="020B0602040504020204" pitchFamily="34" charset="0"/>
                <a:cs typeface="Noto Sans ExtB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“</a:t>
            </a:r>
            <a:endParaRPr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1761994" y="2642431"/>
            <a:ext cx="6105940" cy="30939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4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FFA25319-4F01-B30D-479B-F712699BA14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44028" y="90225"/>
            <a:ext cx="3760839" cy="6704845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C3937CE-8349-B764-CFCC-B80F07CB4B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3376895-458E-C1F3-4F10-F5DE2B27AE8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3528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8"/>
            <a:ext cx="5147069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935584"/>
            <a:ext cx="507394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98545E-71D0-DB5C-ADF4-0E71C9DCF8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5041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5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5784427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578442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4AC534-AA29-65AD-6E01-BAAED95BF54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8936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509317" y="3891356"/>
            <a:ext cx="4677869" cy="1370598"/>
          </a:xfrm>
        </p:spPr>
        <p:txBody>
          <a:bodyPr lIns="0">
            <a:noAutofit/>
          </a:bodyPr>
          <a:lstStyle>
            <a:lvl1pPr marL="508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1pPr>
            <a:lvl2pPr marL="5334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2pPr>
            <a:lvl3pPr marL="10160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3pPr>
            <a:lvl4pPr marL="14859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4pPr>
            <a:lvl5pPr marL="19431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Google Shape;19;p16">
            <a:extLst>
              <a:ext uri="{FF2B5EF4-FFF2-40B4-BE49-F238E27FC236}">
                <a16:creationId xmlns:a16="http://schemas.microsoft.com/office/drawing/2014/main" id="{9E73E1A9-EF68-5AEF-C0DB-8613F96B8B08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5535076" y="1500637"/>
            <a:ext cx="4677870" cy="1928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6514E00-47B5-A08F-8067-6342D556395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CC68DA41-4650-916D-A266-B6CF5896DB32}"/>
              </a:ext>
            </a:extLst>
          </p:cNvPr>
          <p:cNvSpPr/>
          <p:nvPr userDrawn="1"/>
        </p:nvSpPr>
        <p:spPr>
          <a:xfrm>
            <a:off x="1144693" y="399627"/>
            <a:ext cx="3341614" cy="5447381"/>
          </a:xfrm>
          <a:prstGeom prst="roundRect">
            <a:avLst>
              <a:gd name="adj" fmla="val 1069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862D6C63-B441-0932-D121-7B085ECE457D}"/>
              </a:ext>
            </a:extLst>
          </p:cNvPr>
          <p:cNvSpPr/>
          <p:nvPr userDrawn="1"/>
        </p:nvSpPr>
        <p:spPr>
          <a:xfrm>
            <a:off x="2602592" y="5565648"/>
            <a:ext cx="2227236" cy="68727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Google Shape;19;p16">
            <a:extLst>
              <a:ext uri="{FF2B5EF4-FFF2-40B4-BE49-F238E27FC236}">
                <a16:creationId xmlns:a16="http://schemas.microsoft.com/office/drawing/2014/main" id="{2B8792A1-87E5-A1B2-4899-A38577836442}"/>
              </a:ext>
            </a:extLst>
          </p:cNvPr>
          <p:cNvSpPr txBox="1">
            <a:spLocks noGrp="1"/>
          </p:cNvSpPr>
          <p:nvPr>
            <p:ph type="body" idx="19"/>
          </p:nvPr>
        </p:nvSpPr>
        <p:spPr>
          <a:xfrm>
            <a:off x="1428510" y="4676286"/>
            <a:ext cx="3229557" cy="3220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0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Text Placeholder 8">
            <a:extLst>
              <a:ext uri="{FF2B5EF4-FFF2-40B4-BE49-F238E27FC236}">
                <a16:creationId xmlns:a16="http://schemas.microsoft.com/office/drawing/2014/main" id="{8E525D5C-55A8-5EBC-3CD0-AFB79DC3AD0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394220" y="5019943"/>
            <a:ext cx="2482583" cy="358542"/>
          </a:xfrm>
        </p:spPr>
        <p:txBody>
          <a:bodyPr lIns="0">
            <a:noAutofit/>
          </a:bodyPr>
          <a:lstStyle>
            <a:lvl1pPr marL="508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85C9E921-08A1-4E5E-AFF2-5E21920B6550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2622370" y="5613020"/>
            <a:ext cx="2207458" cy="358542"/>
          </a:xfrm>
        </p:spPr>
        <p:txBody>
          <a:bodyPr lIns="0">
            <a:noAutofit/>
          </a:bodyPr>
          <a:lstStyle>
            <a:lvl1pPr marL="508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9" name="Picture Placeholder 28">
            <a:extLst>
              <a:ext uri="{FF2B5EF4-FFF2-40B4-BE49-F238E27FC236}">
                <a16:creationId xmlns:a16="http://schemas.microsoft.com/office/drawing/2014/main" id="{C8AB7A4A-7A3F-A1A7-5950-D6509E8FA273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1513067" y="758613"/>
            <a:ext cx="2611894" cy="3721490"/>
          </a:xfrm>
          <a:custGeom>
            <a:avLst/>
            <a:gdLst>
              <a:gd name="connsiteX0" fmla="*/ 1305947 w 2611894"/>
              <a:gd name="connsiteY0" fmla="*/ 0 h 3721490"/>
              <a:gd name="connsiteX1" fmla="*/ 2611894 w 2611894"/>
              <a:gd name="connsiteY1" fmla="*/ 1305947 h 3721490"/>
              <a:gd name="connsiteX2" fmla="*/ 2611893 w 2611894"/>
              <a:gd name="connsiteY2" fmla="*/ 2415543 h 3721490"/>
              <a:gd name="connsiteX3" fmla="*/ 1305946 w 2611894"/>
              <a:gd name="connsiteY3" fmla="*/ 3721490 h 3721490"/>
              <a:gd name="connsiteX4" fmla="*/ 1305947 w 2611894"/>
              <a:gd name="connsiteY4" fmla="*/ 3721489 h 3721490"/>
              <a:gd name="connsiteX5" fmla="*/ 0 w 2611894"/>
              <a:gd name="connsiteY5" fmla="*/ 2415542 h 3721490"/>
              <a:gd name="connsiteX6" fmla="*/ 0 w 2611894"/>
              <a:gd name="connsiteY6" fmla="*/ 1305947 h 3721490"/>
              <a:gd name="connsiteX7" fmla="*/ 1305947 w 2611894"/>
              <a:gd name="connsiteY7" fmla="*/ 0 h 37214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11894" h="3721490">
                <a:moveTo>
                  <a:pt x="1305947" y="0"/>
                </a:moveTo>
                <a:cubicBezTo>
                  <a:pt x="2027202" y="0"/>
                  <a:pt x="2611894" y="584692"/>
                  <a:pt x="2611894" y="1305947"/>
                </a:cubicBezTo>
                <a:cubicBezTo>
                  <a:pt x="2611894" y="1675812"/>
                  <a:pt x="2611893" y="2045678"/>
                  <a:pt x="2611893" y="2415543"/>
                </a:cubicBezTo>
                <a:cubicBezTo>
                  <a:pt x="2611893" y="3136798"/>
                  <a:pt x="2027201" y="3721490"/>
                  <a:pt x="1305946" y="3721490"/>
                </a:cubicBezTo>
                <a:lnTo>
                  <a:pt x="1305947" y="3721489"/>
                </a:lnTo>
                <a:cubicBezTo>
                  <a:pt x="584692" y="3721489"/>
                  <a:pt x="0" y="3136797"/>
                  <a:pt x="0" y="2415542"/>
                </a:cubicBezTo>
                <a:lnTo>
                  <a:pt x="0" y="1305947"/>
                </a:lnTo>
                <a:cubicBezTo>
                  <a:pt x="0" y="584692"/>
                  <a:pt x="584692" y="0"/>
                  <a:pt x="130594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6593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urple and white rectangles&#10;&#10;Description automatically generated">
            <a:extLst>
              <a:ext uri="{FF2B5EF4-FFF2-40B4-BE49-F238E27FC236}">
                <a16:creationId xmlns:a16="http://schemas.microsoft.com/office/drawing/2014/main" id="{43775255-7741-F9DA-515F-D902ECCAB73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8188" y="914400"/>
            <a:ext cx="7890412" cy="5864195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608373" y="2996590"/>
            <a:ext cx="4820426" cy="1183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200" b="0" i="0" spc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8374" y="1042747"/>
            <a:ext cx="4820425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6600" b="0" i="0" spc="-150">
                <a:solidFill>
                  <a:schemeClr val="bg2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5961" y="5815253"/>
            <a:ext cx="1825173" cy="618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60972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D545109E-C21D-F62A-ACF3-A5E6E1811D1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82480" y="402625"/>
            <a:ext cx="2509520" cy="442468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388897A-56A0-9298-B259-59AAA8C887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DC79BA-73C3-9DCA-8976-7D76FF76DBA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4652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7019763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accent1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" name="Picture 6" descr="A purple and green rectangles&#10;&#10;Description automatically generated">
            <a:extLst>
              <a:ext uri="{FF2B5EF4-FFF2-40B4-BE49-F238E27FC236}">
                <a16:creationId xmlns:a16="http://schemas.microsoft.com/office/drawing/2014/main" id="{1D6FD18D-EF9B-D6FC-F1E0-F7C5972AE1F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8067176" y="3290239"/>
            <a:ext cx="5117492" cy="201803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DE08B2F8-A532-E68C-33D8-B2D79486EE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8A48D8-153C-BF7A-EFD0-67E9D3D073E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70263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2A8BC9D7-BAD8-AFFA-E3C4-28F7D64DB454}"/>
              </a:ext>
            </a:extLst>
          </p:cNvPr>
          <p:cNvSpPr/>
          <p:nvPr userDrawn="1"/>
        </p:nvSpPr>
        <p:spPr>
          <a:xfrm>
            <a:off x="7397024" y="1840354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864659"/>
            <a:ext cx="6208641" cy="4335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8FA82BD5-E409-BB9A-BE96-ECC3D31D10A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32701" y="2056872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08776488-84CC-0962-856E-AFF3D27F7D70}"/>
              </a:ext>
            </a:extLst>
          </p:cNvPr>
          <p:cNvSpPr/>
          <p:nvPr userDrawn="1"/>
        </p:nvSpPr>
        <p:spPr>
          <a:xfrm>
            <a:off x="7110552" y="2019208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5" name="Google Shape;19;p16">
            <a:extLst>
              <a:ext uri="{FF2B5EF4-FFF2-40B4-BE49-F238E27FC236}">
                <a16:creationId xmlns:a16="http://schemas.microsoft.com/office/drawing/2014/main" id="{417226EB-7C40-8719-6E9A-87EFC5CB5091}"/>
              </a:ext>
            </a:extLst>
          </p:cNvPr>
          <p:cNvSpPr txBox="1">
            <a:spLocks noGrp="1"/>
          </p:cNvSpPr>
          <p:nvPr>
            <p:ph type="body" idx="14" hasCustomPrompt="1"/>
          </p:nvPr>
        </p:nvSpPr>
        <p:spPr>
          <a:xfrm>
            <a:off x="7110551" y="2056872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8300D2D3-C07A-2014-8119-B370A19FF320}"/>
              </a:ext>
            </a:extLst>
          </p:cNvPr>
          <p:cNvSpPr/>
          <p:nvPr userDrawn="1"/>
        </p:nvSpPr>
        <p:spPr>
          <a:xfrm>
            <a:off x="7388635" y="3400706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1" name="Text Placeholder 8">
            <a:extLst>
              <a:ext uri="{FF2B5EF4-FFF2-40B4-BE49-F238E27FC236}">
                <a16:creationId xmlns:a16="http://schemas.microsoft.com/office/drawing/2014/main" id="{FED01A1F-149D-AD3F-DE13-C959BF718DD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624312" y="3617224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FCA12617-FD21-D490-426A-5EB26B683D08}"/>
              </a:ext>
            </a:extLst>
          </p:cNvPr>
          <p:cNvSpPr/>
          <p:nvPr userDrawn="1"/>
        </p:nvSpPr>
        <p:spPr>
          <a:xfrm>
            <a:off x="7102163" y="3579560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3" name="Google Shape;19;p16">
            <a:extLst>
              <a:ext uri="{FF2B5EF4-FFF2-40B4-BE49-F238E27FC236}">
                <a16:creationId xmlns:a16="http://schemas.microsoft.com/office/drawing/2014/main" id="{BCAD3E84-BCAD-CC39-8E29-F4BC4BF84A9C}"/>
              </a:ext>
            </a:extLst>
          </p:cNvPr>
          <p:cNvSpPr txBox="1">
            <a:spLocks noGrp="1"/>
          </p:cNvSpPr>
          <p:nvPr>
            <p:ph type="body" idx="16" hasCustomPrompt="1"/>
          </p:nvPr>
        </p:nvSpPr>
        <p:spPr>
          <a:xfrm>
            <a:off x="7102162" y="3617224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446B0497-7231-7941-5201-D347528D8174}"/>
              </a:ext>
            </a:extLst>
          </p:cNvPr>
          <p:cNvSpPr/>
          <p:nvPr userDrawn="1"/>
        </p:nvSpPr>
        <p:spPr>
          <a:xfrm>
            <a:off x="7388635" y="4930522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3A3B0E47-6D59-4FA9-5747-5CE371D912F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624312" y="5147040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440FA0BC-0DE9-EE5D-B9D1-9ED3C24E5DCB}"/>
              </a:ext>
            </a:extLst>
          </p:cNvPr>
          <p:cNvSpPr/>
          <p:nvPr userDrawn="1"/>
        </p:nvSpPr>
        <p:spPr>
          <a:xfrm>
            <a:off x="7102163" y="5109376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7" name="Google Shape;19;p16">
            <a:extLst>
              <a:ext uri="{FF2B5EF4-FFF2-40B4-BE49-F238E27FC236}">
                <a16:creationId xmlns:a16="http://schemas.microsoft.com/office/drawing/2014/main" id="{22D82D0F-1459-4D1A-9CA0-494F1A1E4410}"/>
              </a:ext>
            </a:extLst>
          </p:cNvPr>
          <p:cNvSpPr txBox="1">
            <a:spLocks noGrp="1"/>
          </p:cNvSpPr>
          <p:nvPr>
            <p:ph type="body" idx="18" hasCustomPrompt="1"/>
          </p:nvPr>
        </p:nvSpPr>
        <p:spPr>
          <a:xfrm>
            <a:off x="7102162" y="5147040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BD62F79F-CD76-A633-AAAC-39574742B5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2EB946-A492-8C96-0213-A6F639C7D53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65120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5" y="2718149"/>
            <a:ext cx="5670022" cy="34822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926315"/>
            <a:ext cx="5670023" cy="16870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567002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C54605B1-C13B-6A30-ED1E-2173E1DECF6A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947057" y="1061656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EFA1A210-B8F5-4226-E025-F34E9AB82A4A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322546" y="3215536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87A5EBE0-BC81-6170-3632-597C0052892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691" y="303094"/>
            <a:ext cx="1492308" cy="2631175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4D25BE7F-123B-205E-F62A-30EA92CAD3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1CD234-A368-31AC-80A1-CEE68E25F6D6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5295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16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864659"/>
            <a:ext cx="11006666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297A8D0-A152-D153-FB81-A5C1B4E310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65102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E2A970-0ED4-A178-8D63-6E1E5A4049B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4595813" cy="6858000"/>
          </a:xfrm>
        </p:spPr>
        <p:txBody>
          <a:bodyPr/>
          <a:lstStyle/>
          <a:p>
            <a:endParaRPr lang="en-US"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251939" y="1864659"/>
            <a:ext cx="6567058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251938" y="873959"/>
            <a:ext cx="6567058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251938" y="480576"/>
            <a:ext cx="656705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52FE43-7544-8B14-B463-E197F0600A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15352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E2A970-0ED4-A178-8D63-6E1E5A4049B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596187" y="0"/>
            <a:ext cx="4595813" cy="6858000"/>
          </a:xfrm>
        </p:spPr>
        <p:txBody>
          <a:bodyPr/>
          <a:lstStyle/>
          <a:p>
            <a:endParaRPr lang="en-US"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7064" y="1864659"/>
            <a:ext cx="6567058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7063" y="873959"/>
            <a:ext cx="6567058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7063" y="480576"/>
            <a:ext cx="656705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53BD57-0E5B-2DB0-8582-DE37CA4066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05B866C-1016-59E2-497C-FA9EADCFC86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95271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864659"/>
            <a:ext cx="6208641" cy="4335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BD62F79F-CD76-A633-AAAC-39574742B5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2EB946-A492-8C96-0213-A6F639C7D53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58678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9D4D2429-F073-6E3E-2CAC-3547B23015F7}"/>
              </a:ext>
            </a:extLst>
          </p:cNvPr>
          <p:cNvSpPr/>
          <p:nvPr userDrawn="1"/>
        </p:nvSpPr>
        <p:spPr>
          <a:xfrm>
            <a:off x="1682665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6AF7F6BF-90CB-3009-2CE9-8932FE40D8CF}"/>
              </a:ext>
            </a:extLst>
          </p:cNvPr>
          <p:cNvSpPr/>
          <p:nvPr userDrawn="1"/>
        </p:nvSpPr>
        <p:spPr>
          <a:xfrm>
            <a:off x="4718137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83D152DB-61A7-AF03-309D-614B7BAF5B7F}"/>
              </a:ext>
            </a:extLst>
          </p:cNvPr>
          <p:cNvSpPr/>
          <p:nvPr userDrawn="1"/>
        </p:nvSpPr>
        <p:spPr>
          <a:xfrm>
            <a:off x="7737561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698113"/>
            <a:ext cx="11006666" cy="638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6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11006666" cy="754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28639" y="3569918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0E07FCBB-43D2-E766-2020-7080308A118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941344" y="3544866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67A6AEAB-6372-C98C-CA2F-F039C0FD909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69672" y="3532340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916113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68096A21-7571-9667-AC84-47B01FB309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943681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Text Placeholder 8">
            <a:extLst>
              <a:ext uri="{FF2B5EF4-FFF2-40B4-BE49-F238E27FC236}">
                <a16:creationId xmlns:a16="http://schemas.microsoft.com/office/drawing/2014/main" id="{FF5F5AC6-F233-99AE-033A-73B10CF8FCA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59483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6B5004-E33E-61BD-E880-FACF7B12508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367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698113"/>
            <a:ext cx="11006666" cy="638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6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11006666" cy="754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28639" y="4312682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0E07FCBB-43D2-E766-2020-7080308A118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941344" y="4287630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67A6AEAB-6372-C98C-CA2F-F039C0FD909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69672" y="4275104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916113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68096A21-7571-9667-AC84-47B01FB309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943681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Text Placeholder 8">
            <a:extLst>
              <a:ext uri="{FF2B5EF4-FFF2-40B4-BE49-F238E27FC236}">
                <a16:creationId xmlns:a16="http://schemas.microsoft.com/office/drawing/2014/main" id="{FF5F5AC6-F233-99AE-033A-73B10CF8FCA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59483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6B5004-E33E-61BD-E880-FACF7B12508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  <p:sp>
        <p:nvSpPr>
          <p:cNvPr id="4" name="Google Shape;19;p16">
            <a:extLst>
              <a:ext uri="{FF2B5EF4-FFF2-40B4-BE49-F238E27FC236}">
                <a16:creationId xmlns:a16="http://schemas.microsoft.com/office/drawing/2014/main" id="{9E73E1A9-EF68-5AEF-C0DB-8613F96B8B08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1916113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" name="Google Shape;19;p16">
            <a:extLst>
              <a:ext uri="{FF2B5EF4-FFF2-40B4-BE49-F238E27FC236}">
                <a16:creationId xmlns:a16="http://schemas.microsoft.com/office/drawing/2014/main" id="{3EB08722-9399-E8FD-42BD-C74DDCC203CC}"/>
              </a:ext>
            </a:extLst>
          </p:cNvPr>
          <p:cNvSpPr txBox="1">
            <a:spLocks noGrp="1"/>
          </p:cNvSpPr>
          <p:nvPr>
            <p:ph type="body" idx="18"/>
          </p:nvPr>
        </p:nvSpPr>
        <p:spPr>
          <a:xfrm>
            <a:off x="4935734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64554E2F-012C-568C-4B65-AF2063182906}"/>
              </a:ext>
            </a:extLst>
          </p:cNvPr>
          <p:cNvSpPr txBox="1">
            <a:spLocks noGrp="1"/>
          </p:cNvSpPr>
          <p:nvPr>
            <p:ph type="body" idx="19"/>
          </p:nvPr>
        </p:nvSpPr>
        <p:spPr>
          <a:xfrm>
            <a:off x="7955354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710593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E3EB137-0B7E-2A54-4CFE-9F3EF69CB268}"/>
              </a:ext>
            </a:extLst>
          </p:cNvPr>
          <p:cNvSpPr/>
          <p:nvPr userDrawn="1"/>
        </p:nvSpPr>
        <p:spPr>
          <a:xfrm>
            <a:off x="6254755" y="1716995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B7940F77-C485-28A0-28CD-C102A2F957BA}"/>
              </a:ext>
            </a:extLst>
          </p:cNvPr>
          <p:cNvSpPr/>
          <p:nvPr userDrawn="1"/>
        </p:nvSpPr>
        <p:spPr>
          <a:xfrm>
            <a:off x="549150" y="1716995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84523D48-EA06-3356-8BEE-364D1F11843C}"/>
              </a:ext>
            </a:extLst>
          </p:cNvPr>
          <p:cNvSpPr/>
          <p:nvPr userDrawn="1"/>
        </p:nvSpPr>
        <p:spPr>
          <a:xfrm>
            <a:off x="6254755" y="3981348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7381DED4-6DD1-9169-514D-C7BB2240E4F0}"/>
              </a:ext>
            </a:extLst>
          </p:cNvPr>
          <p:cNvSpPr/>
          <p:nvPr userDrawn="1"/>
        </p:nvSpPr>
        <p:spPr>
          <a:xfrm>
            <a:off x="549150" y="3981348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76245" y="2392471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63718" y="1925876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D4000B2F-B791-D275-2F87-98CDF58C808D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8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" name="Google Shape;19;p16">
            <a:extLst>
              <a:ext uri="{FF2B5EF4-FFF2-40B4-BE49-F238E27FC236}">
                <a16:creationId xmlns:a16="http://schemas.microsoft.com/office/drawing/2014/main" id="{D345B111-59BE-429E-A29F-5EF70F2CCD88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" name="Text Placeholder 8">
            <a:extLst>
              <a:ext uri="{FF2B5EF4-FFF2-40B4-BE49-F238E27FC236}">
                <a16:creationId xmlns:a16="http://schemas.microsoft.com/office/drawing/2014/main" id="{55162CEC-1DED-7655-B890-1B24BA67AA9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88771" y="4659682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0" name="Text Placeholder 8">
            <a:extLst>
              <a:ext uri="{FF2B5EF4-FFF2-40B4-BE49-F238E27FC236}">
                <a16:creationId xmlns:a16="http://schemas.microsoft.com/office/drawing/2014/main" id="{7D671EEA-911A-0045-77DB-B62655A7E1C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76244" y="4193087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FEE94F66-92F5-E943-85B2-E7874BFB22F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475587" y="2392471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3" name="Text Placeholder 8">
            <a:extLst>
              <a:ext uri="{FF2B5EF4-FFF2-40B4-BE49-F238E27FC236}">
                <a16:creationId xmlns:a16="http://schemas.microsoft.com/office/drawing/2014/main" id="{D15F5C9C-0952-2F4A-A8ED-00757E7106A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463060" y="1925876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67E4047F-2419-4C1D-E0E1-A092F21DEECA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488113" y="4659682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6" name="Text Placeholder 8">
            <a:extLst>
              <a:ext uri="{FF2B5EF4-FFF2-40B4-BE49-F238E27FC236}">
                <a16:creationId xmlns:a16="http://schemas.microsoft.com/office/drawing/2014/main" id="{7E7BB1F1-99F9-A305-225B-BBC4ED370C7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475586" y="4193087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DAC834F2-C93B-AF1B-987B-6382AAF434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C03103-17EA-582F-DEC8-770C4FF8F17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2572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864659"/>
            <a:ext cx="5540587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6183591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480576"/>
            <a:ext cx="6183590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2BC651-AF82-E77A-590B-CFD0F0DBCD7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215188" y="0"/>
            <a:ext cx="4976812" cy="6857999"/>
          </a:xfrm>
          <a:solidFill>
            <a:schemeClr val="bg1"/>
          </a:solidFill>
        </p:spPr>
        <p:txBody>
          <a:bodyPr/>
          <a:lstStyle>
            <a:lvl1pPr>
              <a:defRPr b="0" i="0">
                <a:latin typeface="DM Sans" pitchFamily="2" charset="77"/>
              </a:defRPr>
            </a:lvl1pPr>
          </a:lstStyle>
          <a:p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C5ED2B6-EBDF-8D32-4E1C-B4FCE2936D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4BD8C2B-9C77-408E-60DD-B9FD4382C5F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2789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2BC651-AF82-E77A-590B-CFD0F0DBCD7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5334000" cy="6857999"/>
          </a:xfrm>
          <a:solidFill>
            <a:schemeClr val="bg1"/>
          </a:solidFill>
        </p:spPr>
        <p:txBody>
          <a:bodyPr/>
          <a:lstStyle>
            <a:lvl1pPr>
              <a:defRPr b="0" i="0">
                <a:latin typeface="DM Sans" pitchFamily="2" charset="77"/>
              </a:defRPr>
            </a:lvl1pPr>
          </a:lstStyle>
          <a:p>
            <a:endParaRPr lang="en-US"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71145" y="1678488"/>
            <a:ext cx="5590299" cy="44111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0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6071145" y="480576"/>
            <a:ext cx="559029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7C55C9F-AD8A-8A66-FADC-00C7414E549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B112E5F-3C71-83E3-7EA1-62D85EE06D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3830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white square with black dots&#10;&#10;Description automatically generated with medium confidence">
            <a:extLst>
              <a:ext uri="{FF2B5EF4-FFF2-40B4-BE49-F238E27FC236}">
                <a16:creationId xmlns:a16="http://schemas.microsoft.com/office/drawing/2014/main" id="{A81719F1-6C37-E63B-A19F-3412687D2CF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72562" y="0"/>
            <a:ext cx="4819438" cy="549405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297A8D0-A152-D153-FB81-A5C1B4E310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8" descr="A white square with black dots&#10;&#10;Description automatically generated with medium confidence">
            <a:extLst>
              <a:ext uri="{FF2B5EF4-FFF2-40B4-BE49-F238E27FC236}">
                <a16:creationId xmlns:a16="http://schemas.microsoft.com/office/drawing/2014/main" id="{31B829F5-29B2-0327-BD48-1559E2841E7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702295" y="3318666"/>
            <a:ext cx="3582949" cy="3495722"/>
          </a:xfrm>
          <a:prstGeom prst="rect">
            <a:avLst/>
          </a:prstGeom>
        </p:spPr>
      </p:pic>
      <p:sp>
        <p:nvSpPr>
          <p:cNvPr id="6" name="Media Placeholder 5">
            <a:extLst>
              <a:ext uri="{FF2B5EF4-FFF2-40B4-BE49-F238E27FC236}">
                <a16:creationId xmlns:a16="http://schemas.microsoft.com/office/drawing/2014/main" id="{7A973D18-9CCA-CE46-9084-A387D6DD85B7}"/>
              </a:ext>
            </a:extLst>
          </p:cNvPr>
          <p:cNvSpPr>
            <a:spLocks noGrp="1"/>
          </p:cNvSpPr>
          <p:nvPr>
            <p:ph type="media" sz="quarter" idx="11"/>
          </p:nvPr>
        </p:nvSpPr>
        <p:spPr>
          <a:xfrm>
            <a:off x="1155161" y="969818"/>
            <a:ext cx="9881677" cy="5144655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40616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1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ue and green rectangles&#10;&#10;Description automatically generated">
            <a:extLst>
              <a:ext uri="{FF2B5EF4-FFF2-40B4-BE49-F238E27FC236}">
                <a16:creationId xmlns:a16="http://schemas.microsoft.com/office/drawing/2014/main" id="{96E3B7BE-2832-2417-F071-C2A3474C5EC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6893" y="1017610"/>
            <a:ext cx="7772400" cy="5629738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608374" y="4016187"/>
            <a:ext cx="4820426" cy="1183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800" b="0" i="0" spc="0">
                <a:solidFill>
                  <a:schemeClr val="accent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8375" y="1961734"/>
            <a:ext cx="4820425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6600" b="0" i="0" spc="-150">
                <a:solidFill>
                  <a:schemeClr val="accent1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2001" y="790756"/>
            <a:ext cx="2293759" cy="776723"/>
          </a:xfrm>
          <a:prstGeom prst="rect">
            <a:avLst/>
          </a:prstGeom>
        </p:spPr>
      </p:pic>
      <p:sp>
        <p:nvSpPr>
          <p:cNvPr id="5" name="Google Shape;18;p16">
            <a:extLst>
              <a:ext uri="{FF2B5EF4-FFF2-40B4-BE49-F238E27FC236}">
                <a16:creationId xmlns:a16="http://schemas.microsoft.com/office/drawing/2014/main" id="{5F406F39-0216-6083-2E33-AA1977429FB3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608374" y="5898077"/>
            <a:ext cx="4820426" cy="595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900" b="0" i="0" spc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0666961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person talking to a person&#10;&#10;Description automatically generated">
            <a:extLst>
              <a:ext uri="{FF2B5EF4-FFF2-40B4-BE49-F238E27FC236}">
                <a16:creationId xmlns:a16="http://schemas.microsoft.com/office/drawing/2014/main" id="{E06E6F80-C273-3FE0-B4B1-68453943BC8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21121" y="2335181"/>
            <a:ext cx="5770880" cy="4522819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5EAB009-E9F3-0EF5-53E1-5DD394895C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CC05E92-AEE0-9607-4E8B-AAC09F32674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A59AE082-5B34-1B2E-EC25-9834920911E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8081984" y="2443867"/>
            <a:ext cx="2673492" cy="3210651"/>
          </a:xfrm>
          <a:custGeom>
            <a:avLst/>
            <a:gdLst>
              <a:gd name="connsiteX0" fmla="*/ 195459 w 2673492"/>
              <a:gd name="connsiteY0" fmla="*/ 0 h 3210651"/>
              <a:gd name="connsiteX1" fmla="*/ 2478033 w 2673492"/>
              <a:gd name="connsiteY1" fmla="*/ 0 h 3210651"/>
              <a:gd name="connsiteX2" fmla="*/ 2673492 w 2673492"/>
              <a:gd name="connsiteY2" fmla="*/ 195459 h 3210651"/>
              <a:gd name="connsiteX3" fmla="*/ 2673492 w 2673492"/>
              <a:gd name="connsiteY3" fmla="*/ 3015192 h 3210651"/>
              <a:gd name="connsiteX4" fmla="*/ 2478033 w 2673492"/>
              <a:gd name="connsiteY4" fmla="*/ 3210651 h 3210651"/>
              <a:gd name="connsiteX5" fmla="*/ 195459 w 2673492"/>
              <a:gd name="connsiteY5" fmla="*/ 3210651 h 3210651"/>
              <a:gd name="connsiteX6" fmla="*/ 0 w 2673492"/>
              <a:gd name="connsiteY6" fmla="*/ 3015192 h 3210651"/>
              <a:gd name="connsiteX7" fmla="*/ 0 w 2673492"/>
              <a:gd name="connsiteY7" fmla="*/ 195459 h 3210651"/>
              <a:gd name="connsiteX8" fmla="*/ 195459 w 2673492"/>
              <a:gd name="connsiteY8" fmla="*/ 0 h 3210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73492" h="3210651">
                <a:moveTo>
                  <a:pt x="195459" y="0"/>
                </a:moveTo>
                <a:lnTo>
                  <a:pt x="2478033" y="0"/>
                </a:lnTo>
                <a:cubicBezTo>
                  <a:pt x="2585982" y="0"/>
                  <a:pt x="2673492" y="87510"/>
                  <a:pt x="2673492" y="195459"/>
                </a:cubicBezTo>
                <a:lnTo>
                  <a:pt x="2673492" y="3015192"/>
                </a:lnTo>
                <a:cubicBezTo>
                  <a:pt x="2673492" y="3123141"/>
                  <a:pt x="2585982" y="3210651"/>
                  <a:pt x="2478033" y="3210651"/>
                </a:cubicBezTo>
                <a:lnTo>
                  <a:pt x="195459" y="3210651"/>
                </a:lnTo>
                <a:cubicBezTo>
                  <a:pt x="87510" y="3210651"/>
                  <a:pt x="0" y="3123141"/>
                  <a:pt x="0" y="3015192"/>
                </a:cubicBezTo>
                <a:lnTo>
                  <a:pt x="0" y="195459"/>
                </a:lnTo>
                <a:cubicBezTo>
                  <a:pt x="0" y="87510"/>
                  <a:pt x="87510" y="0"/>
                  <a:pt x="195459" y="0"/>
                </a:cubicBezTo>
                <a:close/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05863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Numbers &amp; Text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6D059ED7-5622-96F9-3392-CB2FE1F7F217}"/>
              </a:ext>
            </a:extLst>
          </p:cNvPr>
          <p:cNvSpPr/>
          <p:nvPr userDrawn="1"/>
        </p:nvSpPr>
        <p:spPr>
          <a:xfrm>
            <a:off x="695324" y="2214562"/>
            <a:ext cx="1952625" cy="2024064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5DE593E-F107-D893-869B-E199D6F38579}"/>
              </a:ext>
            </a:extLst>
          </p:cNvPr>
          <p:cNvSpPr/>
          <p:nvPr userDrawn="1"/>
        </p:nvSpPr>
        <p:spPr>
          <a:xfrm>
            <a:off x="581024" y="2174081"/>
            <a:ext cx="1952625" cy="2024064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92578E4-BCD0-B3E8-CE5C-B1E8143E9016}"/>
              </a:ext>
            </a:extLst>
          </p:cNvPr>
          <p:cNvSpPr/>
          <p:nvPr userDrawn="1"/>
        </p:nvSpPr>
        <p:spPr>
          <a:xfrm>
            <a:off x="2962274" y="2214562"/>
            <a:ext cx="1952625" cy="2024064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C34AD43-92C9-E064-F6F5-5F6BAD76D0BF}"/>
              </a:ext>
            </a:extLst>
          </p:cNvPr>
          <p:cNvSpPr/>
          <p:nvPr userDrawn="1"/>
        </p:nvSpPr>
        <p:spPr>
          <a:xfrm>
            <a:off x="2847974" y="2174081"/>
            <a:ext cx="1952625" cy="2024064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EBD55AC0-4102-655E-3C61-93FBC8715406}"/>
              </a:ext>
            </a:extLst>
          </p:cNvPr>
          <p:cNvSpPr/>
          <p:nvPr userDrawn="1"/>
        </p:nvSpPr>
        <p:spPr>
          <a:xfrm>
            <a:off x="5233987" y="2214562"/>
            <a:ext cx="1952625" cy="2024064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23D9BB5-AEC4-F343-CFF5-27B0696E4A68}"/>
              </a:ext>
            </a:extLst>
          </p:cNvPr>
          <p:cNvSpPr/>
          <p:nvPr userDrawn="1"/>
        </p:nvSpPr>
        <p:spPr>
          <a:xfrm>
            <a:off x="5119687" y="2174081"/>
            <a:ext cx="1952625" cy="2024064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1AD167ED-304F-EC60-7EE8-BB637E8E0B1F}"/>
              </a:ext>
            </a:extLst>
          </p:cNvPr>
          <p:cNvSpPr/>
          <p:nvPr userDrawn="1"/>
        </p:nvSpPr>
        <p:spPr>
          <a:xfrm>
            <a:off x="7505700" y="2255043"/>
            <a:ext cx="1952625" cy="2024064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4F249ED2-FC27-F8D0-D593-1FEDBBDCDBA3}"/>
              </a:ext>
            </a:extLst>
          </p:cNvPr>
          <p:cNvSpPr/>
          <p:nvPr userDrawn="1"/>
        </p:nvSpPr>
        <p:spPr>
          <a:xfrm>
            <a:off x="7391400" y="2214562"/>
            <a:ext cx="1952625" cy="2024064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67B932D3-4E23-B042-25D6-1C2524876E4C}"/>
              </a:ext>
            </a:extLst>
          </p:cNvPr>
          <p:cNvSpPr/>
          <p:nvPr userDrawn="1"/>
        </p:nvSpPr>
        <p:spPr>
          <a:xfrm>
            <a:off x="9725026" y="2214562"/>
            <a:ext cx="1952625" cy="2024064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4DD6A44-80A1-DB6D-6063-CD13EEADCDC2}"/>
              </a:ext>
            </a:extLst>
          </p:cNvPr>
          <p:cNvSpPr/>
          <p:nvPr userDrawn="1"/>
        </p:nvSpPr>
        <p:spPr>
          <a:xfrm>
            <a:off x="9610726" y="2174081"/>
            <a:ext cx="1952625" cy="2024064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AB29A153-A52B-03C3-F4C2-A8E2F316287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2959" y="4331057"/>
            <a:ext cx="1995097" cy="9555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3" name="Text Placeholder 8">
            <a:extLst>
              <a:ext uri="{FF2B5EF4-FFF2-40B4-BE49-F238E27FC236}">
                <a16:creationId xmlns:a16="http://schemas.microsoft.com/office/drawing/2014/main" id="{A55AB560-7ADC-6D3C-5D40-352FFD371CF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964750" y="4333718"/>
            <a:ext cx="1947672" cy="9555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4" name="Text Placeholder 9">
            <a:extLst>
              <a:ext uri="{FF2B5EF4-FFF2-40B4-BE49-F238E27FC236}">
                <a16:creationId xmlns:a16="http://schemas.microsoft.com/office/drawing/2014/main" id="{54542EC2-A893-9CFB-DC80-9E79F1EFF64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211335" y="4331056"/>
            <a:ext cx="1947672" cy="96698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5" name="Text Placeholder 10">
            <a:extLst>
              <a:ext uri="{FF2B5EF4-FFF2-40B4-BE49-F238E27FC236}">
                <a16:creationId xmlns:a16="http://schemas.microsoft.com/office/drawing/2014/main" id="{580B6A03-9092-385A-DFD1-6962FE8DEB5A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7505700" y="4351210"/>
            <a:ext cx="1947672" cy="93535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6" name="Text Placeholder 11">
            <a:extLst>
              <a:ext uri="{FF2B5EF4-FFF2-40B4-BE49-F238E27FC236}">
                <a16:creationId xmlns:a16="http://schemas.microsoft.com/office/drawing/2014/main" id="{4C18D515-9131-8EC3-1C60-5450BB7F1C23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9725026" y="4331057"/>
            <a:ext cx="1947672" cy="96698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F06C753-A99F-F8C0-AC28-AFBEFF891D43}"/>
              </a:ext>
            </a:extLst>
          </p:cNvPr>
          <p:cNvSpPr txBox="1"/>
          <p:nvPr userDrawn="1"/>
        </p:nvSpPr>
        <p:spPr>
          <a:xfrm>
            <a:off x="1204911" y="2524393"/>
            <a:ext cx="9239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1.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1F6FC7A-10A1-C447-1814-392E34C9198C}"/>
              </a:ext>
            </a:extLst>
          </p:cNvPr>
          <p:cNvSpPr txBox="1"/>
          <p:nvPr userDrawn="1"/>
        </p:nvSpPr>
        <p:spPr>
          <a:xfrm>
            <a:off x="3424238" y="2524392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2.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7D3B229-6412-57A9-7AEE-4CC21FE47550}"/>
              </a:ext>
            </a:extLst>
          </p:cNvPr>
          <p:cNvSpPr txBox="1"/>
          <p:nvPr userDrawn="1"/>
        </p:nvSpPr>
        <p:spPr>
          <a:xfrm>
            <a:off x="7941470" y="2519898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4.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655859E-45EB-3A8A-74B8-3C4499AE4C15}"/>
              </a:ext>
            </a:extLst>
          </p:cNvPr>
          <p:cNvSpPr txBox="1"/>
          <p:nvPr userDrawn="1"/>
        </p:nvSpPr>
        <p:spPr>
          <a:xfrm>
            <a:off x="5743575" y="2519898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3.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D82765E-F456-42CA-7BCF-A717C6D3367D}"/>
              </a:ext>
            </a:extLst>
          </p:cNvPr>
          <p:cNvSpPr txBox="1"/>
          <p:nvPr userDrawn="1"/>
        </p:nvSpPr>
        <p:spPr>
          <a:xfrm>
            <a:off x="10253663" y="2519897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5.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D310E3EC-D3E2-D367-BC12-4BC02E747D19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581024" y="211758"/>
            <a:ext cx="11091674" cy="150163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DBAC07-A653-ACE9-18A2-4E618DB69DF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00969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Numbers &amp; Text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6D059ED7-5622-96F9-3392-CB2FE1F7F217}"/>
              </a:ext>
            </a:extLst>
          </p:cNvPr>
          <p:cNvSpPr/>
          <p:nvPr userDrawn="1"/>
        </p:nvSpPr>
        <p:spPr>
          <a:xfrm>
            <a:off x="695324" y="2214562"/>
            <a:ext cx="1952625" cy="2024064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5DE593E-F107-D893-869B-E199D6F38579}"/>
              </a:ext>
            </a:extLst>
          </p:cNvPr>
          <p:cNvSpPr/>
          <p:nvPr userDrawn="1"/>
        </p:nvSpPr>
        <p:spPr>
          <a:xfrm>
            <a:off x="581024" y="2174081"/>
            <a:ext cx="1952625" cy="2024064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92578E4-BCD0-B3E8-CE5C-B1E8143E9016}"/>
              </a:ext>
            </a:extLst>
          </p:cNvPr>
          <p:cNvSpPr/>
          <p:nvPr userDrawn="1"/>
        </p:nvSpPr>
        <p:spPr>
          <a:xfrm>
            <a:off x="2962274" y="2214562"/>
            <a:ext cx="1952625" cy="2024064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C34AD43-92C9-E064-F6F5-5F6BAD76D0BF}"/>
              </a:ext>
            </a:extLst>
          </p:cNvPr>
          <p:cNvSpPr/>
          <p:nvPr userDrawn="1"/>
        </p:nvSpPr>
        <p:spPr>
          <a:xfrm>
            <a:off x="2847974" y="2174081"/>
            <a:ext cx="1952625" cy="2024064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EBD55AC0-4102-655E-3C61-93FBC8715406}"/>
              </a:ext>
            </a:extLst>
          </p:cNvPr>
          <p:cNvSpPr/>
          <p:nvPr userDrawn="1"/>
        </p:nvSpPr>
        <p:spPr>
          <a:xfrm>
            <a:off x="5233987" y="2214562"/>
            <a:ext cx="1952625" cy="2024064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23D9BB5-AEC4-F343-CFF5-27B0696E4A68}"/>
              </a:ext>
            </a:extLst>
          </p:cNvPr>
          <p:cNvSpPr/>
          <p:nvPr userDrawn="1"/>
        </p:nvSpPr>
        <p:spPr>
          <a:xfrm>
            <a:off x="5119687" y="2174081"/>
            <a:ext cx="1952625" cy="2024064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1AD167ED-304F-EC60-7EE8-BB637E8E0B1F}"/>
              </a:ext>
            </a:extLst>
          </p:cNvPr>
          <p:cNvSpPr/>
          <p:nvPr userDrawn="1"/>
        </p:nvSpPr>
        <p:spPr>
          <a:xfrm>
            <a:off x="7505700" y="2255043"/>
            <a:ext cx="1952625" cy="2024064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4F249ED2-FC27-F8D0-D593-1FEDBBDCDBA3}"/>
              </a:ext>
            </a:extLst>
          </p:cNvPr>
          <p:cNvSpPr/>
          <p:nvPr userDrawn="1"/>
        </p:nvSpPr>
        <p:spPr>
          <a:xfrm>
            <a:off x="7391400" y="2214562"/>
            <a:ext cx="1952625" cy="2024064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67B932D3-4E23-B042-25D6-1C2524876E4C}"/>
              </a:ext>
            </a:extLst>
          </p:cNvPr>
          <p:cNvSpPr/>
          <p:nvPr userDrawn="1"/>
        </p:nvSpPr>
        <p:spPr>
          <a:xfrm>
            <a:off x="9725026" y="2214562"/>
            <a:ext cx="1952625" cy="2024064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4DD6A44-80A1-DB6D-6063-CD13EEADCDC2}"/>
              </a:ext>
            </a:extLst>
          </p:cNvPr>
          <p:cNvSpPr/>
          <p:nvPr userDrawn="1"/>
        </p:nvSpPr>
        <p:spPr>
          <a:xfrm>
            <a:off x="9610726" y="2174081"/>
            <a:ext cx="1952625" cy="2024064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AB29A153-A52B-03C3-F4C2-A8E2F316287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2959" y="4331057"/>
            <a:ext cx="1995097" cy="9555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3" name="Text Placeholder 8">
            <a:extLst>
              <a:ext uri="{FF2B5EF4-FFF2-40B4-BE49-F238E27FC236}">
                <a16:creationId xmlns:a16="http://schemas.microsoft.com/office/drawing/2014/main" id="{A55AB560-7ADC-6D3C-5D40-352FFD371CF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964750" y="4333718"/>
            <a:ext cx="1947672" cy="9555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4" name="Text Placeholder 9">
            <a:extLst>
              <a:ext uri="{FF2B5EF4-FFF2-40B4-BE49-F238E27FC236}">
                <a16:creationId xmlns:a16="http://schemas.microsoft.com/office/drawing/2014/main" id="{54542EC2-A893-9CFB-DC80-9E79F1EFF64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211335" y="4331056"/>
            <a:ext cx="1947672" cy="96698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5" name="Text Placeholder 10">
            <a:extLst>
              <a:ext uri="{FF2B5EF4-FFF2-40B4-BE49-F238E27FC236}">
                <a16:creationId xmlns:a16="http://schemas.microsoft.com/office/drawing/2014/main" id="{580B6A03-9092-385A-DFD1-6962FE8DEB5A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7505700" y="4351210"/>
            <a:ext cx="1947672" cy="93535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6" name="Text Placeholder 11">
            <a:extLst>
              <a:ext uri="{FF2B5EF4-FFF2-40B4-BE49-F238E27FC236}">
                <a16:creationId xmlns:a16="http://schemas.microsoft.com/office/drawing/2014/main" id="{4C18D515-9131-8EC3-1C60-5450BB7F1C23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9725026" y="4331057"/>
            <a:ext cx="1947672" cy="96698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F06C753-A99F-F8C0-AC28-AFBEFF891D43}"/>
              </a:ext>
            </a:extLst>
          </p:cNvPr>
          <p:cNvSpPr txBox="1"/>
          <p:nvPr userDrawn="1"/>
        </p:nvSpPr>
        <p:spPr>
          <a:xfrm>
            <a:off x="1204911" y="2524393"/>
            <a:ext cx="9239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1.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1F6FC7A-10A1-C447-1814-392E34C9198C}"/>
              </a:ext>
            </a:extLst>
          </p:cNvPr>
          <p:cNvSpPr txBox="1"/>
          <p:nvPr userDrawn="1"/>
        </p:nvSpPr>
        <p:spPr>
          <a:xfrm>
            <a:off x="3424238" y="2524392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2.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7D3B229-6412-57A9-7AEE-4CC21FE47550}"/>
              </a:ext>
            </a:extLst>
          </p:cNvPr>
          <p:cNvSpPr txBox="1"/>
          <p:nvPr userDrawn="1"/>
        </p:nvSpPr>
        <p:spPr>
          <a:xfrm>
            <a:off x="7941470" y="2519898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4.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655859E-45EB-3A8A-74B8-3C4499AE4C15}"/>
              </a:ext>
            </a:extLst>
          </p:cNvPr>
          <p:cNvSpPr txBox="1"/>
          <p:nvPr userDrawn="1"/>
        </p:nvSpPr>
        <p:spPr>
          <a:xfrm>
            <a:off x="5743575" y="2519898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3.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D82765E-F456-42CA-7BCF-A717C6D3367D}"/>
              </a:ext>
            </a:extLst>
          </p:cNvPr>
          <p:cNvSpPr txBox="1"/>
          <p:nvPr userDrawn="1"/>
        </p:nvSpPr>
        <p:spPr>
          <a:xfrm>
            <a:off x="10253663" y="2519897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5.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D310E3EC-D3E2-D367-BC12-4BC02E747D19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581024" y="211758"/>
            <a:ext cx="11091674" cy="150163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DBAC07-A653-ACE9-18A2-4E618DB69DF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63154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xt Boxes (Purp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BDB7C5-445F-A3EA-B864-1310A6E33D84}"/>
              </a:ext>
            </a:extLst>
          </p:cNvPr>
          <p:cNvSpPr/>
          <p:nvPr userDrawn="1"/>
        </p:nvSpPr>
        <p:spPr>
          <a:xfrm>
            <a:off x="1296512" y="1720492"/>
            <a:ext cx="9838213" cy="2070458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920B2C3-6031-59F5-F968-A8A69FE0E8F5}"/>
              </a:ext>
            </a:extLst>
          </p:cNvPr>
          <p:cNvSpPr/>
          <p:nvPr userDrawn="1"/>
        </p:nvSpPr>
        <p:spPr>
          <a:xfrm>
            <a:off x="1162050" y="1586683"/>
            <a:ext cx="9696449" cy="1956617"/>
          </a:xfrm>
          <a:prstGeom prst="rect">
            <a:avLst/>
          </a:prstGeom>
          <a:solidFill>
            <a:srgbClr val="F8D4F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12F1E23-C6DD-FC11-93BE-D3C731BEE7C3}"/>
              </a:ext>
            </a:extLst>
          </p:cNvPr>
          <p:cNvSpPr/>
          <p:nvPr userDrawn="1"/>
        </p:nvSpPr>
        <p:spPr>
          <a:xfrm>
            <a:off x="1296512" y="4187467"/>
            <a:ext cx="9838213" cy="2070458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DEA4B3-4B7F-6659-5F0E-FF222B0C25B1}"/>
              </a:ext>
            </a:extLst>
          </p:cNvPr>
          <p:cNvSpPr/>
          <p:nvPr userDrawn="1"/>
        </p:nvSpPr>
        <p:spPr>
          <a:xfrm>
            <a:off x="1162050" y="4053658"/>
            <a:ext cx="9696449" cy="1956617"/>
          </a:xfrm>
          <a:prstGeom prst="rect">
            <a:avLst/>
          </a:prstGeom>
          <a:solidFill>
            <a:srgbClr val="F8D4F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DAB53AAA-6898-0144-B6AC-5C3763CE300B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310132" y="146810"/>
            <a:ext cx="7381875" cy="1192223"/>
          </a:xfrm>
          <a:prstGeom prst="rect">
            <a:avLst/>
          </a:prstGeom>
          <a:solidFill>
            <a:srgbClr val="F8D4FC"/>
          </a:solidFill>
          <a:ln w="38100"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BF5E02DF-D307-0D1F-29FC-200E166D06B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467495" y="1778824"/>
            <a:ext cx="9067153" cy="1576935"/>
          </a:xfrm>
          <a:prstGeom prst="rect">
            <a:avLst/>
          </a:prstGeom>
          <a:noFill/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E7DF70F7-1910-014E-D371-6A31E40FD481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467494" y="4268201"/>
            <a:ext cx="9067153" cy="157693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C51AA2-9B6C-B227-AE62-58EAA8EF880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7654" y="6336276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50138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ext Boxes (Purp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BDB7C5-445F-A3EA-B864-1310A6E33D84}"/>
              </a:ext>
            </a:extLst>
          </p:cNvPr>
          <p:cNvSpPr/>
          <p:nvPr userDrawn="1"/>
        </p:nvSpPr>
        <p:spPr>
          <a:xfrm>
            <a:off x="1296512" y="1720492"/>
            <a:ext cx="9838213" cy="2070458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920B2C3-6031-59F5-F968-A8A69FE0E8F5}"/>
              </a:ext>
            </a:extLst>
          </p:cNvPr>
          <p:cNvSpPr/>
          <p:nvPr userDrawn="1"/>
        </p:nvSpPr>
        <p:spPr>
          <a:xfrm>
            <a:off x="1162050" y="1586683"/>
            <a:ext cx="9696449" cy="1956617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12F1E23-C6DD-FC11-93BE-D3C731BEE7C3}"/>
              </a:ext>
            </a:extLst>
          </p:cNvPr>
          <p:cNvSpPr/>
          <p:nvPr userDrawn="1"/>
        </p:nvSpPr>
        <p:spPr>
          <a:xfrm>
            <a:off x="1296512" y="4187467"/>
            <a:ext cx="9838213" cy="2070458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DEA4B3-4B7F-6659-5F0E-FF222B0C25B1}"/>
              </a:ext>
            </a:extLst>
          </p:cNvPr>
          <p:cNvSpPr/>
          <p:nvPr userDrawn="1"/>
        </p:nvSpPr>
        <p:spPr>
          <a:xfrm>
            <a:off x="1162050" y="4053658"/>
            <a:ext cx="9696449" cy="1956617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DAB53AAA-6898-0144-B6AC-5C3763CE300B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310132" y="146810"/>
            <a:ext cx="7381875" cy="1192223"/>
          </a:xfrm>
          <a:prstGeom prst="rect">
            <a:avLst/>
          </a:prstGeom>
          <a:solidFill>
            <a:srgbClr val="A6ECF4"/>
          </a:solidFill>
          <a:ln w="38100"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BF5E02DF-D307-0D1F-29FC-200E166D06B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467495" y="1778824"/>
            <a:ext cx="9067153" cy="1576935"/>
          </a:xfrm>
          <a:prstGeom prst="rect">
            <a:avLst/>
          </a:prstGeom>
          <a:noFill/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E7DF70F7-1910-014E-D371-6A31E40FD481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467494" y="4268201"/>
            <a:ext cx="9067153" cy="157693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C51AA2-9B6C-B227-AE62-58EAA8EF880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7654" y="6336276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70254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ext Box (Pink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B424219-6F8A-9920-4049-B19B8987B78A}"/>
              </a:ext>
            </a:extLst>
          </p:cNvPr>
          <p:cNvSpPr/>
          <p:nvPr userDrawn="1"/>
        </p:nvSpPr>
        <p:spPr>
          <a:xfrm>
            <a:off x="1029811" y="1133270"/>
            <a:ext cx="10457339" cy="4433029"/>
          </a:xfrm>
          <a:prstGeom prst="rect">
            <a:avLst/>
          </a:prstGeom>
          <a:solidFill>
            <a:srgbClr val="F8D4F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9D7BFF2-3CB8-5F67-1BF7-629C6432653D}"/>
              </a:ext>
            </a:extLst>
          </p:cNvPr>
          <p:cNvSpPr/>
          <p:nvPr userDrawn="1"/>
        </p:nvSpPr>
        <p:spPr>
          <a:xfrm>
            <a:off x="647700" y="847725"/>
            <a:ext cx="10457337" cy="4381224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7EC30211-E96F-F671-D3B8-D74EC6AE49AD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838846" y="1019626"/>
            <a:ext cx="10098443" cy="75733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247F37D-0EDE-545F-664B-2DD52551B9AA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838846" y="1948860"/>
            <a:ext cx="10098443" cy="31321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8EEE28-AEF4-2705-343E-8D2FC1D5BFE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40117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ext Box (Pink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B424219-6F8A-9920-4049-B19B8987B78A}"/>
              </a:ext>
            </a:extLst>
          </p:cNvPr>
          <p:cNvSpPr/>
          <p:nvPr userDrawn="1"/>
        </p:nvSpPr>
        <p:spPr>
          <a:xfrm>
            <a:off x="1029811" y="1133270"/>
            <a:ext cx="10457339" cy="4433029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9D7BFF2-3CB8-5F67-1BF7-629C6432653D}"/>
              </a:ext>
            </a:extLst>
          </p:cNvPr>
          <p:cNvSpPr/>
          <p:nvPr userDrawn="1"/>
        </p:nvSpPr>
        <p:spPr>
          <a:xfrm>
            <a:off x="647700" y="847725"/>
            <a:ext cx="10457337" cy="4381224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7EC30211-E96F-F671-D3B8-D74EC6AE49AD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838846" y="1019626"/>
            <a:ext cx="10098443" cy="75733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247F37D-0EDE-545F-664B-2DD52551B9AA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838846" y="1948860"/>
            <a:ext cx="10098443" cy="31321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8EEE28-AEF4-2705-343E-8D2FC1D5BFE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85972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cons and Text (Grey Purp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B901323-70FC-FCE6-FD6E-29FD2F1948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645" y="228211"/>
            <a:ext cx="3209544" cy="555115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5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Page Title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5ABEDE2-3283-4F2B-0F46-0B6B7F340AF0}"/>
              </a:ext>
            </a:extLst>
          </p:cNvPr>
          <p:cNvSpPr/>
          <p:nvPr userDrawn="1"/>
        </p:nvSpPr>
        <p:spPr>
          <a:xfrm>
            <a:off x="5449412" y="453667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39F2358-AB7C-AF2D-4E4F-92C2A945F153}"/>
              </a:ext>
            </a:extLst>
          </p:cNvPr>
          <p:cNvSpPr/>
          <p:nvPr userDrawn="1"/>
        </p:nvSpPr>
        <p:spPr>
          <a:xfrm>
            <a:off x="5314950" y="319858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7837DC53-3632-09E9-97F4-84C6B0881CFC}"/>
              </a:ext>
            </a:extLst>
          </p:cNvPr>
          <p:cNvSpPr/>
          <p:nvPr userDrawn="1"/>
        </p:nvSpPr>
        <p:spPr>
          <a:xfrm>
            <a:off x="3880326" y="228211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A1B727CF-BBC1-EFBA-E445-220B357FA7BC}"/>
              </a:ext>
            </a:extLst>
          </p:cNvPr>
          <p:cNvSpPr/>
          <p:nvPr userDrawn="1"/>
        </p:nvSpPr>
        <p:spPr>
          <a:xfrm>
            <a:off x="5449412" y="1699443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112B8830-76AF-69A4-D878-33874CF9D4EF}"/>
              </a:ext>
            </a:extLst>
          </p:cNvPr>
          <p:cNvSpPr/>
          <p:nvPr userDrawn="1"/>
        </p:nvSpPr>
        <p:spPr>
          <a:xfrm>
            <a:off x="5314950" y="1569052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5990540A-EFB5-C30B-1984-9E748721D626}"/>
              </a:ext>
            </a:extLst>
          </p:cNvPr>
          <p:cNvSpPr/>
          <p:nvPr userDrawn="1"/>
        </p:nvSpPr>
        <p:spPr>
          <a:xfrm>
            <a:off x="5449412" y="2945219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A3190599-42C1-823B-C00F-62963C9BA25C}"/>
              </a:ext>
            </a:extLst>
          </p:cNvPr>
          <p:cNvSpPr/>
          <p:nvPr userDrawn="1"/>
        </p:nvSpPr>
        <p:spPr>
          <a:xfrm>
            <a:off x="5314950" y="2814828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2FE9A8F3-F012-E2CE-971F-84926AB936D3}"/>
              </a:ext>
            </a:extLst>
          </p:cNvPr>
          <p:cNvSpPr/>
          <p:nvPr userDrawn="1"/>
        </p:nvSpPr>
        <p:spPr>
          <a:xfrm>
            <a:off x="5449412" y="4190995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EC4127D-8101-5434-D0D0-0560EA3DD2C7}"/>
              </a:ext>
            </a:extLst>
          </p:cNvPr>
          <p:cNvSpPr/>
          <p:nvPr userDrawn="1"/>
        </p:nvSpPr>
        <p:spPr>
          <a:xfrm>
            <a:off x="5314950" y="4060604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7761A9C6-80CE-C3E8-B4C1-E7CCDE28CEA0}"/>
              </a:ext>
            </a:extLst>
          </p:cNvPr>
          <p:cNvSpPr/>
          <p:nvPr userDrawn="1"/>
        </p:nvSpPr>
        <p:spPr>
          <a:xfrm>
            <a:off x="5449412" y="5436771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626E6EA6-49EB-0B62-B6BA-55CF8915F354}"/>
              </a:ext>
            </a:extLst>
          </p:cNvPr>
          <p:cNvSpPr/>
          <p:nvPr userDrawn="1"/>
        </p:nvSpPr>
        <p:spPr>
          <a:xfrm>
            <a:off x="5314950" y="5306380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1F9381D7-CCEB-785B-3B78-A5A766D2E94A}"/>
              </a:ext>
            </a:extLst>
          </p:cNvPr>
          <p:cNvSpPr/>
          <p:nvPr userDrawn="1"/>
        </p:nvSpPr>
        <p:spPr>
          <a:xfrm>
            <a:off x="3880326" y="1521519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AC8D3031-D714-AF9F-06C2-8F76868A3D30}"/>
              </a:ext>
            </a:extLst>
          </p:cNvPr>
          <p:cNvSpPr/>
          <p:nvPr userDrawn="1"/>
        </p:nvSpPr>
        <p:spPr>
          <a:xfrm>
            <a:off x="3880326" y="2795455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8A401054-D17A-2346-8B6E-6CBEDBA956A7}"/>
              </a:ext>
            </a:extLst>
          </p:cNvPr>
          <p:cNvSpPr/>
          <p:nvPr userDrawn="1"/>
        </p:nvSpPr>
        <p:spPr>
          <a:xfrm>
            <a:off x="3858339" y="4069391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79C434E0-3183-3FAE-D4E4-840F6C8ACFCB}"/>
              </a:ext>
            </a:extLst>
          </p:cNvPr>
          <p:cNvSpPr/>
          <p:nvPr userDrawn="1"/>
        </p:nvSpPr>
        <p:spPr>
          <a:xfrm>
            <a:off x="3880326" y="5361264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24E93370-8417-DDD2-4F67-2918C79C16E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510830" y="423932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6C41AD60-FE4A-406E-5BBC-50DED6EF15D0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507810" y="748822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B208F208-716F-4A16-9BCC-2163E7A90DA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5507810" y="1624380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1" name="Text Placeholder 7">
            <a:extLst>
              <a:ext uri="{FF2B5EF4-FFF2-40B4-BE49-F238E27FC236}">
                <a16:creationId xmlns:a16="http://schemas.microsoft.com/office/drawing/2014/main" id="{A09321DE-4832-2267-1806-864CAD402AA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5507810" y="1991165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834C4C14-0418-AE41-F0FB-D9EC2383BDBF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5507810" y="2908944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3" name="Text Placeholder 7">
            <a:extLst>
              <a:ext uri="{FF2B5EF4-FFF2-40B4-BE49-F238E27FC236}">
                <a16:creationId xmlns:a16="http://schemas.microsoft.com/office/drawing/2014/main" id="{EE685C88-8A41-88F9-243B-5B288B4B082F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5504790" y="3233834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C23988A1-0350-45CF-A287-5285A80CD98D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5507810" y="4162350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5" name="Text Placeholder 7">
            <a:extLst>
              <a:ext uri="{FF2B5EF4-FFF2-40B4-BE49-F238E27FC236}">
                <a16:creationId xmlns:a16="http://schemas.microsoft.com/office/drawing/2014/main" id="{F133424F-B034-FFA5-6C40-A703D764FA6B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5504790" y="4487240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6" name="Text Placeholder 7">
            <a:extLst>
              <a:ext uri="{FF2B5EF4-FFF2-40B4-BE49-F238E27FC236}">
                <a16:creationId xmlns:a16="http://schemas.microsoft.com/office/drawing/2014/main" id="{E9A148D5-98B5-2950-5F8B-E16C2F7C1A2A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5507810" y="5369205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059225CD-C9C1-A697-E56D-14CA6857551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5504790" y="5694095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133030-6DE4-0470-B217-59EC1F061E2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57597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cons and Text (Grey Purp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B901323-70FC-FCE6-FD6E-29FD2F1948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645" y="228211"/>
            <a:ext cx="3209544" cy="555115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5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Page Title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5ABEDE2-3283-4F2B-0F46-0B6B7F340AF0}"/>
              </a:ext>
            </a:extLst>
          </p:cNvPr>
          <p:cNvSpPr/>
          <p:nvPr userDrawn="1"/>
        </p:nvSpPr>
        <p:spPr>
          <a:xfrm>
            <a:off x="5449412" y="453667"/>
            <a:ext cx="6199663" cy="85782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39F2358-AB7C-AF2D-4E4F-92C2A945F153}"/>
              </a:ext>
            </a:extLst>
          </p:cNvPr>
          <p:cNvSpPr/>
          <p:nvPr userDrawn="1"/>
        </p:nvSpPr>
        <p:spPr>
          <a:xfrm>
            <a:off x="5314950" y="319858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7837DC53-3632-09E9-97F4-84C6B0881CFC}"/>
              </a:ext>
            </a:extLst>
          </p:cNvPr>
          <p:cNvSpPr/>
          <p:nvPr userDrawn="1"/>
        </p:nvSpPr>
        <p:spPr>
          <a:xfrm>
            <a:off x="3880326" y="228211"/>
            <a:ext cx="1167367" cy="1136178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A1B727CF-BBC1-EFBA-E445-220B357FA7BC}"/>
              </a:ext>
            </a:extLst>
          </p:cNvPr>
          <p:cNvSpPr/>
          <p:nvPr userDrawn="1"/>
        </p:nvSpPr>
        <p:spPr>
          <a:xfrm>
            <a:off x="5449412" y="1699443"/>
            <a:ext cx="6199663" cy="85782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112B8830-76AF-69A4-D878-33874CF9D4EF}"/>
              </a:ext>
            </a:extLst>
          </p:cNvPr>
          <p:cNvSpPr/>
          <p:nvPr userDrawn="1"/>
        </p:nvSpPr>
        <p:spPr>
          <a:xfrm>
            <a:off x="5314950" y="1569052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5990540A-EFB5-C30B-1984-9E748721D626}"/>
              </a:ext>
            </a:extLst>
          </p:cNvPr>
          <p:cNvSpPr/>
          <p:nvPr userDrawn="1"/>
        </p:nvSpPr>
        <p:spPr>
          <a:xfrm>
            <a:off x="5449412" y="2945219"/>
            <a:ext cx="6199663" cy="85782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A3190599-42C1-823B-C00F-62963C9BA25C}"/>
              </a:ext>
            </a:extLst>
          </p:cNvPr>
          <p:cNvSpPr/>
          <p:nvPr userDrawn="1"/>
        </p:nvSpPr>
        <p:spPr>
          <a:xfrm>
            <a:off x="5314950" y="2814828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2FE9A8F3-F012-E2CE-971F-84926AB936D3}"/>
              </a:ext>
            </a:extLst>
          </p:cNvPr>
          <p:cNvSpPr/>
          <p:nvPr userDrawn="1"/>
        </p:nvSpPr>
        <p:spPr>
          <a:xfrm>
            <a:off x="5449412" y="4190995"/>
            <a:ext cx="6199663" cy="85782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EC4127D-8101-5434-D0D0-0560EA3DD2C7}"/>
              </a:ext>
            </a:extLst>
          </p:cNvPr>
          <p:cNvSpPr/>
          <p:nvPr userDrawn="1"/>
        </p:nvSpPr>
        <p:spPr>
          <a:xfrm>
            <a:off x="5314950" y="4060604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7761A9C6-80CE-C3E8-B4C1-E7CCDE28CEA0}"/>
              </a:ext>
            </a:extLst>
          </p:cNvPr>
          <p:cNvSpPr/>
          <p:nvPr userDrawn="1"/>
        </p:nvSpPr>
        <p:spPr>
          <a:xfrm>
            <a:off x="5449412" y="5436771"/>
            <a:ext cx="6199663" cy="85782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626E6EA6-49EB-0B62-B6BA-55CF8915F354}"/>
              </a:ext>
            </a:extLst>
          </p:cNvPr>
          <p:cNvSpPr/>
          <p:nvPr userDrawn="1"/>
        </p:nvSpPr>
        <p:spPr>
          <a:xfrm>
            <a:off x="5314950" y="5306380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1F9381D7-CCEB-785B-3B78-A5A766D2E94A}"/>
              </a:ext>
            </a:extLst>
          </p:cNvPr>
          <p:cNvSpPr/>
          <p:nvPr userDrawn="1"/>
        </p:nvSpPr>
        <p:spPr>
          <a:xfrm>
            <a:off x="3880326" y="1521519"/>
            <a:ext cx="1167367" cy="1136178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AC8D3031-D714-AF9F-06C2-8F76868A3D30}"/>
              </a:ext>
            </a:extLst>
          </p:cNvPr>
          <p:cNvSpPr/>
          <p:nvPr userDrawn="1"/>
        </p:nvSpPr>
        <p:spPr>
          <a:xfrm>
            <a:off x="3880326" y="2795455"/>
            <a:ext cx="1167367" cy="1136178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8A401054-D17A-2346-8B6E-6CBEDBA956A7}"/>
              </a:ext>
            </a:extLst>
          </p:cNvPr>
          <p:cNvSpPr/>
          <p:nvPr userDrawn="1"/>
        </p:nvSpPr>
        <p:spPr>
          <a:xfrm>
            <a:off x="3858339" y="4069391"/>
            <a:ext cx="1167367" cy="1136178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79C434E0-3183-3FAE-D4E4-840F6C8ACFCB}"/>
              </a:ext>
            </a:extLst>
          </p:cNvPr>
          <p:cNvSpPr/>
          <p:nvPr userDrawn="1"/>
        </p:nvSpPr>
        <p:spPr>
          <a:xfrm>
            <a:off x="3880326" y="5361264"/>
            <a:ext cx="1167367" cy="1136178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24E93370-8417-DDD2-4F67-2918C79C16E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510830" y="423932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6C41AD60-FE4A-406E-5BBC-50DED6EF15D0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507810" y="748822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B208F208-716F-4A16-9BCC-2163E7A90DA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5507810" y="1624380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1" name="Text Placeholder 7">
            <a:extLst>
              <a:ext uri="{FF2B5EF4-FFF2-40B4-BE49-F238E27FC236}">
                <a16:creationId xmlns:a16="http://schemas.microsoft.com/office/drawing/2014/main" id="{A09321DE-4832-2267-1806-864CAD402AA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5507810" y="1991165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834C4C14-0418-AE41-F0FB-D9EC2383BDBF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5507810" y="2908944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3" name="Text Placeholder 7">
            <a:extLst>
              <a:ext uri="{FF2B5EF4-FFF2-40B4-BE49-F238E27FC236}">
                <a16:creationId xmlns:a16="http://schemas.microsoft.com/office/drawing/2014/main" id="{EE685C88-8A41-88F9-243B-5B288B4B082F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5504790" y="3233834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C23988A1-0350-45CF-A287-5285A80CD98D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5507810" y="4162350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5" name="Text Placeholder 7">
            <a:extLst>
              <a:ext uri="{FF2B5EF4-FFF2-40B4-BE49-F238E27FC236}">
                <a16:creationId xmlns:a16="http://schemas.microsoft.com/office/drawing/2014/main" id="{F133424F-B034-FFA5-6C40-A703D764FA6B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5504790" y="4487240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6" name="Text Placeholder 7">
            <a:extLst>
              <a:ext uri="{FF2B5EF4-FFF2-40B4-BE49-F238E27FC236}">
                <a16:creationId xmlns:a16="http://schemas.microsoft.com/office/drawing/2014/main" id="{E9A148D5-98B5-2950-5F8B-E16C2F7C1A2A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5507810" y="5369205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059225CD-C9C1-A697-E56D-14CA6857551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5504790" y="5694095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133030-6DE4-0470-B217-59EC1F061E2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86448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BDB7C5-445F-A3EA-B864-1310A6E33D84}"/>
              </a:ext>
            </a:extLst>
          </p:cNvPr>
          <p:cNvSpPr/>
          <p:nvPr userDrawn="1"/>
        </p:nvSpPr>
        <p:spPr>
          <a:xfrm>
            <a:off x="716043" y="1768116"/>
            <a:ext cx="3237388" cy="4785083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920B2C3-6031-59F5-F968-A8A69FE0E8F5}"/>
              </a:ext>
            </a:extLst>
          </p:cNvPr>
          <p:cNvSpPr/>
          <p:nvPr userDrawn="1"/>
        </p:nvSpPr>
        <p:spPr>
          <a:xfrm>
            <a:off x="581580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DD938E2-1788-6D37-8F26-559FB671C06A}"/>
              </a:ext>
            </a:extLst>
          </p:cNvPr>
          <p:cNvSpPr/>
          <p:nvPr userDrawn="1"/>
        </p:nvSpPr>
        <p:spPr>
          <a:xfrm>
            <a:off x="4611768" y="1768116"/>
            <a:ext cx="3237388" cy="4785083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9403892-B416-C02E-F076-B678431F1830}"/>
              </a:ext>
            </a:extLst>
          </p:cNvPr>
          <p:cNvSpPr/>
          <p:nvPr userDrawn="1"/>
        </p:nvSpPr>
        <p:spPr>
          <a:xfrm>
            <a:off x="4477305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BDD74D-6A4D-4587-8D92-73FD47FF3262}"/>
              </a:ext>
            </a:extLst>
          </p:cNvPr>
          <p:cNvSpPr/>
          <p:nvPr userDrawn="1"/>
        </p:nvSpPr>
        <p:spPr>
          <a:xfrm>
            <a:off x="8402717" y="1768116"/>
            <a:ext cx="3237388" cy="4785083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BA0C2FF-6863-78B7-5DA1-1F5B0062FF21}"/>
              </a:ext>
            </a:extLst>
          </p:cNvPr>
          <p:cNvSpPr/>
          <p:nvPr userDrawn="1"/>
        </p:nvSpPr>
        <p:spPr>
          <a:xfrm>
            <a:off x="8268254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631B427E-879C-388A-173F-3BAAAA2CB6D2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86358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3D398AB1-FA2E-2BAE-C5B6-53E0AE657ACF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673932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0" name="Text Placeholder 7">
            <a:extLst>
              <a:ext uri="{FF2B5EF4-FFF2-40B4-BE49-F238E27FC236}">
                <a16:creationId xmlns:a16="http://schemas.microsoft.com/office/drawing/2014/main" id="{ECB69C53-10B9-3D91-0613-6A9D0D66714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4594398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A8D2134E-E476-8BDD-B8F7-4FCA33738C0F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4581972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49B97262-D36D-2DD9-1AA5-9396EA6444E4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8373030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3" name="Text Placeholder 7">
            <a:extLst>
              <a:ext uri="{FF2B5EF4-FFF2-40B4-BE49-F238E27FC236}">
                <a16:creationId xmlns:a16="http://schemas.microsoft.com/office/drawing/2014/main" id="{4D55390D-B985-4D64-A078-9BDD1A8CD180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8360604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5D9BB5EE-35D6-9DB9-A2EB-5B151C99C895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310132" y="146810"/>
            <a:ext cx="7381875" cy="1192223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5E7A14-16D9-7388-CFB7-42045377540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1485" y="6489286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36305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BDB7C5-445F-A3EA-B864-1310A6E33D84}"/>
              </a:ext>
            </a:extLst>
          </p:cNvPr>
          <p:cNvSpPr/>
          <p:nvPr userDrawn="1"/>
        </p:nvSpPr>
        <p:spPr>
          <a:xfrm>
            <a:off x="716043" y="1768116"/>
            <a:ext cx="3237388" cy="478508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920B2C3-6031-59F5-F968-A8A69FE0E8F5}"/>
              </a:ext>
            </a:extLst>
          </p:cNvPr>
          <p:cNvSpPr/>
          <p:nvPr userDrawn="1"/>
        </p:nvSpPr>
        <p:spPr>
          <a:xfrm>
            <a:off x="581580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DD938E2-1788-6D37-8F26-559FB671C06A}"/>
              </a:ext>
            </a:extLst>
          </p:cNvPr>
          <p:cNvSpPr/>
          <p:nvPr userDrawn="1"/>
        </p:nvSpPr>
        <p:spPr>
          <a:xfrm>
            <a:off x="4611768" y="1768116"/>
            <a:ext cx="3237388" cy="478508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9403892-B416-C02E-F076-B678431F1830}"/>
              </a:ext>
            </a:extLst>
          </p:cNvPr>
          <p:cNvSpPr/>
          <p:nvPr userDrawn="1"/>
        </p:nvSpPr>
        <p:spPr>
          <a:xfrm>
            <a:off x="4477305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BDD74D-6A4D-4587-8D92-73FD47FF3262}"/>
              </a:ext>
            </a:extLst>
          </p:cNvPr>
          <p:cNvSpPr/>
          <p:nvPr userDrawn="1"/>
        </p:nvSpPr>
        <p:spPr>
          <a:xfrm>
            <a:off x="8402717" y="1768116"/>
            <a:ext cx="3237388" cy="478508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BA0C2FF-6863-78B7-5DA1-1F5B0062FF21}"/>
              </a:ext>
            </a:extLst>
          </p:cNvPr>
          <p:cNvSpPr/>
          <p:nvPr userDrawn="1"/>
        </p:nvSpPr>
        <p:spPr>
          <a:xfrm>
            <a:off x="8268254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631B427E-879C-388A-173F-3BAAAA2CB6D2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86358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3D398AB1-FA2E-2BAE-C5B6-53E0AE657ACF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673932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0" name="Text Placeholder 7">
            <a:extLst>
              <a:ext uri="{FF2B5EF4-FFF2-40B4-BE49-F238E27FC236}">
                <a16:creationId xmlns:a16="http://schemas.microsoft.com/office/drawing/2014/main" id="{ECB69C53-10B9-3D91-0613-6A9D0D66714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4594398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A8D2134E-E476-8BDD-B8F7-4FCA33738C0F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4581972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49B97262-D36D-2DD9-1AA5-9396EA6444E4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8373030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3" name="Text Placeholder 7">
            <a:extLst>
              <a:ext uri="{FF2B5EF4-FFF2-40B4-BE49-F238E27FC236}">
                <a16:creationId xmlns:a16="http://schemas.microsoft.com/office/drawing/2014/main" id="{4D55390D-B985-4D64-A078-9BDD1A8CD180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8360604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5D9BB5EE-35D6-9DB9-A2EB-5B151C99C895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310132" y="146810"/>
            <a:ext cx="7381875" cy="1192223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5E7A14-16D9-7388-CFB7-42045377540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1485" y="6489286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53879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uotation (purp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806CF10-9290-EF84-5F61-B2EA5A5175DC}"/>
              </a:ext>
            </a:extLst>
          </p:cNvPr>
          <p:cNvSpPr/>
          <p:nvPr userDrawn="1"/>
        </p:nvSpPr>
        <p:spPr>
          <a:xfrm>
            <a:off x="1020934" y="804797"/>
            <a:ext cx="10457339" cy="4877006"/>
          </a:xfrm>
          <a:prstGeom prst="rect">
            <a:avLst/>
          </a:prstGeom>
          <a:solidFill>
            <a:srgbClr val="F8D4F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1E814EE-D414-94A7-AA3C-95758212569B}"/>
              </a:ext>
            </a:extLst>
          </p:cNvPr>
          <p:cNvSpPr/>
          <p:nvPr userDrawn="1"/>
        </p:nvSpPr>
        <p:spPr>
          <a:xfrm>
            <a:off x="638823" y="519251"/>
            <a:ext cx="10457337" cy="482001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F8F1B56-3D56-0DEC-83E4-5BD86F98D09E}"/>
              </a:ext>
            </a:extLst>
          </p:cNvPr>
          <p:cNvSpPr txBox="1"/>
          <p:nvPr userDrawn="1"/>
        </p:nvSpPr>
        <p:spPr>
          <a:xfrm>
            <a:off x="753123" y="-90348"/>
            <a:ext cx="1504950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700">
                <a:ln w="19050">
                  <a:solidFill>
                    <a:schemeClr val="tx1"/>
                  </a:solidFill>
                </a:ln>
                <a:solidFill>
                  <a:srgbClr val="F8D4F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A427DBA-0F7A-9D5B-F86A-63949B4E6CB4}"/>
              </a:ext>
            </a:extLst>
          </p:cNvPr>
          <p:cNvSpPr txBox="1"/>
          <p:nvPr userDrawn="1"/>
        </p:nvSpPr>
        <p:spPr>
          <a:xfrm>
            <a:off x="9591209" y="3260740"/>
            <a:ext cx="1504951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700">
                <a:ln w="19050">
                  <a:solidFill>
                    <a:schemeClr val="tx1"/>
                  </a:solidFill>
                </a:ln>
                <a:solidFill>
                  <a:srgbClr val="F8D4F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B96BABB4-F710-D1F5-39FB-90F3DD353AC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33630" y="1950214"/>
            <a:ext cx="9721049" cy="20092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i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897F54A4-81DB-EBF1-B932-4B0C94AB7DE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020934" y="4180131"/>
            <a:ext cx="6269115" cy="43489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3990A6AF-C70B-3E22-63EE-12F783C58ADF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020934" y="4740115"/>
            <a:ext cx="6269115" cy="43489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3E404A-8C38-A904-6ECA-25113C94E97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88993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meline Circles (Pink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>
            <a:extLst>
              <a:ext uri="{FF2B5EF4-FFF2-40B4-BE49-F238E27FC236}">
                <a16:creationId xmlns:a16="http://schemas.microsoft.com/office/drawing/2014/main" id="{C3D814D6-7CB4-C9BA-16F2-4047038D243E}"/>
              </a:ext>
            </a:extLst>
          </p:cNvPr>
          <p:cNvSpPr/>
          <p:nvPr userDrawn="1"/>
        </p:nvSpPr>
        <p:spPr>
          <a:xfrm>
            <a:off x="576978" y="1812131"/>
            <a:ext cx="2486026" cy="2595563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D013A334-36BB-6ECD-80C9-8D95992EE9E7}"/>
              </a:ext>
            </a:extLst>
          </p:cNvPr>
          <p:cNvSpPr/>
          <p:nvPr userDrawn="1"/>
        </p:nvSpPr>
        <p:spPr>
          <a:xfrm>
            <a:off x="458391" y="1771649"/>
            <a:ext cx="2486026" cy="2595563"/>
          </a:xfrm>
          <a:prstGeom prst="ellipse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AE88401-A50E-910D-E8DC-8FD373F80B77}"/>
              </a:ext>
            </a:extLst>
          </p:cNvPr>
          <p:cNvSpPr/>
          <p:nvPr userDrawn="1"/>
        </p:nvSpPr>
        <p:spPr>
          <a:xfrm>
            <a:off x="2625090" y="3910011"/>
            <a:ext cx="2486026" cy="2595563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3C432692-16F8-73CA-87A3-C46D1BC05B8D}"/>
              </a:ext>
            </a:extLst>
          </p:cNvPr>
          <p:cNvSpPr/>
          <p:nvPr userDrawn="1"/>
        </p:nvSpPr>
        <p:spPr>
          <a:xfrm>
            <a:off x="2510790" y="3869530"/>
            <a:ext cx="2486026" cy="2595563"/>
          </a:xfrm>
          <a:prstGeom prst="ellipse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3778D24F-99CF-538F-F76B-7796EEA3DF51}"/>
              </a:ext>
            </a:extLst>
          </p:cNvPr>
          <p:cNvSpPr/>
          <p:nvPr userDrawn="1"/>
        </p:nvSpPr>
        <p:spPr>
          <a:xfrm>
            <a:off x="4835366" y="1771650"/>
            <a:ext cx="2486026" cy="2595563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B402A288-8464-6DCC-61AC-ED54E45078B5}"/>
              </a:ext>
            </a:extLst>
          </p:cNvPr>
          <p:cNvSpPr/>
          <p:nvPr userDrawn="1"/>
        </p:nvSpPr>
        <p:spPr>
          <a:xfrm>
            <a:off x="4721066" y="1731169"/>
            <a:ext cx="2486026" cy="2595563"/>
          </a:xfrm>
          <a:prstGeom prst="ellipse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016943CD-D689-9AC2-7AE5-0AE5659BE10B}"/>
              </a:ext>
            </a:extLst>
          </p:cNvPr>
          <p:cNvSpPr/>
          <p:nvPr userDrawn="1"/>
        </p:nvSpPr>
        <p:spPr>
          <a:xfrm>
            <a:off x="7005640" y="3910011"/>
            <a:ext cx="2486026" cy="2595563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DF0483DF-671F-1C81-12C1-F5C9D640F5FD}"/>
              </a:ext>
            </a:extLst>
          </p:cNvPr>
          <p:cNvSpPr/>
          <p:nvPr userDrawn="1"/>
        </p:nvSpPr>
        <p:spPr>
          <a:xfrm>
            <a:off x="6891340" y="3869530"/>
            <a:ext cx="2486026" cy="2595563"/>
          </a:xfrm>
          <a:prstGeom prst="ellipse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C66AB5D-B80D-788B-3875-5624EC200D42}"/>
              </a:ext>
            </a:extLst>
          </p:cNvPr>
          <p:cNvSpPr/>
          <p:nvPr userDrawn="1"/>
        </p:nvSpPr>
        <p:spPr>
          <a:xfrm>
            <a:off x="8940165" y="1731169"/>
            <a:ext cx="2486026" cy="2595563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FA8990A0-2F3E-D683-07C5-D94D7FAEB846}"/>
              </a:ext>
            </a:extLst>
          </p:cNvPr>
          <p:cNvSpPr/>
          <p:nvPr userDrawn="1"/>
        </p:nvSpPr>
        <p:spPr>
          <a:xfrm>
            <a:off x="8825865" y="1690688"/>
            <a:ext cx="2486026" cy="2595563"/>
          </a:xfrm>
          <a:prstGeom prst="ellipse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973C0DE8-2E7C-EA42-125F-D15EDC0E1E51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80109" y="2069318"/>
            <a:ext cx="1630682" cy="6250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2D3BF386-55AD-D7B8-3F0F-4F1F7466E6EB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77603" y="2741406"/>
            <a:ext cx="2046133" cy="9206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7" name="Text Placeholder 7">
            <a:extLst>
              <a:ext uri="{FF2B5EF4-FFF2-40B4-BE49-F238E27FC236}">
                <a16:creationId xmlns:a16="http://schemas.microsoft.com/office/drawing/2014/main" id="{51BB1033-B536-B5BA-52A0-8FDA2E383860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458391" y="158794"/>
            <a:ext cx="11242377" cy="1192223"/>
          </a:xfrm>
          <a:prstGeom prst="rect">
            <a:avLst/>
          </a:prstGeom>
          <a:solidFill>
            <a:schemeClr val="bg2"/>
          </a:solidFill>
          <a:ln w="38100"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2" name="Text Placeholder 7">
            <a:extLst>
              <a:ext uri="{FF2B5EF4-FFF2-40B4-BE49-F238E27FC236}">
                <a16:creationId xmlns:a16="http://schemas.microsoft.com/office/drawing/2014/main" id="{684F6138-0814-0412-DF1D-C985C5F2F18A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5186601" y="2069318"/>
            <a:ext cx="1630682" cy="6250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3" name="Text Placeholder 7">
            <a:extLst>
              <a:ext uri="{FF2B5EF4-FFF2-40B4-BE49-F238E27FC236}">
                <a16:creationId xmlns:a16="http://schemas.microsoft.com/office/drawing/2014/main" id="{2E280127-ACE5-44A2-935D-995C3316D251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4984095" y="2741406"/>
            <a:ext cx="2046133" cy="9206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4" name="Text Placeholder 7">
            <a:extLst>
              <a:ext uri="{FF2B5EF4-FFF2-40B4-BE49-F238E27FC236}">
                <a16:creationId xmlns:a16="http://schemas.microsoft.com/office/drawing/2014/main" id="{802CCF49-F7CB-EAE9-FC8C-F731DCA31C4B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9295041" y="2021749"/>
            <a:ext cx="1630682" cy="6250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5" name="Text Placeholder 7">
            <a:extLst>
              <a:ext uri="{FF2B5EF4-FFF2-40B4-BE49-F238E27FC236}">
                <a16:creationId xmlns:a16="http://schemas.microsoft.com/office/drawing/2014/main" id="{9235EEAF-0253-6B33-C44A-334F861B4114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9092535" y="2693837"/>
            <a:ext cx="2046133" cy="9206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6" name="Text Placeholder 7">
            <a:extLst>
              <a:ext uri="{FF2B5EF4-FFF2-40B4-BE49-F238E27FC236}">
                <a16:creationId xmlns:a16="http://schemas.microsoft.com/office/drawing/2014/main" id="{10F0103E-F565-3290-9042-1C170DCF15EA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2962818" y="4196720"/>
            <a:ext cx="1630682" cy="6250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7" name="Text Placeholder 7">
            <a:extLst>
              <a:ext uri="{FF2B5EF4-FFF2-40B4-BE49-F238E27FC236}">
                <a16:creationId xmlns:a16="http://schemas.microsoft.com/office/drawing/2014/main" id="{79475FC6-38A7-8AD4-8F1A-BA3F9E6BF05D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2760312" y="4868808"/>
            <a:ext cx="2046133" cy="9206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2" name="Text Placeholder 7">
            <a:extLst>
              <a:ext uri="{FF2B5EF4-FFF2-40B4-BE49-F238E27FC236}">
                <a16:creationId xmlns:a16="http://schemas.microsoft.com/office/drawing/2014/main" id="{05EE11E2-B584-D848-8581-785C5C0AB370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7321392" y="4162835"/>
            <a:ext cx="1630682" cy="6250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3" name="Text Placeholder 7">
            <a:extLst>
              <a:ext uri="{FF2B5EF4-FFF2-40B4-BE49-F238E27FC236}">
                <a16:creationId xmlns:a16="http://schemas.microsoft.com/office/drawing/2014/main" id="{47710165-A169-58EC-08DA-BB1F23991759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7118886" y="4834923"/>
            <a:ext cx="2046133" cy="9206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9" name="Picture 8" descr="A white text with a black background&#10;&#10;Description automatically generated">
            <a:extLst>
              <a:ext uri="{FF2B5EF4-FFF2-40B4-BE49-F238E27FC236}">
                <a16:creationId xmlns:a16="http://schemas.microsoft.com/office/drawing/2014/main" id="{7D9B2E31-1CF4-5F44-1348-A94BAC6962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4374" y="6033725"/>
            <a:ext cx="1875504" cy="790842"/>
          </a:xfrm>
          <a:prstGeom prst="rect">
            <a:avLst/>
          </a:prstGeom>
        </p:spPr>
      </p:pic>
      <p:pic>
        <p:nvPicPr>
          <p:cNvPr id="2" name="Picture 1" descr="A black and white logo&#10;&#10;Description automatically generated">
            <a:extLst>
              <a:ext uri="{FF2B5EF4-FFF2-40B4-BE49-F238E27FC236}">
                <a16:creationId xmlns:a16="http://schemas.microsoft.com/office/drawing/2014/main" id="{A7999F90-C975-6D86-92ED-5FCE0BEC83D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7680" y="5623073"/>
            <a:ext cx="3204966" cy="1442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07197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B112E5F-3C71-83E3-7EA1-62D85EE06D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Google Shape;19;p16">
            <a:extLst>
              <a:ext uri="{FF2B5EF4-FFF2-40B4-BE49-F238E27FC236}">
                <a16:creationId xmlns:a16="http://schemas.microsoft.com/office/drawing/2014/main" id="{082882D8-FDBC-8043-8B77-D721851D630A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555413" y="1188720"/>
            <a:ext cx="5923764" cy="15675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59257812-1366-5BBB-CA3D-BF4266BBE972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" name="Google Shape;18;p16">
            <a:extLst>
              <a:ext uri="{FF2B5EF4-FFF2-40B4-BE49-F238E27FC236}">
                <a16:creationId xmlns:a16="http://schemas.microsoft.com/office/drawing/2014/main" id="{1371539D-2FAB-BA21-8D38-C2A5D548530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555413" y="2995365"/>
            <a:ext cx="5540587" cy="253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51A0F72-E683-FB90-F914-CF093ADFD359}"/>
              </a:ext>
            </a:extLst>
          </p:cNvPr>
          <p:cNvSpPr/>
          <p:nvPr userDrawn="1"/>
        </p:nvSpPr>
        <p:spPr>
          <a:xfrm>
            <a:off x="7080069" y="1084217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Google Shape;18;p16">
            <a:extLst>
              <a:ext uri="{FF2B5EF4-FFF2-40B4-BE49-F238E27FC236}">
                <a16:creationId xmlns:a16="http://schemas.microsoft.com/office/drawing/2014/main" id="{A8D42B61-0A53-F491-8AD6-E330C39DD8DA}"/>
              </a:ext>
            </a:extLst>
          </p:cNvPr>
          <p:cNvSpPr txBox="1">
            <a:spLocks noGrp="1"/>
          </p:cNvSpPr>
          <p:nvPr>
            <p:ph type="body" idx="11"/>
          </p:nvPr>
        </p:nvSpPr>
        <p:spPr>
          <a:xfrm>
            <a:off x="7236823" y="112340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99875EEA-1827-4B79-DE6C-5DEF9101D71D}"/>
              </a:ext>
            </a:extLst>
          </p:cNvPr>
          <p:cNvSpPr/>
          <p:nvPr userDrawn="1"/>
        </p:nvSpPr>
        <p:spPr>
          <a:xfrm>
            <a:off x="7080069" y="1745877"/>
            <a:ext cx="4482010" cy="58782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Google Shape;18;p16">
            <a:extLst>
              <a:ext uri="{FF2B5EF4-FFF2-40B4-BE49-F238E27FC236}">
                <a16:creationId xmlns:a16="http://schemas.microsoft.com/office/drawing/2014/main" id="{19CEC110-0645-F984-FC1E-11A5F646EC29}"/>
              </a:ext>
            </a:extLst>
          </p:cNvPr>
          <p:cNvSpPr txBox="1">
            <a:spLocks noGrp="1"/>
          </p:cNvSpPr>
          <p:nvPr>
            <p:ph type="body" idx="12"/>
          </p:nvPr>
        </p:nvSpPr>
        <p:spPr>
          <a:xfrm>
            <a:off x="7236823" y="178506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chemeClr val="bg1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437684B7-8F73-20FE-439E-8D2B08989D81}"/>
              </a:ext>
            </a:extLst>
          </p:cNvPr>
          <p:cNvSpPr/>
          <p:nvPr userDrawn="1"/>
        </p:nvSpPr>
        <p:spPr>
          <a:xfrm>
            <a:off x="7080069" y="2407537"/>
            <a:ext cx="4482010" cy="587829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Google Shape;18;p16">
            <a:extLst>
              <a:ext uri="{FF2B5EF4-FFF2-40B4-BE49-F238E27FC236}">
                <a16:creationId xmlns:a16="http://schemas.microsoft.com/office/drawing/2014/main" id="{660F0487-BF65-DBD0-8138-8AEC309F1D9C}"/>
              </a:ext>
            </a:extLst>
          </p:cNvPr>
          <p:cNvSpPr txBox="1">
            <a:spLocks noGrp="1"/>
          </p:cNvSpPr>
          <p:nvPr>
            <p:ph type="body" idx="13"/>
          </p:nvPr>
        </p:nvSpPr>
        <p:spPr>
          <a:xfrm>
            <a:off x="7236823" y="244672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DC975A93-43CF-3EB9-FE9F-DA5210E1432C}"/>
              </a:ext>
            </a:extLst>
          </p:cNvPr>
          <p:cNvSpPr/>
          <p:nvPr userDrawn="1"/>
        </p:nvSpPr>
        <p:spPr>
          <a:xfrm>
            <a:off x="7080069" y="3069197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Google Shape;18;p16">
            <a:extLst>
              <a:ext uri="{FF2B5EF4-FFF2-40B4-BE49-F238E27FC236}">
                <a16:creationId xmlns:a16="http://schemas.microsoft.com/office/drawing/2014/main" id="{7F430D1D-BA9A-4813-63C7-BA1428632B2F}"/>
              </a:ext>
            </a:extLst>
          </p:cNvPr>
          <p:cNvSpPr txBox="1">
            <a:spLocks noGrp="1"/>
          </p:cNvSpPr>
          <p:nvPr>
            <p:ph type="body" idx="14"/>
          </p:nvPr>
        </p:nvSpPr>
        <p:spPr>
          <a:xfrm>
            <a:off x="7236823" y="310838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C1D0D89E-70CD-AEC9-6578-DAF13DBEB7B1}"/>
              </a:ext>
            </a:extLst>
          </p:cNvPr>
          <p:cNvSpPr/>
          <p:nvPr userDrawn="1"/>
        </p:nvSpPr>
        <p:spPr>
          <a:xfrm>
            <a:off x="7080069" y="3730857"/>
            <a:ext cx="4482010" cy="58782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Google Shape;18;p16">
            <a:extLst>
              <a:ext uri="{FF2B5EF4-FFF2-40B4-BE49-F238E27FC236}">
                <a16:creationId xmlns:a16="http://schemas.microsoft.com/office/drawing/2014/main" id="{4B2719D2-31B6-9616-34EF-9DD7189C6439}"/>
              </a:ext>
            </a:extLst>
          </p:cNvPr>
          <p:cNvSpPr txBox="1">
            <a:spLocks noGrp="1"/>
          </p:cNvSpPr>
          <p:nvPr>
            <p:ph type="body" idx="15"/>
          </p:nvPr>
        </p:nvSpPr>
        <p:spPr>
          <a:xfrm>
            <a:off x="7236823" y="377004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chemeClr val="bg1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4B4021FD-E80D-F403-C06B-AC1F7AD9782E}"/>
              </a:ext>
            </a:extLst>
          </p:cNvPr>
          <p:cNvSpPr/>
          <p:nvPr userDrawn="1"/>
        </p:nvSpPr>
        <p:spPr>
          <a:xfrm>
            <a:off x="7080069" y="4392517"/>
            <a:ext cx="4482010" cy="587829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Google Shape;18;p16">
            <a:extLst>
              <a:ext uri="{FF2B5EF4-FFF2-40B4-BE49-F238E27FC236}">
                <a16:creationId xmlns:a16="http://schemas.microsoft.com/office/drawing/2014/main" id="{DFC3ABF8-9FD1-A89E-B929-C6870476419B}"/>
              </a:ext>
            </a:extLst>
          </p:cNvPr>
          <p:cNvSpPr txBox="1">
            <a:spLocks noGrp="1"/>
          </p:cNvSpPr>
          <p:nvPr>
            <p:ph type="body" idx="16"/>
          </p:nvPr>
        </p:nvSpPr>
        <p:spPr>
          <a:xfrm>
            <a:off x="7236823" y="443170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AA026D88-591F-696D-9180-637EE894B3C7}"/>
              </a:ext>
            </a:extLst>
          </p:cNvPr>
          <p:cNvSpPr/>
          <p:nvPr userDrawn="1"/>
        </p:nvSpPr>
        <p:spPr>
          <a:xfrm>
            <a:off x="7080069" y="5054179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Google Shape;18;p16">
            <a:extLst>
              <a:ext uri="{FF2B5EF4-FFF2-40B4-BE49-F238E27FC236}">
                <a16:creationId xmlns:a16="http://schemas.microsoft.com/office/drawing/2014/main" id="{1422BF51-0A5A-78A4-6428-01AA5B21FA86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7236823" y="5093368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04A30D7-CD47-38DC-96C9-3D3DF573FD4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66764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6627707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518498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6894A56F-A36E-A843-614B-05C8A30FAE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48A7219-26B5-2BDF-7FAF-F3F3FE6EA0D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4A8CCB5E-778D-95F7-304E-583F14925B46}"/>
              </a:ext>
            </a:extLst>
          </p:cNvPr>
          <p:cNvSpPr/>
          <p:nvPr userDrawn="1"/>
        </p:nvSpPr>
        <p:spPr>
          <a:xfrm>
            <a:off x="6307024" y="215152"/>
            <a:ext cx="1232294" cy="1210235"/>
          </a:xfrm>
          <a:prstGeom prst="roundRect">
            <a:avLst>
              <a:gd name="adj" fmla="val 1262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8AF73876-7901-187E-17F8-8D1213764209}"/>
              </a:ext>
            </a:extLst>
          </p:cNvPr>
          <p:cNvSpPr/>
          <p:nvPr userDrawn="1"/>
        </p:nvSpPr>
        <p:spPr>
          <a:xfrm>
            <a:off x="9262116" y="3105049"/>
            <a:ext cx="1232294" cy="1261577"/>
          </a:xfrm>
          <a:prstGeom prst="roundRect">
            <a:avLst>
              <a:gd name="adj" fmla="val 1262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A648C4E9-D45F-9FC3-B3A1-936AB0F6A5A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784571" y="215152"/>
            <a:ext cx="4196297" cy="4151474"/>
          </a:xfrm>
          <a:custGeom>
            <a:avLst/>
            <a:gdLst>
              <a:gd name="connsiteX0" fmla="*/ 3119605 w 4196297"/>
              <a:gd name="connsiteY0" fmla="*/ 2889896 h 4151474"/>
              <a:gd name="connsiteX1" fmla="*/ 4040695 w 4196297"/>
              <a:gd name="connsiteY1" fmla="*/ 2889896 h 4151474"/>
              <a:gd name="connsiteX2" fmla="*/ 4196297 w 4196297"/>
              <a:gd name="connsiteY2" fmla="*/ 3045498 h 4151474"/>
              <a:gd name="connsiteX3" fmla="*/ 4196297 w 4196297"/>
              <a:gd name="connsiteY3" fmla="*/ 3995872 h 4151474"/>
              <a:gd name="connsiteX4" fmla="*/ 4040695 w 4196297"/>
              <a:gd name="connsiteY4" fmla="*/ 4151474 h 4151474"/>
              <a:gd name="connsiteX5" fmla="*/ 3119605 w 4196297"/>
              <a:gd name="connsiteY5" fmla="*/ 4151474 h 4151474"/>
              <a:gd name="connsiteX6" fmla="*/ 2964003 w 4196297"/>
              <a:gd name="connsiteY6" fmla="*/ 3995872 h 4151474"/>
              <a:gd name="connsiteX7" fmla="*/ 2964003 w 4196297"/>
              <a:gd name="connsiteY7" fmla="*/ 3045498 h 4151474"/>
              <a:gd name="connsiteX8" fmla="*/ 3119605 w 4196297"/>
              <a:gd name="connsiteY8" fmla="*/ 2889896 h 4151474"/>
              <a:gd name="connsiteX9" fmla="*/ 155603 w 4196297"/>
              <a:gd name="connsiteY9" fmla="*/ 1435166 h 4151474"/>
              <a:gd name="connsiteX10" fmla="*/ 1076693 w 4196297"/>
              <a:gd name="connsiteY10" fmla="*/ 1435166 h 4151474"/>
              <a:gd name="connsiteX11" fmla="*/ 1232295 w 4196297"/>
              <a:gd name="connsiteY11" fmla="*/ 1590768 h 4151474"/>
              <a:gd name="connsiteX12" fmla="*/ 1232295 w 4196297"/>
              <a:gd name="connsiteY12" fmla="*/ 3995871 h 4151474"/>
              <a:gd name="connsiteX13" fmla="*/ 1076693 w 4196297"/>
              <a:gd name="connsiteY13" fmla="*/ 4151473 h 4151474"/>
              <a:gd name="connsiteX14" fmla="*/ 155603 w 4196297"/>
              <a:gd name="connsiteY14" fmla="*/ 4151473 h 4151474"/>
              <a:gd name="connsiteX15" fmla="*/ 1 w 4196297"/>
              <a:gd name="connsiteY15" fmla="*/ 3995871 h 4151474"/>
              <a:gd name="connsiteX16" fmla="*/ 1 w 4196297"/>
              <a:gd name="connsiteY16" fmla="*/ 1590768 h 4151474"/>
              <a:gd name="connsiteX17" fmla="*/ 155603 w 4196297"/>
              <a:gd name="connsiteY17" fmla="*/ 1435166 h 4151474"/>
              <a:gd name="connsiteX18" fmla="*/ 1630362 w 4196297"/>
              <a:gd name="connsiteY18" fmla="*/ 1425388 h 4151474"/>
              <a:gd name="connsiteX19" fmla="*/ 4043481 w 4196297"/>
              <a:gd name="connsiteY19" fmla="*/ 1425388 h 4151474"/>
              <a:gd name="connsiteX20" fmla="*/ 4196297 w 4196297"/>
              <a:gd name="connsiteY20" fmla="*/ 1578204 h 4151474"/>
              <a:gd name="connsiteX21" fmla="*/ 4196297 w 4196297"/>
              <a:gd name="connsiteY21" fmla="*/ 2482807 h 4151474"/>
              <a:gd name="connsiteX22" fmla="*/ 4043481 w 4196297"/>
              <a:gd name="connsiteY22" fmla="*/ 2635623 h 4151474"/>
              <a:gd name="connsiteX23" fmla="*/ 1630362 w 4196297"/>
              <a:gd name="connsiteY23" fmla="*/ 2635623 h 4151474"/>
              <a:gd name="connsiteX24" fmla="*/ 1477546 w 4196297"/>
              <a:gd name="connsiteY24" fmla="*/ 2482807 h 4151474"/>
              <a:gd name="connsiteX25" fmla="*/ 1477546 w 4196297"/>
              <a:gd name="connsiteY25" fmla="*/ 1578204 h 4151474"/>
              <a:gd name="connsiteX26" fmla="*/ 1630362 w 4196297"/>
              <a:gd name="connsiteY26" fmla="*/ 1425388 h 4151474"/>
              <a:gd name="connsiteX27" fmla="*/ 3116819 w 4196297"/>
              <a:gd name="connsiteY27" fmla="*/ 0 h 4151474"/>
              <a:gd name="connsiteX28" fmla="*/ 4043481 w 4196297"/>
              <a:gd name="connsiteY28" fmla="*/ 0 h 4151474"/>
              <a:gd name="connsiteX29" fmla="*/ 4196297 w 4196297"/>
              <a:gd name="connsiteY29" fmla="*/ 152816 h 4151474"/>
              <a:gd name="connsiteX30" fmla="*/ 4196297 w 4196297"/>
              <a:gd name="connsiteY30" fmla="*/ 1057419 h 4151474"/>
              <a:gd name="connsiteX31" fmla="*/ 4043481 w 4196297"/>
              <a:gd name="connsiteY31" fmla="*/ 1210235 h 4151474"/>
              <a:gd name="connsiteX32" fmla="*/ 3116819 w 4196297"/>
              <a:gd name="connsiteY32" fmla="*/ 1210235 h 4151474"/>
              <a:gd name="connsiteX33" fmla="*/ 2964003 w 4196297"/>
              <a:gd name="connsiteY33" fmla="*/ 1057419 h 4151474"/>
              <a:gd name="connsiteX34" fmla="*/ 2964003 w 4196297"/>
              <a:gd name="connsiteY34" fmla="*/ 152816 h 4151474"/>
              <a:gd name="connsiteX35" fmla="*/ 3116819 w 4196297"/>
              <a:gd name="connsiteY35" fmla="*/ 0 h 4151474"/>
              <a:gd name="connsiteX36" fmla="*/ 152816 w 4196297"/>
              <a:gd name="connsiteY36" fmla="*/ 0 h 4151474"/>
              <a:gd name="connsiteX37" fmla="*/ 2565935 w 4196297"/>
              <a:gd name="connsiteY37" fmla="*/ 0 h 4151474"/>
              <a:gd name="connsiteX38" fmla="*/ 2718751 w 4196297"/>
              <a:gd name="connsiteY38" fmla="*/ 152816 h 4151474"/>
              <a:gd name="connsiteX39" fmla="*/ 2718751 w 4196297"/>
              <a:gd name="connsiteY39" fmla="*/ 1057419 h 4151474"/>
              <a:gd name="connsiteX40" fmla="*/ 2565935 w 4196297"/>
              <a:gd name="connsiteY40" fmla="*/ 1210235 h 4151474"/>
              <a:gd name="connsiteX41" fmla="*/ 152816 w 4196297"/>
              <a:gd name="connsiteY41" fmla="*/ 1210235 h 4151474"/>
              <a:gd name="connsiteX42" fmla="*/ 0 w 4196297"/>
              <a:gd name="connsiteY42" fmla="*/ 1057419 h 4151474"/>
              <a:gd name="connsiteX43" fmla="*/ 0 w 4196297"/>
              <a:gd name="connsiteY43" fmla="*/ 152816 h 4151474"/>
              <a:gd name="connsiteX44" fmla="*/ 152816 w 4196297"/>
              <a:gd name="connsiteY44" fmla="*/ 0 h 4151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196297" h="4151474">
                <a:moveTo>
                  <a:pt x="3119605" y="2889896"/>
                </a:moveTo>
                <a:lnTo>
                  <a:pt x="4040695" y="2889896"/>
                </a:lnTo>
                <a:cubicBezTo>
                  <a:pt x="4126632" y="2889896"/>
                  <a:pt x="4196297" y="2959561"/>
                  <a:pt x="4196297" y="3045498"/>
                </a:cubicBezTo>
                <a:lnTo>
                  <a:pt x="4196297" y="3995872"/>
                </a:lnTo>
                <a:cubicBezTo>
                  <a:pt x="4196297" y="4081809"/>
                  <a:pt x="4126632" y="4151474"/>
                  <a:pt x="4040695" y="4151474"/>
                </a:cubicBezTo>
                <a:lnTo>
                  <a:pt x="3119605" y="4151474"/>
                </a:lnTo>
                <a:cubicBezTo>
                  <a:pt x="3033668" y="4151474"/>
                  <a:pt x="2964003" y="4081809"/>
                  <a:pt x="2964003" y="3995872"/>
                </a:cubicBezTo>
                <a:lnTo>
                  <a:pt x="2964003" y="3045498"/>
                </a:lnTo>
                <a:cubicBezTo>
                  <a:pt x="2964003" y="2959561"/>
                  <a:pt x="3033668" y="2889896"/>
                  <a:pt x="3119605" y="2889896"/>
                </a:cubicBezTo>
                <a:close/>
                <a:moveTo>
                  <a:pt x="155603" y="1435166"/>
                </a:moveTo>
                <a:lnTo>
                  <a:pt x="1076693" y="1435166"/>
                </a:lnTo>
                <a:cubicBezTo>
                  <a:pt x="1162630" y="1435166"/>
                  <a:pt x="1232295" y="1504831"/>
                  <a:pt x="1232295" y="1590768"/>
                </a:cubicBezTo>
                <a:lnTo>
                  <a:pt x="1232295" y="3995871"/>
                </a:lnTo>
                <a:cubicBezTo>
                  <a:pt x="1232295" y="4081808"/>
                  <a:pt x="1162630" y="4151473"/>
                  <a:pt x="1076693" y="4151473"/>
                </a:cubicBezTo>
                <a:lnTo>
                  <a:pt x="155603" y="4151473"/>
                </a:lnTo>
                <a:cubicBezTo>
                  <a:pt x="69666" y="4151473"/>
                  <a:pt x="1" y="4081808"/>
                  <a:pt x="1" y="3995871"/>
                </a:cubicBezTo>
                <a:lnTo>
                  <a:pt x="1" y="1590768"/>
                </a:lnTo>
                <a:cubicBezTo>
                  <a:pt x="1" y="1504831"/>
                  <a:pt x="69666" y="1435166"/>
                  <a:pt x="155603" y="1435166"/>
                </a:cubicBezTo>
                <a:close/>
                <a:moveTo>
                  <a:pt x="1630362" y="1425388"/>
                </a:moveTo>
                <a:lnTo>
                  <a:pt x="4043481" y="1425388"/>
                </a:lnTo>
                <a:cubicBezTo>
                  <a:pt x="4127879" y="1425388"/>
                  <a:pt x="4196297" y="1493806"/>
                  <a:pt x="4196297" y="1578204"/>
                </a:cubicBezTo>
                <a:lnTo>
                  <a:pt x="4196297" y="2482807"/>
                </a:lnTo>
                <a:cubicBezTo>
                  <a:pt x="4196297" y="2567205"/>
                  <a:pt x="4127879" y="2635623"/>
                  <a:pt x="4043481" y="2635623"/>
                </a:cubicBezTo>
                <a:lnTo>
                  <a:pt x="1630362" y="2635623"/>
                </a:lnTo>
                <a:cubicBezTo>
                  <a:pt x="1545964" y="2635623"/>
                  <a:pt x="1477546" y="2567205"/>
                  <a:pt x="1477546" y="2482807"/>
                </a:cubicBezTo>
                <a:lnTo>
                  <a:pt x="1477546" y="1578204"/>
                </a:lnTo>
                <a:cubicBezTo>
                  <a:pt x="1477546" y="1493806"/>
                  <a:pt x="1545964" y="1425388"/>
                  <a:pt x="1630362" y="1425388"/>
                </a:cubicBezTo>
                <a:close/>
                <a:moveTo>
                  <a:pt x="3116819" y="0"/>
                </a:moveTo>
                <a:lnTo>
                  <a:pt x="4043481" y="0"/>
                </a:lnTo>
                <a:cubicBezTo>
                  <a:pt x="4127879" y="0"/>
                  <a:pt x="4196297" y="68418"/>
                  <a:pt x="4196297" y="152816"/>
                </a:cubicBezTo>
                <a:lnTo>
                  <a:pt x="4196297" y="1057419"/>
                </a:lnTo>
                <a:cubicBezTo>
                  <a:pt x="4196297" y="1141817"/>
                  <a:pt x="4127879" y="1210235"/>
                  <a:pt x="4043481" y="1210235"/>
                </a:cubicBezTo>
                <a:lnTo>
                  <a:pt x="3116819" y="1210235"/>
                </a:lnTo>
                <a:cubicBezTo>
                  <a:pt x="3032421" y="1210235"/>
                  <a:pt x="2964003" y="1141817"/>
                  <a:pt x="2964003" y="1057419"/>
                </a:cubicBezTo>
                <a:lnTo>
                  <a:pt x="2964003" y="152816"/>
                </a:lnTo>
                <a:cubicBezTo>
                  <a:pt x="2964003" y="68418"/>
                  <a:pt x="3032421" y="0"/>
                  <a:pt x="3116819" y="0"/>
                </a:cubicBezTo>
                <a:close/>
                <a:moveTo>
                  <a:pt x="152816" y="0"/>
                </a:moveTo>
                <a:lnTo>
                  <a:pt x="2565935" y="0"/>
                </a:lnTo>
                <a:cubicBezTo>
                  <a:pt x="2650333" y="0"/>
                  <a:pt x="2718751" y="68418"/>
                  <a:pt x="2718751" y="152816"/>
                </a:cubicBezTo>
                <a:lnTo>
                  <a:pt x="2718751" y="1057419"/>
                </a:lnTo>
                <a:cubicBezTo>
                  <a:pt x="2718751" y="1141817"/>
                  <a:pt x="2650333" y="1210235"/>
                  <a:pt x="2565935" y="1210235"/>
                </a:cubicBezTo>
                <a:lnTo>
                  <a:pt x="152816" y="1210235"/>
                </a:lnTo>
                <a:cubicBezTo>
                  <a:pt x="68418" y="1210235"/>
                  <a:pt x="0" y="1141817"/>
                  <a:pt x="0" y="1057419"/>
                </a:cubicBezTo>
                <a:lnTo>
                  <a:pt x="0" y="152816"/>
                </a:lnTo>
                <a:cubicBezTo>
                  <a:pt x="0" y="68418"/>
                  <a:pt x="68418" y="0"/>
                  <a:pt x="152816" y="0"/>
                </a:cubicBez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7432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8"/>
            <a:ext cx="5147069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935584"/>
            <a:ext cx="507394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A2A546DB-5396-00C3-6F55-309EDB6C4F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98545E-71D0-DB5C-ADF4-0E71C9DCF8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20" name="Freeform 19">
            <a:extLst>
              <a:ext uri="{FF2B5EF4-FFF2-40B4-BE49-F238E27FC236}">
                <a16:creationId xmlns:a16="http://schemas.microsoft.com/office/drawing/2014/main" id="{F1A40C7D-8B7A-5DC9-A135-F03B39F1121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10400" y="699247"/>
            <a:ext cx="4856803" cy="5389979"/>
          </a:xfrm>
          <a:custGeom>
            <a:avLst/>
            <a:gdLst>
              <a:gd name="connsiteX0" fmla="*/ 2742570 w 5592200"/>
              <a:gd name="connsiteY0" fmla="*/ 3227362 h 4503958"/>
              <a:gd name="connsiteX1" fmla="*/ 3723540 w 5592200"/>
              <a:gd name="connsiteY1" fmla="*/ 3227363 h 4503958"/>
              <a:gd name="connsiteX2" fmla="*/ 3865416 w 5592200"/>
              <a:gd name="connsiteY2" fmla="*/ 3369238 h 4503958"/>
              <a:gd name="connsiteX3" fmla="*/ 3865416 w 5592200"/>
              <a:gd name="connsiteY3" fmla="*/ 4362082 h 4503958"/>
              <a:gd name="connsiteX4" fmla="*/ 3723540 w 5592200"/>
              <a:gd name="connsiteY4" fmla="*/ 4503958 h 4503958"/>
              <a:gd name="connsiteX5" fmla="*/ 2742570 w 5592200"/>
              <a:gd name="connsiteY5" fmla="*/ 4503958 h 4503958"/>
              <a:gd name="connsiteX6" fmla="*/ 2600694 w 5592200"/>
              <a:gd name="connsiteY6" fmla="*/ 4362082 h 4503958"/>
              <a:gd name="connsiteX7" fmla="*/ 2600694 w 5592200"/>
              <a:gd name="connsiteY7" fmla="*/ 3369238 h 4503958"/>
              <a:gd name="connsiteX8" fmla="*/ 2742570 w 5592200"/>
              <a:gd name="connsiteY8" fmla="*/ 3227362 h 4503958"/>
              <a:gd name="connsiteX9" fmla="*/ 2748508 w 5592200"/>
              <a:gd name="connsiteY9" fmla="*/ 1618255 h 4503958"/>
              <a:gd name="connsiteX10" fmla="*/ 3729478 w 5592200"/>
              <a:gd name="connsiteY10" fmla="*/ 1618256 h 4503958"/>
              <a:gd name="connsiteX11" fmla="*/ 3871354 w 5592200"/>
              <a:gd name="connsiteY11" fmla="*/ 1760132 h 4503958"/>
              <a:gd name="connsiteX12" fmla="*/ 3871354 w 5592200"/>
              <a:gd name="connsiteY12" fmla="*/ 2752976 h 4503958"/>
              <a:gd name="connsiteX13" fmla="*/ 3729478 w 5592200"/>
              <a:gd name="connsiteY13" fmla="*/ 2894852 h 4503958"/>
              <a:gd name="connsiteX14" fmla="*/ 2748508 w 5592200"/>
              <a:gd name="connsiteY14" fmla="*/ 2894851 h 4503958"/>
              <a:gd name="connsiteX15" fmla="*/ 2606632 w 5592200"/>
              <a:gd name="connsiteY15" fmla="*/ 2752975 h 4503958"/>
              <a:gd name="connsiteX16" fmla="*/ 2606632 w 5592200"/>
              <a:gd name="connsiteY16" fmla="*/ 1760131 h 4503958"/>
              <a:gd name="connsiteX17" fmla="*/ 2748508 w 5592200"/>
              <a:gd name="connsiteY17" fmla="*/ 1618255 h 4503958"/>
              <a:gd name="connsiteX18" fmla="*/ 1151277 w 5592200"/>
              <a:gd name="connsiteY18" fmla="*/ 1618254 h 4503958"/>
              <a:gd name="connsiteX19" fmla="*/ 2132246 w 5592200"/>
              <a:gd name="connsiteY19" fmla="*/ 1618254 h 4503958"/>
              <a:gd name="connsiteX20" fmla="*/ 2274122 w 5592200"/>
              <a:gd name="connsiteY20" fmla="*/ 1760130 h 4503958"/>
              <a:gd name="connsiteX21" fmla="*/ 2274122 w 5592200"/>
              <a:gd name="connsiteY21" fmla="*/ 4356142 h 4503958"/>
              <a:gd name="connsiteX22" fmla="*/ 2132246 w 5592200"/>
              <a:gd name="connsiteY22" fmla="*/ 4498018 h 4503958"/>
              <a:gd name="connsiteX23" fmla="*/ 1151277 w 5592200"/>
              <a:gd name="connsiteY23" fmla="*/ 4498018 h 4503958"/>
              <a:gd name="connsiteX24" fmla="*/ 1009401 w 5592200"/>
              <a:gd name="connsiteY24" fmla="*/ 4356142 h 4503958"/>
              <a:gd name="connsiteX25" fmla="*/ 1009401 w 5592200"/>
              <a:gd name="connsiteY25" fmla="*/ 1760130 h 4503958"/>
              <a:gd name="connsiteX26" fmla="*/ 1151277 w 5592200"/>
              <a:gd name="connsiteY26" fmla="*/ 1618254 h 4503958"/>
              <a:gd name="connsiteX27" fmla="*/ 4263689 w 5592200"/>
              <a:gd name="connsiteY27" fmla="*/ 13761 h 4503958"/>
              <a:gd name="connsiteX28" fmla="*/ 4294337 w 5592200"/>
              <a:gd name="connsiteY28" fmla="*/ 15634 h 4503958"/>
              <a:gd name="connsiteX29" fmla="*/ 5592200 w 5592200"/>
              <a:gd name="connsiteY29" fmla="*/ 1453844 h 4503958"/>
              <a:gd name="connsiteX30" fmla="*/ 4294337 w 5592200"/>
              <a:gd name="connsiteY30" fmla="*/ 2892055 h 4503958"/>
              <a:gd name="connsiteX31" fmla="*/ 4191012 w 5592200"/>
              <a:gd name="connsiteY31" fmla="*/ 2783065 h 4503958"/>
              <a:gd name="connsiteX32" fmla="*/ 4189566 w 5592200"/>
              <a:gd name="connsiteY32" fmla="*/ 91353 h 4503958"/>
              <a:gd name="connsiteX33" fmla="*/ 4263689 w 5592200"/>
              <a:gd name="connsiteY33" fmla="*/ 13761 h 4503958"/>
              <a:gd name="connsiteX34" fmla="*/ 144235 w 5592200"/>
              <a:gd name="connsiteY34" fmla="*/ 0 h 4503958"/>
              <a:gd name="connsiteX35" fmla="*/ 3721181 w 5592200"/>
              <a:gd name="connsiteY35" fmla="*/ 0 h 4503958"/>
              <a:gd name="connsiteX36" fmla="*/ 3865416 w 5592200"/>
              <a:gd name="connsiteY36" fmla="*/ 144235 h 4503958"/>
              <a:gd name="connsiteX37" fmla="*/ 3865416 w 5592200"/>
              <a:gd name="connsiteY37" fmla="*/ 1141508 h 4503958"/>
              <a:gd name="connsiteX38" fmla="*/ 3721181 w 5592200"/>
              <a:gd name="connsiteY38" fmla="*/ 1285743 h 4503958"/>
              <a:gd name="connsiteX39" fmla="*/ 144235 w 5592200"/>
              <a:gd name="connsiteY39" fmla="*/ 1285743 h 4503958"/>
              <a:gd name="connsiteX40" fmla="*/ 0 w 5592200"/>
              <a:gd name="connsiteY40" fmla="*/ 1141508 h 4503958"/>
              <a:gd name="connsiteX41" fmla="*/ 0 w 5592200"/>
              <a:gd name="connsiteY41" fmla="*/ 144235 h 4503958"/>
              <a:gd name="connsiteX42" fmla="*/ 144235 w 5592200"/>
              <a:gd name="connsiteY42" fmla="*/ 0 h 4503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5592200" h="4503958">
                <a:moveTo>
                  <a:pt x="2742570" y="3227362"/>
                </a:moveTo>
                <a:lnTo>
                  <a:pt x="3723540" y="3227363"/>
                </a:lnTo>
                <a:cubicBezTo>
                  <a:pt x="3801896" y="3227363"/>
                  <a:pt x="3865416" y="3290882"/>
                  <a:pt x="3865416" y="3369238"/>
                </a:cubicBezTo>
                <a:lnTo>
                  <a:pt x="3865416" y="4362082"/>
                </a:lnTo>
                <a:cubicBezTo>
                  <a:pt x="3865416" y="4440438"/>
                  <a:pt x="3801896" y="4503958"/>
                  <a:pt x="3723540" y="4503958"/>
                </a:cubicBezTo>
                <a:lnTo>
                  <a:pt x="2742570" y="4503958"/>
                </a:lnTo>
                <a:cubicBezTo>
                  <a:pt x="2664214" y="4503958"/>
                  <a:pt x="2600694" y="4440438"/>
                  <a:pt x="2600694" y="4362082"/>
                </a:cubicBezTo>
                <a:lnTo>
                  <a:pt x="2600694" y="3369238"/>
                </a:lnTo>
                <a:cubicBezTo>
                  <a:pt x="2600694" y="3290882"/>
                  <a:pt x="2664214" y="3227362"/>
                  <a:pt x="2742570" y="3227362"/>
                </a:cubicBezTo>
                <a:close/>
                <a:moveTo>
                  <a:pt x="2748508" y="1618255"/>
                </a:moveTo>
                <a:lnTo>
                  <a:pt x="3729478" y="1618256"/>
                </a:lnTo>
                <a:cubicBezTo>
                  <a:pt x="3807834" y="1618256"/>
                  <a:pt x="3871354" y="1681776"/>
                  <a:pt x="3871354" y="1760132"/>
                </a:cubicBezTo>
                <a:lnTo>
                  <a:pt x="3871354" y="2752976"/>
                </a:lnTo>
                <a:cubicBezTo>
                  <a:pt x="3871354" y="2831332"/>
                  <a:pt x="3807834" y="2894852"/>
                  <a:pt x="3729478" y="2894852"/>
                </a:cubicBezTo>
                <a:lnTo>
                  <a:pt x="2748508" y="2894851"/>
                </a:lnTo>
                <a:cubicBezTo>
                  <a:pt x="2670152" y="2894851"/>
                  <a:pt x="2606632" y="2831331"/>
                  <a:pt x="2606632" y="2752975"/>
                </a:cubicBezTo>
                <a:lnTo>
                  <a:pt x="2606632" y="1760131"/>
                </a:lnTo>
                <a:cubicBezTo>
                  <a:pt x="2606632" y="1681775"/>
                  <a:pt x="2670152" y="1618255"/>
                  <a:pt x="2748508" y="1618255"/>
                </a:cubicBezTo>
                <a:close/>
                <a:moveTo>
                  <a:pt x="1151277" y="1618254"/>
                </a:moveTo>
                <a:lnTo>
                  <a:pt x="2132246" y="1618254"/>
                </a:lnTo>
                <a:cubicBezTo>
                  <a:pt x="2210602" y="1618254"/>
                  <a:pt x="2274122" y="1681774"/>
                  <a:pt x="2274122" y="1760130"/>
                </a:cubicBezTo>
                <a:lnTo>
                  <a:pt x="2274122" y="4356142"/>
                </a:lnTo>
                <a:cubicBezTo>
                  <a:pt x="2274122" y="4434498"/>
                  <a:pt x="2210602" y="4498018"/>
                  <a:pt x="2132246" y="4498018"/>
                </a:cubicBezTo>
                <a:lnTo>
                  <a:pt x="1151277" y="4498018"/>
                </a:lnTo>
                <a:cubicBezTo>
                  <a:pt x="1072921" y="4498018"/>
                  <a:pt x="1009401" y="4434498"/>
                  <a:pt x="1009401" y="4356142"/>
                </a:cubicBezTo>
                <a:lnTo>
                  <a:pt x="1009401" y="1760130"/>
                </a:lnTo>
                <a:cubicBezTo>
                  <a:pt x="1009401" y="1681774"/>
                  <a:pt x="1072921" y="1618254"/>
                  <a:pt x="1151277" y="1618254"/>
                </a:cubicBezTo>
                <a:close/>
                <a:moveTo>
                  <a:pt x="4263689" y="13761"/>
                </a:moveTo>
                <a:cubicBezTo>
                  <a:pt x="4274895" y="13945"/>
                  <a:pt x="4285606" y="15193"/>
                  <a:pt x="4294337" y="15634"/>
                </a:cubicBezTo>
                <a:cubicBezTo>
                  <a:pt x="5023328" y="89666"/>
                  <a:pt x="5592200" y="705322"/>
                  <a:pt x="5592200" y="1453844"/>
                </a:cubicBezTo>
                <a:cubicBezTo>
                  <a:pt x="5592200" y="2202368"/>
                  <a:pt x="5023328" y="2818022"/>
                  <a:pt x="4294337" y="2892055"/>
                </a:cubicBezTo>
                <a:cubicBezTo>
                  <a:pt x="4233857" y="2899124"/>
                  <a:pt x="4192182" y="2883045"/>
                  <a:pt x="4191012" y="2783065"/>
                </a:cubicBezTo>
                <a:cubicBezTo>
                  <a:pt x="4191012" y="1847734"/>
                  <a:pt x="4186325" y="183505"/>
                  <a:pt x="4189566" y="91353"/>
                </a:cubicBezTo>
                <a:cubicBezTo>
                  <a:pt x="4191996" y="22238"/>
                  <a:pt x="4230070" y="13211"/>
                  <a:pt x="4263689" y="13761"/>
                </a:cubicBezTo>
                <a:close/>
                <a:moveTo>
                  <a:pt x="144235" y="0"/>
                </a:moveTo>
                <a:lnTo>
                  <a:pt x="3721181" y="0"/>
                </a:lnTo>
                <a:cubicBezTo>
                  <a:pt x="3800840" y="0"/>
                  <a:pt x="3865416" y="64576"/>
                  <a:pt x="3865416" y="144235"/>
                </a:cubicBezTo>
                <a:lnTo>
                  <a:pt x="3865416" y="1141508"/>
                </a:lnTo>
                <a:cubicBezTo>
                  <a:pt x="3865416" y="1221167"/>
                  <a:pt x="3800840" y="1285743"/>
                  <a:pt x="3721181" y="1285743"/>
                </a:cubicBezTo>
                <a:lnTo>
                  <a:pt x="144235" y="1285743"/>
                </a:lnTo>
                <a:cubicBezTo>
                  <a:pt x="64576" y="1285743"/>
                  <a:pt x="0" y="1221167"/>
                  <a:pt x="0" y="1141508"/>
                </a:cubicBezTo>
                <a:lnTo>
                  <a:pt x="0" y="144235"/>
                </a:lnTo>
                <a:cubicBezTo>
                  <a:pt x="0" y="64576"/>
                  <a:pt x="64576" y="0"/>
                  <a:pt x="144235" y="0"/>
                </a:cubicBez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21466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9"/>
            <a:ext cx="7019763" cy="4223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8000" b="0" i="0" spc="-150">
                <a:solidFill>
                  <a:schemeClr val="tx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Picture Placeholder 13">
            <a:extLst>
              <a:ext uri="{FF2B5EF4-FFF2-40B4-BE49-F238E27FC236}">
                <a16:creationId xmlns:a16="http://schemas.microsoft.com/office/drawing/2014/main" id="{A3E5FBB8-181D-3673-EFA9-4C3300F414DF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712388" y="664974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3" name="Picture Placeholder 5">
            <a:extLst>
              <a:ext uri="{FF2B5EF4-FFF2-40B4-BE49-F238E27FC236}">
                <a16:creationId xmlns:a16="http://schemas.microsoft.com/office/drawing/2014/main" id="{B07CD871-B629-E5B2-7DD0-2FA44742036E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87877" y="2818854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BFE7F25-880E-147B-6A72-C2D9838265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7FCCB87-F3FD-4C14-90C3-0FE1B21EF0D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46299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9"/>
            <a:ext cx="7318136" cy="4223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8000" b="0" i="0" spc="-150">
                <a:solidFill>
                  <a:schemeClr val="bg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Picture Placeholder 13">
            <a:extLst>
              <a:ext uri="{FF2B5EF4-FFF2-40B4-BE49-F238E27FC236}">
                <a16:creationId xmlns:a16="http://schemas.microsoft.com/office/drawing/2014/main" id="{75BA0644-291B-024C-916A-78F63CF9EFD7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712388" y="664974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8" name="Picture Placeholder 5">
            <a:extLst>
              <a:ext uri="{FF2B5EF4-FFF2-40B4-BE49-F238E27FC236}">
                <a16:creationId xmlns:a16="http://schemas.microsoft.com/office/drawing/2014/main" id="{49CF0E2F-6D0C-79D5-77CC-ED706F41EB0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87877" y="2818854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9ACBF05-0E11-D3BE-6BB5-1C2BC86254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FADDA4-3750-4352-ED95-E65A0A13684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76717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Google Shape;18;p16">
            <a:extLst>
              <a:ext uri="{FF2B5EF4-FFF2-40B4-BE49-F238E27FC236}">
                <a16:creationId xmlns:a16="http://schemas.microsoft.com/office/drawing/2014/main" id="{AB6805BE-12DB-AE63-DF60-013A5704F46D}"/>
              </a:ext>
            </a:extLst>
          </p:cNvPr>
          <p:cNvSpPr txBox="1">
            <a:spLocks noGrp="1"/>
          </p:cNvSpPr>
          <p:nvPr>
            <p:ph type="body" idx="11" hasCustomPrompt="1"/>
          </p:nvPr>
        </p:nvSpPr>
        <p:spPr>
          <a:xfrm>
            <a:off x="362223" y="2111198"/>
            <a:ext cx="4129321" cy="4593647"/>
          </a:xfrm>
          <a:prstGeom prst="rect">
            <a:avLst/>
          </a:prstGeom>
          <a:noFill/>
          <a:ln>
            <a:noFill/>
          </a:ln>
          <a:effectLst>
            <a:softEdge rad="0"/>
          </a:effectLst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0" b="1" i="0" spc="-150">
                <a:solidFill>
                  <a:schemeClr val="bg1"/>
                </a:solidFill>
                <a:latin typeface="DM Sans" pitchFamily="2" charset="77"/>
                <a:ea typeface="Noto Sans ExtBd" panose="020B0602040504020204" pitchFamily="34" charset="0"/>
                <a:cs typeface="Noto Sans ExtB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“</a:t>
            </a:r>
            <a:endParaRPr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1761994" y="2642431"/>
            <a:ext cx="5027767" cy="30939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4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" name="Picture 6" descr="A screenshot of a game&#10;&#10;Description automatically generated">
            <a:extLst>
              <a:ext uri="{FF2B5EF4-FFF2-40B4-BE49-F238E27FC236}">
                <a16:creationId xmlns:a16="http://schemas.microsoft.com/office/drawing/2014/main" id="{0A43B8DB-D4CF-ADC7-17E7-9ECC8F29E88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9020" y="0"/>
            <a:ext cx="5512637" cy="6762466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59A16A3-438E-A789-BF7B-AEE445BEC7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7BF1CB8-304C-D535-8A67-3C682D79370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728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blue and white rectangles on a green background&#10;&#10;Description automatically generated">
            <a:extLst>
              <a:ext uri="{FF2B5EF4-FFF2-40B4-BE49-F238E27FC236}">
                <a16:creationId xmlns:a16="http://schemas.microsoft.com/office/drawing/2014/main" id="{3C937C78-CDD6-1401-7969-2DA1BF98580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64924" y="0"/>
            <a:ext cx="5560943" cy="678976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4DD25DC3-C0A5-712E-E497-6E730C0596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5B116C-0FD2-2834-8625-FDBEB36B00B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27271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urple and white rectangular shapes&#10;&#10;Description automatically generated">
            <a:extLst>
              <a:ext uri="{FF2B5EF4-FFF2-40B4-BE49-F238E27FC236}">
                <a16:creationId xmlns:a16="http://schemas.microsoft.com/office/drawing/2014/main" id="{EC1FD07F-7EC9-355C-F907-E288A3F58BF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5200" y="2194160"/>
            <a:ext cx="5895039" cy="4663839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7019763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tx1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00739D6A-D8FB-AEF7-C04C-9904610363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169259-76BD-D2AE-E95E-9DCBB153897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395446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blue and green rectangles&#10;&#10;Description automatically generated">
            <a:extLst>
              <a:ext uri="{FF2B5EF4-FFF2-40B4-BE49-F238E27FC236}">
                <a16:creationId xmlns:a16="http://schemas.microsoft.com/office/drawing/2014/main" id="{C8F81B82-E3DA-9391-83A3-F0E8BF84D0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9908" y="0"/>
            <a:ext cx="3902092" cy="685800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A89C053-39F3-392D-BB6D-750107F2A0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0D8D882-A4AB-F17C-077F-3FF32BACDD2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72116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Google Shape;18;p16">
            <a:extLst>
              <a:ext uri="{FF2B5EF4-FFF2-40B4-BE49-F238E27FC236}">
                <a16:creationId xmlns:a16="http://schemas.microsoft.com/office/drawing/2014/main" id="{AB6805BE-12DB-AE63-DF60-013A5704F46D}"/>
              </a:ext>
            </a:extLst>
          </p:cNvPr>
          <p:cNvSpPr txBox="1">
            <a:spLocks noGrp="1"/>
          </p:cNvSpPr>
          <p:nvPr>
            <p:ph type="body" idx="11" hasCustomPrompt="1"/>
          </p:nvPr>
        </p:nvSpPr>
        <p:spPr>
          <a:xfrm>
            <a:off x="362223" y="2111198"/>
            <a:ext cx="4129321" cy="4593647"/>
          </a:xfrm>
          <a:prstGeom prst="rect">
            <a:avLst/>
          </a:prstGeom>
          <a:noFill/>
          <a:ln>
            <a:noFill/>
          </a:ln>
          <a:effectLst>
            <a:softEdge rad="0"/>
          </a:effectLst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0" b="1" i="0" spc="-150">
                <a:solidFill>
                  <a:schemeClr val="bg1"/>
                </a:solidFill>
                <a:latin typeface="DM Sans" pitchFamily="2" charset="77"/>
                <a:ea typeface="Noto Sans ExtBd" panose="020B0602040504020204" pitchFamily="34" charset="0"/>
                <a:cs typeface="Noto Sans ExtB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“</a:t>
            </a:r>
            <a:endParaRPr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1761994" y="2642431"/>
            <a:ext cx="6105940" cy="30939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4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FFA25319-4F01-B30D-479B-F712699BA14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44028" y="90225"/>
            <a:ext cx="3760839" cy="6704845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C3937CE-8349-B764-CFCC-B80F07CB4B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3376895-458E-C1F3-4F10-F5DE2B27AE8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271973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8"/>
            <a:ext cx="5147069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935584"/>
            <a:ext cx="507394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98545E-71D0-DB5C-ADF4-0E71C9DCF8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851279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5784427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578442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4AC534-AA29-65AD-6E01-BAAED95BF54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626926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509317" y="3891356"/>
            <a:ext cx="4677869" cy="1370598"/>
          </a:xfrm>
        </p:spPr>
        <p:txBody>
          <a:bodyPr lIns="0">
            <a:noAutofit/>
          </a:bodyPr>
          <a:lstStyle>
            <a:lvl1pPr marL="508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1pPr>
            <a:lvl2pPr marL="5334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2pPr>
            <a:lvl3pPr marL="10160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3pPr>
            <a:lvl4pPr marL="14859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4pPr>
            <a:lvl5pPr marL="19431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Google Shape;19;p16">
            <a:extLst>
              <a:ext uri="{FF2B5EF4-FFF2-40B4-BE49-F238E27FC236}">
                <a16:creationId xmlns:a16="http://schemas.microsoft.com/office/drawing/2014/main" id="{9E73E1A9-EF68-5AEF-C0DB-8613F96B8B08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5535076" y="1500637"/>
            <a:ext cx="4677870" cy="1928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6514E00-47B5-A08F-8067-6342D556395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CC68DA41-4650-916D-A266-B6CF5896DB32}"/>
              </a:ext>
            </a:extLst>
          </p:cNvPr>
          <p:cNvSpPr/>
          <p:nvPr userDrawn="1"/>
        </p:nvSpPr>
        <p:spPr>
          <a:xfrm>
            <a:off x="1144693" y="399627"/>
            <a:ext cx="3341614" cy="5447381"/>
          </a:xfrm>
          <a:prstGeom prst="roundRect">
            <a:avLst>
              <a:gd name="adj" fmla="val 1069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862D6C63-B441-0932-D121-7B085ECE457D}"/>
              </a:ext>
            </a:extLst>
          </p:cNvPr>
          <p:cNvSpPr/>
          <p:nvPr userDrawn="1"/>
        </p:nvSpPr>
        <p:spPr>
          <a:xfrm>
            <a:off x="2602592" y="5565648"/>
            <a:ext cx="2227236" cy="68727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Google Shape;19;p16">
            <a:extLst>
              <a:ext uri="{FF2B5EF4-FFF2-40B4-BE49-F238E27FC236}">
                <a16:creationId xmlns:a16="http://schemas.microsoft.com/office/drawing/2014/main" id="{2B8792A1-87E5-A1B2-4899-A38577836442}"/>
              </a:ext>
            </a:extLst>
          </p:cNvPr>
          <p:cNvSpPr txBox="1">
            <a:spLocks noGrp="1"/>
          </p:cNvSpPr>
          <p:nvPr>
            <p:ph type="body" idx="19"/>
          </p:nvPr>
        </p:nvSpPr>
        <p:spPr>
          <a:xfrm>
            <a:off x="1428510" y="4676286"/>
            <a:ext cx="3229557" cy="3220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0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Text Placeholder 8">
            <a:extLst>
              <a:ext uri="{FF2B5EF4-FFF2-40B4-BE49-F238E27FC236}">
                <a16:creationId xmlns:a16="http://schemas.microsoft.com/office/drawing/2014/main" id="{8E525D5C-55A8-5EBC-3CD0-AFB79DC3AD0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394220" y="5019943"/>
            <a:ext cx="2482583" cy="358542"/>
          </a:xfrm>
        </p:spPr>
        <p:txBody>
          <a:bodyPr lIns="0">
            <a:noAutofit/>
          </a:bodyPr>
          <a:lstStyle>
            <a:lvl1pPr marL="508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85C9E921-08A1-4E5E-AFF2-5E21920B6550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2622370" y="5613020"/>
            <a:ext cx="2207458" cy="358542"/>
          </a:xfrm>
        </p:spPr>
        <p:txBody>
          <a:bodyPr lIns="0">
            <a:noAutofit/>
          </a:bodyPr>
          <a:lstStyle>
            <a:lvl1pPr marL="508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9" name="Picture Placeholder 28">
            <a:extLst>
              <a:ext uri="{FF2B5EF4-FFF2-40B4-BE49-F238E27FC236}">
                <a16:creationId xmlns:a16="http://schemas.microsoft.com/office/drawing/2014/main" id="{C8AB7A4A-7A3F-A1A7-5950-D6509E8FA273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1513067" y="758613"/>
            <a:ext cx="2611894" cy="3721490"/>
          </a:xfrm>
          <a:custGeom>
            <a:avLst/>
            <a:gdLst>
              <a:gd name="connsiteX0" fmla="*/ 1305947 w 2611894"/>
              <a:gd name="connsiteY0" fmla="*/ 0 h 3721490"/>
              <a:gd name="connsiteX1" fmla="*/ 2611894 w 2611894"/>
              <a:gd name="connsiteY1" fmla="*/ 1305947 h 3721490"/>
              <a:gd name="connsiteX2" fmla="*/ 2611893 w 2611894"/>
              <a:gd name="connsiteY2" fmla="*/ 2415543 h 3721490"/>
              <a:gd name="connsiteX3" fmla="*/ 1305946 w 2611894"/>
              <a:gd name="connsiteY3" fmla="*/ 3721490 h 3721490"/>
              <a:gd name="connsiteX4" fmla="*/ 1305947 w 2611894"/>
              <a:gd name="connsiteY4" fmla="*/ 3721489 h 3721490"/>
              <a:gd name="connsiteX5" fmla="*/ 0 w 2611894"/>
              <a:gd name="connsiteY5" fmla="*/ 2415542 h 3721490"/>
              <a:gd name="connsiteX6" fmla="*/ 0 w 2611894"/>
              <a:gd name="connsiteY6" fmla="*/ 1305947 h 3721490"/>
              <a:gd name="connsiteX7" fmla="*/ 1305947 w 2611894"/>
              <a:gd name="connsiteY7" fmla="*/ 0 h 37214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11894" h="3721490">
                <a:moveTo>
                  <a:pt x="1305947" y="0"/>
                </a:moveTo>
                <a:cubicBezTo>
                  <a:pt x="2027202" y="0"/>
                  <a:pt x="2611894" y="584692"/>
                  <a:pt x="2611894" y="1305947"/>
                </a:cubicBezTo>
                <a:cubicBezTo>
                  <a:pt x="2611894" y="1675812"/>
                  <a:pt x="2611893" y="2045678"/>
                  <a:pt x="2611893" y="2415543"/>
                </a:cubicBezTo>
                <a:cubicBezTo>
                  <a:pt x="2611893" y="3136798"/>
                  <a:pt x="2027201" y="3721490"/>
                  <a:pt x="1305946" y="3721490"/>
                </a:cubicBezTo>
                <a:lnTo>
                  <a:pt x="1305947" y="3721489"/>
                </a:lnTo>
                <a:cubicBezTo>
                  <a:pt x="584692" y="3721489"/>
                  <a:pt x="0" y="3136797"/>
                  <a:pt x="0" y="2415542"/>
                </a:cubicBezTo>
                <a:lnTo>
                  <a:pt x="0" y="1305947"/>
                </a:lnTo>
                <a:cubicBezTo>
                  <a:pt x="0" y="584692"/>
                  <a:pt x="584692" y="0"/>
                  <a:pt x="130594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11631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urple and white rectangles&#10;&#10;Description automatically generated">
            <a:extLst>
              <a:ext uri="{FF2B5EF4-FFF2-40B4-BE49-F238E27FC236}">
                <a16:creationId xmlns:a16="http://schemas.microsoft.com/office/drawing/2014/main" id="{43775255-7741-F9DA-515F-D902ECCAB73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8188" y="914400"/>
            <a:ext cx="7890412" cy="5864195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608373" y="2996590"/>
            <a:ext cx="4820426" cy="1183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200" b="0" i="0" spc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8374" y="1042747"/>
            <a:ext cx="4820425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6600" b="0" i="0" spc="-150">
                <a:solidFill>
                  <a:schemeClr val="bg2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5961" y="5815253"/>
            <a:ext cx="1825173" cy="618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83704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D545109E-C21D-F62A-ACF3-A5E6E1811D1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82480" y="402625"/>
            <a:ext cx="2509520" cy="442468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388897A-56A0-9298-B259-59AAA8C887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DC79BA-73C3-9DCA-8976-7D76FF76DBA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52276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7019763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accent1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" name="Picture 6" descr="A purple and green rectangles&#10;&#10;Description automatically generated">
            <a:extLst>
              <a:ext uri="{FF2B5EF4-FFF2-40B4-BE49-F238E27FC236}">
                <a16:creationId xmlns:a16="http://schemas.microsoft.com/office/drawing/2014/main" id="{1D6FD18D-EF9B-D6FC-F1E0-F7C5972AE1F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8067176" y="3290239"/>
            <a:ext cx="5117492" cy="201803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DE08B2F8-A532-E68C-33D8-B2D79486EE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8A48D8-153C-BF7A-EFD0-67E9D3D073E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860280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2A8BC9D7-BAD8-AFFA-E3C4-28F7D64DB454}"/>
              </a:ext>
            </a:extLst>
          </p:cNvPr>
          <p:cNvSpPr/>
          <p:nvPr userDrawn="1"/>
        </p:nvSpPr>
        <p:spPr>
          <a:xfrm>
            <a:off x="7397024" y="1840354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864659"/>
            <a:ext cx="6208641" cy="4335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8FA82BD5-E409-BB9A-BE96-ECC3D31D10A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32701" y="2056872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08776488-84CC-0962-856E-AFF3D27F7D70}"/>
              </a:ext>
            </a:extLst>
          </p:cNvPr>
          <p:cNvSpPr/>
          <p:nvPr userDrawn="1"/>
        </p:nvSpPr>
        <p:spPr>
          <a:xfrm>
            <a:off x="7110552" y="2019208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5" name="Google Shape;19;p16">
            <a:extLst>
              <a:ext uri="{FF2B5EF4-FFF2-40B4-BE49-F238E27FC236}">
                <a16:creationId xmlns:a16="http://schemas.microsoft.com/office/drawing/2014/main" id="{417226EB-7C40-8719-6E9A-87EFC5CB5091}"/>
              </a:ext>
            </a:extLst>
          </p:cNvPr>
          <p:cNvSpPr txBox="1">
            <a:spLocks noGrp="1"/>
          </p:cNvSpPr>
          <p:nvPr>
            <p:ph type="body" idx="14" hasCustomPrompt="1"/>
          </p:nvPr>
        </p:nvSpPr>
        <p:spPr>
          <a:xfrm>
            <a:off x="7110551" y="2056872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8300D2D3-C07A-2014-8119-B370A19FF320}"/>
              </a:ext>
            </a:extLst>
          </p:cNvPr>
          <p:cNvSpPr/>
          <p:nvPr userDrawn="1"/>
        </p:nvSpPr>
        <p:spPr>
          <a:xfrm>
            <a:off x="7388635" y="3400706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1" name="Text Placeholder 8">
            <a:extLst>
              <a:ext uri="{FF2B5EF4-FFF2-40B4-BE49-F238E27FC236}">
                <a16:creationId xmlns:a16="http://schemas.microsoft.com/office/drawing/2014/main" id="{FED01A1F-149D-AD3F-DE13-C959BF718DD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624312" y="3617224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FCA12617-FD21-D490-426A-5EB26B683D08}"/>
              </a:ext>
            </a:extLst>
          </p:cNvPr>
          <p:cNvSpPr/>
          <p:nvPr userDrawn="1"/>
        </p:nvSpPr>
        <p:spPr>
          <a:xfrm>
            <a:off x="7102163" y="3579560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3" name="Google Shape;19;p16">
            <a:extLst>
              <a:ext uri="{FF2B5EF4-FFF2-40B4-BE49-F238E27FC236}">
                <a16:creationId xmlns:a16="http://schemas.microsoft.com/office/drawing/2014/main" id="{BCAD3E84-BCAD-CC39-8E29-F4BC4BF84A9C}"/>
              </a:ext>
            </a:extLst>
          </p:cNvPr>
          <p:cNvSpPr txBox="1">
            <a:spLocks noGrp="1"/>
          </p:cNvSpPr>
          <p:nvPr>
            <p:ph type="body" idx="16" hasCustomPrompt="1"/>
          </p:nvPr>
        </p:nvSpPr>
        <p:spPr>
          <a:xfrm>
            <a:off x="7102162" y="3617224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446B0497-7231-7941-5201-D347528D8174}"/>
              </a:ext>
            </a:extLst>
          </p:cNvPr>
          <p:cNvSpPr/>
          <p:nvPr userDrawn="1"/>
        </p:nvSpPr>
        <p:spPr>
          <a:xfrm>
            <a:off x="7388635" y="4930522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3A3B0E47-6D59-4FA9-5747-5CE371D912F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624312" y="5147040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440FA0BC-0DE9-EE5D-B9D1-9ED3C24E5DCB}"/>
              </a:ext>
            </a:extLst>
          </p:cNvPr>
          <p:cNvSpPr/>
          <p:nvPr userDrawn="1"/>
        </p:nvSpPr>
        <p:spPr>
          <a:xfrm>
            <a:off x="7102163" y="5109376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7" name="Google Shape;19;p16">
            <a:extLst>
              <a:ext uri="{FF2B5EF4-FFF2-40B4-BE49-F238E27FC236}">
                <a16:creationId xmlns:a16="http://schemas.microsoft.com/office/drawing/2014/main" id="{22D82D0F-1459-4D1A-9CA0-494F1A1E4410}"/>
              </a:ext>
            </a:extLst>
          </p:cNvPr>
          <p:cNvSpPr txBox="1">
            <a:spLocks noGrp="1"/>
          </p:cNvSpPr>
          <p:nvPr>
            <p:ph type="body" idx="18" hasCustomPrompt="1"/>
          </p:nvPr>
        </p:nvSpPr>
        <p:spPr>
          <a:xfrm>
            <a:off x="7102162" y="5147040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BD62F79F-CD76-A633-AAAC-39574742B5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2EB946-A492-8C96-0213-A6F639C7D53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40468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5" y="2718149"/>
            <a:ext cx="5670022" cy="34822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926315"/>
            <a:ext cx="5670023" cy="16870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567002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C54605B1-C13B-6A30-ED1E-2173E1DECF6A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947057" y="1061656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EFA1A210-B8F5-4226-E025-F34E9AB82A4A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322546" y="3215536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87A5EBE0-BC81-6170-3632-597C0052892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691" y="303094"/>
            <a:ext cx="1492308" cy="2631175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4D25BE7F-123B-205E-F62A-30EA92CAD3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1CD234-A368-31AC-80A1-CEE68E25F6D6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228934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864659"/>
            <a:ext cx="11006666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297A8D0-A152-D153-FB81-A5C1B4E310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671558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E2A970-0ED4-A178-8D63-6E1E5A4049B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4595813" cy="6858000"/>
          </a:xfrm>
        </p:spPr>
        <p:txBody>
          <a:bodyPr/>
          <a:lstStyle/>
          <a:p>
            <a:endParaRPr lang="en-US"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251939" y="1864659"/>
            <a:ext cx="6567058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251938" y="873959"/>
            <a:ext cx="6567058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251938" y="480576"/>
            <a:ext cx="656705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52FE43-7544-8B14-B463-E197F0600A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9013736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E2A970-0ED4-A178-8D63-6E1E5A4049B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596187" y="0"/>
            <a:ext cx="4595813" cy="6858000"/>
          </a:xfrm>
        </p:spPr>
        <p:txBody>
          <a:bodyPr/>
          <a:lstStyle/>
          <a:p>
            <a:endParaRPr lang="en-US"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7064" y="1864659"/>
            <a:ext cx="6567058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7063" y="873959"/>
            <a:ext cx="6567058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7063" y="480576"/>
            <a:ext cx="656705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53BD57-0E5B-2DB0-8582-DE37CA4066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05B866C-1016-59E2-497C-FA9EADCFC86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832630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864659"/>
            <a:ext cx="6208641" cy="4335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BD62F79F-CD76-A633-AAAC-39574742B5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2EB946-A492-8C96-0213-A6F639C7D53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194686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9D4D2429-F073-6E3E-2CAC-3547B23015F7}"/>
              </a:ext>
            </a:extLst>
          </p:cNvPr>
          <p:cNvSpPr/>
          <p:nvPr userDrawn="1"/>
        </p:nvSpPr>
        <p:spPr>
          <a:xfrm>
            <a:off x="1682665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6AF7F6BF-90CB-3009-2CE9-8932FE40D8CF}"/>
              </a:ext>
            </a:extLst>
          </p:cNvPr>
          <p:cNvSpPr/>
          <p:nvPr userDrawn="1"/>
        </p:nvSpPr>
        <p:spPr>
          <a:xfrm>
            <a:off x="4718137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83D152DB-61A7-AF03-309D-614B7BAF5B7F}"/>
              </a:ext>
            </a:extLst>
          </p:cNvPr>
          <p:cNvSpPr/>
          <p:nvPr userDrawn="1"/>
        </p:nvSpPr>
        <p:spPr>
          <a:xfrm>
            <a:off x="7737561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698113"/>
            <a:ext cx="11006666" cy="638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6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11006666" cy="754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28639" y="3569918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0E07FCBB-43D2-E766-2020-7080308A118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941344" y="3544866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67A6AEAB-6372-C98C-CA2F-F039C0FD909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69672" y="3532340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916113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68096A21-7571-9667-AC84-47B01FB309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943681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Text Placeholder 8">
            <a:extLst>
              <a:ext uri="{FF2B5EF4-FFF2-40B4-BE49-F238E27FC236}">
                <a16:creationId xmlns:a16="http://schemas.microsoft.com/office/drawing/2014/main" id="{FF5F5AC6-F233-99AE-033A-73B10CF8FCA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59483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6B5004-E33E-61BD-E880-FACF7B12508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761573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698113"/>
            <a:ext cx="11006666" cy="638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6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11006666" cy="754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28639" y="4312682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0E07FCBB-43D2-E766-2020-7080308A118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941344" y="4287630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67A6AEAB-6372-C98C-CA2F-F039C0FD909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69672" y="4275104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916113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68096A21-7571-9667-AC84-47B01FB309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943681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Text Placeholder 8">
            <a:extLst>
              <a:ext uri="{FF2B5EF4-FFF2-40B4-BE49-F238E27FC236}">
                <a16:creationId xmlns:a16="http://schemas.microsoft.com/office/drawing/2014/main" id="{FF5F5AC6-F233-99AE-033A-73B10CF8FCA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59483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6B5004-E33E-61BD-E880-FACF7B12508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  <p:sp>
        <p:nvSpPr>
          <p:cNvPr id="4" name="Google Shape;19;p16">
            <a:extLst>
              <a:ext uri="{FF2B5EF4-FFF2-40B4-BE49-F238E27FC236}">
                <a16:creationId xmlns:a16="http://schemas.microsoft.com/office/drawing/2014/main" id="{9E73E1A9-EF68-5AEF-C0DB-8613F96B8B08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1916113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" name="Google Shape;19;p16">
            <a:extLst>
              <a:ext uri="{FF2B5EF4-FFF2-40B4-BE49-F238E27FC236}">
                <a16:creationId xmlns:a16="http://schemas.microsoft.com/office/drawing/2014/main" id="{3EB08722-9399-E8FD-42BD-C74DDCC203CC}"/>
              </a:ext>
            </a:extLst>
          </p:cNvPr>
          <p:cNvSpPr txBox="1">
            <a:spLocks noGrp="1"/>
          </p:cNvSpPr>
          <p:nvPr>
            <p:ph type="body" idx="18"/>
          </p:nvPr>
        </p:nvSpPr>
        <p:spPr>
          <a:xfrm>
            <a:off x="4935734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64554E2F-012C-568C-4B65-AF2063182906}"/>
              </a:ext>
            </a:extLst>
          </p:cNvPr>
          <p:cNvSpPr txBox="1">
            <a:spLocks noGrp="1"/>
          </p:cNvSpPr>
          <p:nvPr>
            <p:ph type="body" idx="19"/>
          </p:nvPr>
        </p:nvSpPr>
        <p:spPr>
          <a:xfrm>
            <a:off x="7955354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15648682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E3EB137-0B7E-2A54-4CFE-9F3EF69CB268}"/>
              </a:ext>
            </a:extLst>
          </p:cNvPr>
          <p:cNvSpPr/>
          <p:nvPr userDrawn="1"/>
        </p:nvSpPr>
        <p:spPr>
          <a:xfrm>
            <a:off x="6254755" y="1716995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B7940F77-C485-28A0-28CD-C102A2F957BA}"/>
              </a:ext>
            </a:extLst>
          </p:cNvPr>
          <p:cNvSpPr/>
          <p:nvPr userDrawn="1"/>
        </p:nvSpPr>
        <p:spPr>
          <a:xfrm>
            <a:off x="549150" y="1716995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84523D48-EA06-3356-8BEE-364D1F11843C}"/>
              </a:ext>
            </a:extLst>
          </p:cNvPr>
          <p:cNvSpPr/>
          <p:nvPr userDrawn="1"/>
        </p:nvSpPr>
        <p:spPr>
          <a:xfrm>
            <a:off x="6254755" y="3981348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7381DED4-6DD1-9169-514D-C7BB2240E4F0}"/>
              </a:ext>
            </a:extLst>
          </p:cNvPr>
          <p:cNvSpPr/>
          <p:nvPr userDrawn="1"/>
        </p:nvSpPr>
        <p:spPr>
          <a:xfrm>
            <a:off x="549150" y="3981348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76245" y="2392471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63718" y="1925876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D4000B2F-B791-D275-2F87-98CDF58C808D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8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" name="Google Shape;19;p16">
            <a:extLst>
              <a:ext uri="{FF2B5EF4-FFF2-40B4-BE49-F238E27FC236}">
                <a16:creationId xmlns:a16="http://schemas.microsoft.com/office/drawing/2014/main" id="{D345B111-59BE-429E-A29F-5EF70F2CCD88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" name="Text Placeholder 8">
            <a:extLst>
              <a:ext uri="{FF2B5EF4-FFF2-40B4-BE49-F238E27FC236}">
                <a16:creationId xmlns:a16="http://schemas.microsoft.com/office/drawing/2014/main" id="{55162CEC-1DED-7655-B890-1B24BA67AA9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88771" y="4659682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0" name="Text Placeholder 8">
            <a:extLst>
              <a:ext uri="{FF2B5EF4-FFF2-40B4-BE49-F238E27FC236}">
                <a16:creationId xmlns:a16="http://schemas.microsoft.com/office/drawing/2014/main" id="{7D671EEA-911A-0045-77DB-B62655A7E1C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76244" y="4193087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FEE94F66-92F5-E943-85B2-E7874BFB22F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475587" y="2392471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3" name="Text Placeholder 8">
            <a:extLst>
              <a:ext uri="{FF2B5EF4-FFF2-40B4-BE49-F238E27FC236}">
                <a16:creationId xmlns:a16="http://schemas.microsoft.com/office/drawing/2014/main" id="{D15F5C9C-0952-2F4A-A8ED-00757E7106A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463060" y="1925876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67E4047F-2419-4C1D-E0E1-A092F21DEECA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488113" y="4659682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6" name="Text Placeholder 8">
            <a:extLst>
              <a:ext uri="{FF2B5EF4-FFF2-40B4-BE49-F238E27FC236}">
                <a16:creationId xmlns:a16="http://schemas.microsoft.com/office/drawing/2014/main" id="{7E7BB1F1-99F9-A305-225B-BBC4ED370C7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475586" y="4193087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DAC834F2-C93B-AF1B-987B-6382AAF434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C03103-17EA-582F-DEC8-770C4FF8F17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917106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864659"/>
            <a:ext cx="5540587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6183591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480576"/>
            <a:ext cx="6183590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2BC651-AF82-E77A-590B-CFD0F0DBCD7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215188" y="0"/>
            <a:ext cx="4976812" cy="6857999"/>
          </a:xfrm>
          <a:solidFill>
            <a:schemeClr val="bg1"/>
          </a:solidFill>
        </p:spPr>
        <p:txBody>
          <a:bodyPr/>
          <a:lstStyle>
            <a:lvl1pPr>
              <a:defRPr b="0" i="0">
                <a:latin typeface="DM Sans" pitchFamily="2" charset="77"/>
              </a:defRPr>
            </a:lvl1pPr>
          </a:lstStyle>
          <a:p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C5ED2B6-EBDF-8D32-4E1C-B4FCE2936D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4BD8C2B-9C77-408E-60DD-B9FD4382C5F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764738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2BC651-AF82-E77A-590B-CFD0F0DBCD7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5334000" cy="6857999"/>
          </a:xfrm>
          <a:solidFill>
            <a:schemeClr val="bg1"/>
          </a:solidFill>
        </p:spPr>
        <p:txBody>
          <a:bodyPr/>
          <a:lstStyle>
            <a:lvl1pPr>
              <a:defRPr b="0" i="0">
                <a:latin typeface="DM Sans" pitchFamily="2" charset="77"/>
              </a:defRPr>
            </a:lvl1pPr>
          </a:lstStyle>
          <a:p>
            <a:endParaRPr lang="en-US"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71145" y="1678488"/>
            <a:ext cx="5590299" cy="44111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0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6071145" y="480576"/>
            <a:ext cx="559029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7C55C9F-AD8A-8A66-FADC-00C7414E549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B112E5F-3C71-83E3-7EA1-62D85EE06D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023239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white square with black dots&#10;&#10;Description automatically generated with medium confidence">
            <a:extLst>
              <a:ext uri="{FF2B5EF4-FFF2-40B4-BE49-F238E27FC236}">
                <a16:creationId xmlns:a16="http://schemas.microsoft.com/office/drawing/2014/main" id="{A81719F1-6C37-E63B-A19F-3412687D2CF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72562" y="0"/>
            <a:ext cx="4819438" cy="549405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297A8D0-A152-D153-FB81-A5C1B4E310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8" descr="A white square with black dots&#10;&#10;Description automatically generated with medium confidence">
            <a:extLst>
              <a:ext uri="{FF2B5EF4-FFF2-40B4-BE49-F238E27FC236}">
                <a16:creationId xmlns:a16="http://schemas.microsoft.com/office/drawing/2014/main" id="{31B829F5-29B2-0327-BD48-1559E2841E7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702295" y="3318666"/>
            <a:ext cx="3582949" cy="3495722"/>
          </a:xfrm>
          <a:prstGeom prst="rect">
            <a:avLst/>
          </a:prstGeom>
        </p:spPr>
      </p:pic>
      <p:sp>
        <p:nvSpPr>
          <p:cNvPr id="6" name="Media Placeholder 5">
            <a:extLst>
              <a:ext uri="{FF2B5EF4-FFF2-40B4-BE49-F238E27FC236}">
                <a16:creationId xmlns:a16="http://schemas.microsoft.com/office/drawing/2014/main" id="{7A973D18-9CCA-CE46-9084-A387D6DD85B7}"/>
              </a:ext>
            </a:extLst>
          </p:cNvPr>
          <p:cNvSpPr>
            <a:spLocks noGrp="1"/>
          </p:cNvSpPr>
          <p:nvPr>
            <p:ph type="media" sz="quarter" idx="11"/>
          </p:nvPr>
        </p:nvSpPr>
        <p:spPr>
          <a:xfrm>
            <a:off x="1155161" y="969818"/>
            <a:ext cx="9881677" cy="5144655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125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56.xml"/><Relationship Id="rId18" Type="http://schemas.openxmlformats.org/officeDocument/2006/relationships/slideLayout" Target="../slideLayouts/slideLayout61.xml"/><Relationship Id="rId26" Type="http://schemas.openxmlformats.org/officeDocument/2006/relationships/slideLayout" Target="../slideLayouts/slideLayout69.xml"/><Relationship Id="rId39" Type="http://schemas.openxmlformats.org/officeDocument/2006/relationships/slideLayout" Target="../slideLayouts/slideLayout82.xml"/><Relationship Id="rId21" Type="http://schemas.openxmlformats.org/officeDocument/2006/relationships/slideLayout" Target="../slideLayouts/slideLayout64.xml"/><Relationship Id="rId34" Type="http://schemas.openxmlformats.org/officeDocument/2006/relationships/slideLayout" Target="../slideLayouts/slideLayout77.xml"/><Relationship Id="rId42" Type="http://schemas.openxmlformats.org/officeDocument/2006/relationships/slideLayout" Target="../slideLayouts/slideLayout85.xml"/><Relationship Id="rId7" Type="http://schemas.openxmlformats.org/officeDocument/2006/relationships/slideLayout" Target="../slideLayouts/slideLayout50.xml"/><Relationship Id="rId2" Type="http://schemas.openxmlformats.org/officeDocument/2006/relationships/slideLayout" Target="../slideLayouts/slideLayout45.xml"/><Relationship Id="rId16" Type="http://schemas.openxmlformats.org/officeDocument/2006/relationships/slideLayout" Target="../slideLayouts/slideLayout59.xml"/><Relationship Id="rId20" Type="http://schemas.openxmlformats.org/officeDocument/2006/relationships/slideLayout" Target="../slideLayouts/slideLayout63.xml"/><Relationship Id="rId29" Type="http://schemas.openxmlformats.org/officeDocument/2006/relationships/slideLayout" Target="../slideLayouts/slideLayout72.xml"/><Relationship Id="rId41" Type="http://schemas.openxmlformats.org/officeDocument/2006/relationships/slideLayout" Target="../slideLayouts/slideLayout84.xml"/><Relationship Id="rId1" Type="http://schemas.openxmlformats.org/officeDocument/2006/relationships/slideLayout" Target="../slideLayouts/slideLayout44.xml"/><Relationship Id="rId6" Type="http://schemas.openxmlformats.org/officeDocument/2006/relationships/slideLayout" Target="../slideLayouts/slideLayout49.xml"/><Relationship Id="rId11" Type="http://schemas.openxmlformats.org/officeDocument/2006/relationships/slideLayout" Target="../slideLayouts/slideLayout54.xml"/><Relationship Id="rId24" Type="http://schemas.openxmlformats.org/officeDocument/2006/relationships/slideLayout" Target="../slideLayouts/slideLayout67.xml"/><Relationship Id="rId32" Type="http://schemas.openxmlformats.org/officeDocument/2006/relationships/slideLayout" Target="../slideLayouts/slideLayout75.xml"/><Relationship Id="rId37" Type="http://schemas.openxmlformats.org/officeDocument/2006/relationships/slideLayout" Target="../slideLayouts/slideLayout80.xml"/><Relationship Id="rId40" Type="http://schemas.openxmlformats.org/officeDocument/2006/relationships/slideLayout" Target="../slideLayouts/slideLayout83.xml"/><Relationship Id="rId5" Type="http://schemas.openxmlformats.org/officeDocument/2006/relationships/slideLayout" Target="../slideLayouts/slideLayout48.xml"/><Relationship Id="rId15" Type="http://schemas.openxmlformats.org/officeDocument/2006/relationships/slideLayout" Target="../slideLayouts/slideLayout58.xml"/><Relationship Id="rId23" Type="http://schemas.openxmlformats.org/officeDocument/2006/relationships/slideLayout" Target="../slideLayouts/slideLayout66.xml"/><Relationship Id="rId28" Type="http://schemas.openxmlformats.org/officeDocument/2006/relationships/slideLayout" Target="../slideLayouts/slideLayout71.xml"/><Relationship Id="rId36" Type="http://schemas.openxmlformats.org/officeDocument/2006/relationships/slideLayout" Target="../slideLayouts/slideLayout79.xml"/><Relationship Id="rId10" Type="http://schemas.openxmlformats.org/officeDocument/2006/relationships/slideLayout" Target="../slideLayouts/slideLayout53.xml"/><Relationship Id="rId19" Type="http://schemas.openxmlformats.org/officeDocument/2006/relationships/slideLayout" Target="../slideLayouts/slideLayout62.xml"/><Relationship Id="rId31" Type="http://schemas.openxmlformats.org/officeDocument/2006/relationships/slideLayout" Target="../slideLayouts/slideLayout74.xml"/><Relationship Id="rId4" Type="http://schemas.openxmlformats.org/officeDocument/2006/relationships/slideLayout" Target="../slideLayouts/slideLayout47.xml"/><Relationship Id="rId9" Type="http://schemas.openxmlformats.org/officeDocument/2006/relationships/slideLayout" Target="../slideLayouts/slideLayout52.xml"/><Relationship Id="rId14" Type="http://schemas.openxmlformats.org/officeDocument/2006/relationships/slideLayout" Target="../slideLayouts/slideLayout57.xml"/><Relationship Id="rId22" Type="http://schemas.openxmlformats.org/officeDocument/2006/relationships/slideLayout" Target="../slideLayouts/slideLayout65.xml"/><Relationship Id="rId27" Type="http://schemas.openxmlformats.org/officeDocument/2006/relationships/slideLayout" Target="../slideLayouts/slideLayout70.xml"/><Relationship Id="rId30" Type="http://schemas.openxmlformats.org/officeDocument/2006/relationships/slideLayout" Target="../slideLayouts/slideLayout73.xml"/><Relationship Id="rId35" Type="http://schemas.openxmlformats.org/officeDocument/2006/relationships/slideLayout" Target="../slideLayouts/slideLayout78.xml"/><Relationship Id="rId43" Type="http://schemas.openxmlformats.org/officeDocument/2006/relationships/theme" Target="../theme/theme2.xml"/><Relationship Id="rId8" Type="http://schemas.openxmlformats.org/officeDocument/2006/relationships/slideLayout" Target="../slideLayouts/slideLayout51.xml"/><Relationship Id="rId3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55.xml"/><Relationship Id="rId17" Type="http://schemas.openxmlformats.org/officeDocument/2006/relationships/slideLayout" Target="../slideLayouts/slideLayout60.xml"/><Relationship Id="rId25" Type="http://schemas.openxmlformats.org/officeDocument/2006/relationships/slideLayout" Target="../slideLayouts/slideLayout68.xml"/><Relationship Id="rId33" Type="http://schemas.openxmlformats.org/officeDocument/2006/relationships/slideLayout" Target="../slideLayouts/slideLayout76.xml"/><Relationship Id="rId38" Type="http://schemas.openxmlformats.org/officeDocument/2006/relationships/slideLayout" Target="../slideLayouts/slideLayout8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1348C747-097E-E128-4FCB-C87B056DCE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7" r:id="rId1"/>
    <p:sldLayoutId id="2147483697" r:id="rId2"/>
    <p:sldLayoutId id="2147483710" r:id="rId3"/>
    <p:sldLayoutId id="2147483722" r:id="rId4"/>
    <p:sldLayoutId id="2147483709" r:id="rId5"/>
    <p:sldLayoutId id="2147483723" r:id="rId6"/>
    <p:sldLayoutId id="2147483721" r:id="rId7"/>
    <p:sldLayoutId id="2147483724" r:id="rId8"/>
    <p:sldLayoutId id="2147483715" r:id="rId9"/>
    <p:sldLayoutId id="2147483725" r:id="rId10"/>
    <p:sldLayoutId id="2147483716" r:id="rId11"/>
    <p:sldLayoutId id="2147483726" r:id="rId12"/>
    <p:sldLayoutId id="2147483719" r:id="rId13"/>
    <p:sldLayoutId id="2147483772" r:id="rId14"/>
    <p:sldLayoutId id="2147483771" r:id="rId15"/>
    <p:sldLayoutId id="2147483704" r:id="rId16"/>
    <p:sldLayoutId id="2147483679" r:id="rId17"/>
    <p:sldLayoutId id="2147483706" r:id="rId18"/>
    <p:sldLayoutId id="2147483682" r:id="rId19"/>
    <p:sldLayoutId id="2147483691" r:id="rId20"/>
    <p:sldLayoutId id="2147483696" r:id="rId21"/>
    <p:sldLayoutId id="2147483699" r:id="rId22"/>
    <p:sldLayoutId id="2147483694" r:id="rId23"/>
    <p:sldLayoutId id="2147483698" r:id="rId24"/>
    <p:sldLayoutId id="2147483685" r:id="rId25"/>
    <p:sldLayoutId id="2147483692" r:id="rId26"/>
    <p:sldLayoutId id="2147483680" r:id="rId27"/>
    <p:sldLayoutId id="2147483703" r:id="rId28"/>
    <p:sldLayoutId id="2147483693" r:id="rId29"/>
    <p:sldLayoutId id="2147483683" r:id="rId30"/>
    <p:sldLayoutId id="2147483678" r:id="rId31"/>
    <p:sldLayoutId id="2147483689" r:id="rId32"/>
    <p:sldLayoutId id="2147483690" r:id="rId33"/>
    <p:sldLayoutId id="2147483676" r:id="rId34"/>
    <p:sldLayoutId id="2147483695" r:id="rId35"/>
    <p:sldLayoutId id="2147483700" r:id="rId36"/>
    <p:sldLayoutId id="2147483705" r:id="rId37"/>
    <p:sldLayoutId id="2147483681" r:id="rId38"/>
    <p:sldLayoutId id="2147483702" r:id="rId39"/>
    <p:sldLayoutId id="2147483684" r:id="rId40"/>
    <p:sldLayoutId id="2147483687" r:id="rId41"/>
    <p:sldLayoutId id="2147483688" r:id="rId42"/>
    <p:sldLayoutId id="2147483701" r:id="rId4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chemeClr val="accent1"/>
          </a:solidFill>
          <a:latin typeface="DM Sans" pitchFamily="2" charset="77"/>
          <a:ea typeface="DM Sans" pitchFamily="2" charset="77"/>
          <a:cs typeface="Plus Jakarta Sans Medium" pitchFamily="2" charset="77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DM Sans" pitchFamily="2" charset="77"/>
          <a:ea typeface="DM Sans" pitchFamily="2" charset="77"/>
          <a:cs typeface="Plus Jakarta Sans Medium" pitchFamily="2" charset="77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597">
          <p15:clr>
            <a:srgbClr val="F26B43"/>
          </p15:clr>
        </p15:guide>
        <p15:guide id="2" orient="horz" pos="595">
          <p15:clr>
            <a:srgbClr val="F26B43"/>
          </p15:clr>
        </p15:guide>
        <p15:guide id="3" pos="7083">
          <p15:clr>
            <a:srgbClr val="F26B43"/>
          </p15:clr>
        </p15:guide>
        <p15:guide id="4" orient="horz" pos="3725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1348C747-097E-E128-4FCB-C87B056DCE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063241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  <p:sldLayoutId id="2147483740" r:id="rId12"/>
    <p:sldLayoutId id="2147483741" r:id="rId13"/>
    <p:sldLayoutId id="2147483742" r:id="rId14"/>
    <p:sldLayoutId id="2147483743" r:id="rId15"/>
    <p:sldLayoutId id="2147483744" r:id="rId16"/>
    <p:sldLayoutId id="2147483745" r:id="rId17"/>
    <p:sldLayoutId id="2147483746" r:id="rId18"/>
    <p:sldLayoutId id="2147483747" r:id="rId19"/>
    <p:sldLayoutId id="2147483748" r:id="rId20"/>
    <p:sldLayoutId id="2147483749" r:id="rId21"/>
    <p:sldLayoutId id="2147483750" r:id="rId22"/>
    <p:sldLayoutId id="2147483751" r:id="rId23"/>
    <p:sldLayoutId id="2147483752" r:id="rId24"/>
    <p:sldLayoutId id="2147483753" r:id="rId25"/>
    <p:sldLayoutId id="2147483754" r:id="rId26"/>
    <p:sldLayoutId id="2147483755" r:id="rId27"/>
    <p:sldLayoutId id="2147483756" r:id="rId28"/>
    <p:sldLayoutId id="2147483757" r:id="rId29"/>
    <p:sldLayoutId id="2147483758" r:id="rId30"/>
    <p:sldLayoutId id="2147483759" r:id="rId31"/>
    <p:sldLayoutId id="2147483760" r:id="rId32"/>
    <p:sldLayoutId id="2147483761" r:id="rId33"/>
    <p:sldLayoutId id="2147483762" r:id="rId34"/>
    <p:sldLayoutId id="2147483763" r:id="rId35"/>
    <p:sldLayoutId id="2147483764" r:id="rId36"/>
    <p:sldLayoutId id="2147483765" r:id="rId37"/>
    <p:sldLayoutId id="2147483766" r:id="rId38"/>
    <p:sldLayoutId id="2147483767" r:id="rId39"/>
    <p:sldLayoutId id="2147483768" r:id="rId40"/>
    <p:sldLayoutId id="2147483769" r:id="rId41"/>
    <p:sldLayoutId id="2147483770" r:id="rId4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chemeClr val="accent1"/>
          </a:solidFill>
          <a:latin typeface="DM Sans" pitchFamily="2" charset="77"/>
          <a:ea typeface="DM Sans" pitchFamily="2" charset="77"/>
          <a:cs typeface="Plus Jakarta Sans Medium" pitchFamily="2" charset="77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DM Sans" pitchFamily="2" charset="77"/>
          <a:ea typeface="DM Sans" pitchFamily="2" charset="77"/>
          <a:cs typeface="Plus Jakarta Sans Medium" pitchFamily="2" charset="77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597">
          <p15:clr>
            <a:srgbClr val="F26B43"/>
          </p15:clr>
        </p15:guide>
        <p15:guide id="2" orient="horz" pos="595">
          <p15:clr>
            <a:srgbClr val="F26B43"/>
          </p15:clr>
        </p15:guide>
        <p15:guide id="3" pos="7083">
          <p15:clr>
            <a:srgbClr val="F26B43"/>
          </p15:clr>
        </p15:guide>
        <p15:guide id="4" orient="horz" pos="3725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28.svg"/><Relationship Id="rId4" Type="http://schemas.openxmlformats.org/officeDocument/2006/relationships/image" Target="../media/image2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hyperlink" Target="https://www.youtube.com/watch?v=F0GJCKjY9B8" TargetMode="External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sv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svg"/><Relationship Id="rId7" Type="http://schemas.openxmlformats.org/officeDocument/2006/relationships/image" Target="../media/image39.sv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8.png"/><Relationship Id="rId11" Type="http://schemas.openxmlformats.org/officeDocument/2006/relationships/image" Target="../media/image43.svg"/><Relationship Id="rId5" Type="http://schemas.openxmlformats.org/officeDocument/2006/relationships/image" Target="../media/image37.svg"/><Relationship Id="rId10" Type="http://schemas.openxmlformats.org/officeDocument/2006/relationships/image" Target="../media/image42.png"/><Relationship Id="rId4" Type="http://schemas.openxmlformats.org/officeDocument/2006/relationships/image" Target="../media/image36.png"/><Relationship Id="rId9" Type="http://schemas.openxmlformats.org/officeDocument/2006/relationships/image" Target="../media/image4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E02EFC-B0E9-D6BD-20E7-EFFB8C761B5D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226411" y="2227951"/>
            <a:ext cx="7806420" cy="1789465"/>
          </a:xfrm>
        </p:spPr>
        <p:txBody>
          <a:bodyPr/>
          <a:lstStyle/>
          <a:p>
            <a:r>
              <a:rPr lang="en-GB" sz="6000" dirty="0"/>
              <a:t>Wednesday </a:t>
            </a:r>
          </a:p>
          <a:p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269908077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5731139-8842-C167-F69A-C80C3D78B0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0BEDC61-69A3-DACC-FDCA-08DE0EE0DB18}"/>
              </a:ext>
            </a:extLst>
          </p:cNvPr>
          <p:cNvSpPr txBox="1"/>
          <p:nvPr/>
        </p:nvSpPr>
        <p:spPr>
          <a:xfrm>
            <a:off x="103340" y="150586"/>
            <a:ext cx="119853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>
                <a:solidFill>
                  <a:schemeClr val="accent1"/>
                </a:solidFill>
                <a:latin typeface="Source Serif Pro" panose="02040603050405020204" pitchFamily="18" charset="0"/>
                <a:ea typeface="Source Serif Pro" panose="02040603050405020204" pitchFamily="18" charset="0"/>
              </a:rPr>
              <a:t>What is a personal statement? 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2C59919-ABF3-E086-0BD5-B1A46D79ED92}"/>
              </a:ext>
            </a:extLst>
          </p:cNvPr>
          <p:cNvGrpSpPr/>
          <p:nvPr/>
        </p:nvGrpSpPr>
        <p:grpSpPr>
          <a:xfrm>
            <a:off x="419042" y="1037444"/>
            <a:ext cx="11491701" cy="2260312"/>
            <a:chOff x="186846" y="875189"/>
            <a:chExt cx="9708715" cy="1684738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BB53AE33-5853-7FAE-6F15-FF13EF830224}"/>
                </a:ext>
              </a:extLst>
            </p:cNvPr>
            <p:cNvSpPr/>
            <p:nvPr/>
          </p:nvSpPr>
          <p:spPr>
            <a:xfrm>
              <a:off x="186846" y="962676"/>
              <a:ext cx="9708715" cy="1574000"/>
            </a:xfrm>
            <a:prstGeom prst="rect">
              <a:avLst/>
            </a:prstGeom>
            <a:solidFill>
              <a:schemeClr val="tx1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73B3DB43-3FE2-470E-AD51-85645B9FE945}"/>
                </a:ext>
              </a:extLst>
            </p:cNvPr>
            <p:cNvSpPr txBox="1"/>
            <p:nvPr/>
          </p:nvSpPr>
          <p:spPr>
            <a:xfrm>
              <a:off x="297493" y="1645094"/>
              <a:ext cx="7747395" cy="6193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accent2"/>
                  </a:solidFill>
                  <a:latin typeface="DM Sans" pitchFamily="2" charset="0"/>
                </a:rPr>
                <a:t>A short piece of writing all about you – a chance to showcase your personality, skills, hobbies, interests and goals.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8DEB4E51-C35E-E5D1-9185-8E19E9FDC083}"/>
                </a:ext>
              </a:extLst>
            </p:cNvPr>
            <p:cNvSpPr txBox="1"/>
            <p:nvPr/>
          </p:nvSpPr>
          <p:spPr>
            <a:xfrm>
              <a:off x="3124721" y="1094216"/>
              <a:ext cx="3832964" cy="5276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b="1">
                  <a:solidFill>
                    <a:schemeClr val="accent1"/>
                  </a:solidFill>
                  <a:latin typeface="DM Sans" pitchFamily="2" charset="0"/>
                </a:rPr>
                <a:t>Definition:</a:t>
              </a:r>
            </a:p>
          </p:txBody>
        </p:sp>
        <p:pic>
          <p:nvPicPr>
            <p:cNvPr id="9" name="Graphic 8" descr="Pin with solid fill">
              <a:extLst>
                <a:ext uri="{FF2B5EF4-FFF2-40B4-BE49-F238E27FC236}">
                  <a16:creationId xmlns:a16="http://schemas.microsoft.com/office/drawing/2014/main" id="{BCA43DA2-8B35-0A35-6057-C85202B441F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044888" y="875189"/>
              <a:ext cx="1684738" cy="1684738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7F3C2ECF-856C-1B05-723D-79FF7EA45664}"/>
              </a:ext>
            </a:extLst>
          </p:cNvPr>
          <p:cNvGrpSpPr/>
          <p:nvPr/>
        </p:nvGrpSpPr>
        <p:grpSpPr>
          <a:xfrm>
            <a:off x="419042" y="3651699"/>
            <a:ext cx="11491701" cy="2261864"/>
            <a:chOff x="2379944" y="2705726"/>
            <a:chExt cx="9708715" cy="1574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060F6728-D123-6A78-7DA1-1757D847131A}"/>
                </a:ext>
              </a:extLst>
            </p:cNvPr>
            <p:cNvSpPr/>
            <p:nvPr/>
          </p:nvSpPr>
          <p:spPr>
            <a:xfrm>
              <a:off x="2379944" y="2705726"/>
              <a:ext cx="9708715" cy="1574000"/>
            </a:xfrm>
            <a:prstGeom prst="rect">
              <a:avLst/>
            </a:prstGeom>
            <a:solidFill>
              <a:schemeClr val="tx1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097A5D8-53A0-5703-2F57-B2CEA776769E}"/>
                </a:ext>
              </a:extLst>
            </p:cNvPr>
            <p:cNvSpPr txBox="1"/>
            <p:nvPr/>
          </p:nvSpPr>
          <p:spPr>
            <a:xfrm>
              <a:off x="4494801" y="3305367"/>
              <a:ext cx="7362238" cy="8352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>
                  <a:solidFill>
                    <a:schemeClr val="accent2"/>
                  </a:solidFill>
                  <a:latin typeface="DM Sans" pitchFamily="2" charset="0"/>
                </a:rPr>
                <a:t>To provide a school/college more information, to support your application to their course – they want to know more than just your predicted grades!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DC71227-FB26-920C-98B2-0448E68B6768}"/>
                </a:ext>
              </a:extLst>
            </p:cNvPr>
            <p:cNvSpPr txBox="1"/>
            <p:nvPr/>
          </p:nvSpPr>
          <p:spPr>
            <a:xfrm>
              <a:off x="7369230" y="2843445"/>
              <a:ext cx="2185446" cy="4926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b="1">
                  <a:solidFill>
                    <a:schemeClr val="accent1"/>
                  </a:solidFill>
                  <a:latin typeface="DM Sans" pitchFamily="2" charset="0"/>
                </a:rPr>
                <a:t>Purpose:</a:t>
              </a:r>
            </a:p>
          </p:txBody>
        </p:sp>
        <p:pic>
          <p:nvPicPr>
            <p:cNvPr id="14" name="Graphic 13" descr="Route (Two Pins With A Path) with solid fill">
              <a:extLst>
                <a:ext uri="{FF2B5EF4-FFF2-40B4-BE49-F238E27FC236}">
                  <a16:creationId xmlns:a16="http://schemas.microsoft.com/office/drawing/2014/main" id="{1CDD6B64-23F3-0602-E1D0-C362ABC3521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2605135" y="2705726"/>
              <a:ext cx="1914833" cy="152242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16699416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F4DFECE-CA2B-6AA4-A254-AAFF05E028EA}"/>
              </a:ext>
            </a:extLst>
          </p:cNvPr>
          <p:cNvSpPr txBox="1"/>
          <p:nvPr/>
        </p:nvSpPr>
        <p:spPr>
          <a:xfrm>
            <a:off x="1281303" y="240062"/>
            <a:ext cx="96293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solidFill>
                  <a:schemeClr val="accent1"/>
                </a:solidFill>
                <a:latin typeface="Source Serif Pro" panose="02040603050405020204" pitchFamily="18" charset="0"/>
                <a:ea typeface="Source Serif Pro" panose="02040603050405020204" pitchFamily="18" charset="0"/>
              </a:rPr>
              <a:t>Writing a Personal statement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CDE4032-C6E9-3DEA-7F3F-9EE3C48AE332}"/>
              </a:ext>
            </a:extLst>
          </p:cNvPr>
          <p:cNvSpPr txBox="1"/>
          <p:nvPr/>
        </p:nvSpPr>
        <p:spPr>
          <a:xfrm>
            <a:off x="2616740" y="5953328"/>
            <a:ext cx="8686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DM Sans" pitchFamily="2" charset="0"/>
              </a:rPr>
              <a:t>Click here to watch: </a:t>
            </a:r>
            <a:r>
              <a:rPr lang="en-GB" sz="2000" dirty="0">
                <a:latin typeface="DM Sans" pitchFamily="2" charset="0"/>
                <a:hlinkClick r:id="rId2"/>
              </a:rPr>
              <a:t>https://www.youtube.com/watch?v=F0GJCKjY9B8</a:t>
            </a:r>
            <a:r>
              <a:rPr lang="en-GB" sz="2000" dirty="0">
                <a:latin typeface="DM Sans" pitchFamily="2" charset="0"/>
              </a:rPr>
              <a:t>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ED094DC-8585-11F6-A10F-F2A2EBCD15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4550" y="1411577"/>
            <a:ext cx="7202900" cy="4034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612246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3">
            <a:extLst>
              <a:ext uri="{FF2B5EF4-FFF2-40B4-BE49-F238E27FC236}">
                <a16:creationId xmlns:a16="http://schemas.microsoft.com/office/drawing/2014/main" id="{42E99B95-200A-6700-B024-47B4449C8919}"/>
              </a:ext>
            </a:extLst>
          </p:cNvPr>
          <p:cNvSpPr/>
          <p:nvPr/>
        </p:nvSpPr>
        <p:spPr>
          <a:xfrm>
            <a:off x="440872" y="424543"/>
            <a:ext cx="10450286" cy="6008914"/>
          </a:xfrm>
          <a:prstGeom prst="cloud">
            <a:avLst/>
          </a:prstGeom>
          <a:solidFill>
            <a:schemeClr val="tx1"/>
          </a:solidFill>
          <a:ln w="57150"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>
                <a:solidFill>
                  <a:schemeClr val="accent1"/>
                </a:solidFill>
                <a:latin typeface="DM Sans" pitchFamily="2" charset="0"/>
                <a:ea typeface="Source Serif Pro SemiBold" panose="02040703050405020204" pitchFamily="18" charset="0"/>
              </a:rPr>
              <a:t>Brainstorm: </a:t>
            </a:r>
          </a:p>
          <a:p>
            <a:pPr algn="ctr"/>
            <a:endParaRPr lang="en-GB">
              <a:solidFill>
                <a:schemeClr val="bg1"/>
              </a:solidFill>
              <a:latin typeface="Source Serif Pro SemiBold" panose="02040703050405020204" pitchFamily="18" charset="0"/>
              <a:ea typeface="Source Serif Pro SemiBold" panose="02040703050405020204" pitchFamily="18" charset="0"/>
            </a:endParaRPr>
          </a:p>
          <a:p>
            <a:pPr algn="ctr"/>
            <a:r>
              <a:rPr lang="en-GB" sz="4400">
                <a:solidFill>
                  <a:schemeClr val="bg1"/>
                </a:solidFill>
                <a:latin typeface="DM Sans" pitchFamily="2" charset="0"/>
                <a:ea typeface="Source Serif Pro SemiBold" panose="02040703050405020204" pitchFamily="18" charset="0"/>
              </a:rPr>
              <a:t>What could you include in your personal statement?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058F97A-4690-C5F6-8FCE-A89AE3A8EC85}"/>
              </a:ext>
            </a:extLst>
          </p:cNvPr>
          <p:cNvSpPr/>
          <p:nvPr/>
        </p:nvSpPr>
        <p:spPr>
          <a:xfrm>
            <a:off x="9617529" y="4702629"/>
            <a:ext cx="1028701" cy="979714"/>
          </a:xfrm>
          <a:prstGeom prst="ellipse">
            <a:avLst/>
          </a:prstGeom>
          <a:solidFill>
            <a:schemeClr val="tx1"/>
          </a:solidFill>
          <a:ln w="57150"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FE03BAE1-7495-F3C0-F69E-43B8522182A1}"/>
              </a:ext>
            </a:extLst>
          </p:cNvPr>
          <p:cNvSpPr/>
          <p:nvPr/>
        </p:nvSpPr>
        <p:spPr>
          <a:xfrm>
            <a:off x="10646231" y="5682343"/>
            <a:ext cx="650420" cy="620486"/>
          </a:xfrm>
          <a:prstGeom prst="ellipse">
            <a:avLst/>
          </a:prstGeom>
          <a:solidFill>
            <a:schemeClr val="tx1"/>
          </a:solidFill>
          <a:ln w="57150"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E2165867-8E32-044A-71EA-DFDDEDEE0AAC}"/>
              </a:ext>
            </a:extLst>
          </p:cNvPr>
          <p:cNvSpPr/>
          <p:nvPr/>
        </p:nvSpPr>
        <p:spPr>
          <a:xfrm>
            <a:off x="11541578" y="6302829"/>
            <a:ext cx="419099" cy="424543"/>
          </a:xfrm>
          <a:prstGeom prst="ellipse">
            <a:avLst/>
          </a:prstGeom>
          <a:solidFill>
            <a:schemeClr val="tx1"/>
          </a:solidFill>
          <a:ln w="57150"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243141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 descr="Checklist with solid fill">
            <a:extLst>
              <a:ext uri="{FF2B5EF4-FFF2-40B4-BE49-F238E27FC236}">
                <a16:creationId xmlns:a16="http://schemas.microsoft.com/office/drawing/2014/main" id="{F9B52C62-05F0-DEAC-239C-402A1F3B97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05634" y="912600"/>
            <a:ext cx="5448298" cy="544829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494CA0D-6596-6E1A-3690-D9282B94C626}"/>
              </a:ext>
            </a:extLst>
          </p:cNvPr>
          <p:cNvSpPr txBox="1"/>
          <p:nvPr/>
        </p:nvSpPr>
        <p:spPr>
          <a:xfrm>
            <a:off x="6153932" y="1451535"/>
            <a:ext cx="4983967" cy="4370427"/>
          </a:xfrm>
          <a:prstGeom prst="rect">
            <a:avLst/>
          </a:prstGeom>
          <a:solidFill>
            <a:schemeClr val="tx1"/>
          </a:solidFill>
          <a:ln w="57150">
            <a:noFill/>
          </a:ln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accent2"/>
                </a:solidFill>
                <a:latin typeface="DM Sans" pitchFamily="2" charset="0"/>
              </a:rPr>
              <a:t>Introduce yourself </a:t>
            </a:r>
          </a:p>
          <a:p>
            <a:pPr marL="171450" indent="-17145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120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accent2"/>
                </a:solidFill>
                <a:latin typeface="DM Sans" pitchFamily="2" charset="0"/>
              </a:rPr>
              <a:t>Favourite school subjects</a:t>
            </a:r>
          </a:p>
          <a:p>
            <a:pPr marL="171450" indent="-17145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120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accent2"/>
                </a:solidFill>
                <a:latin typeface="DM Sans" pitchFamily="2" charset="0"/>
              </a:rPr>
              <a:t>Hobbies </a:t>
            </a:r>
          </a:p>
          <a:p>
            <a:pPr marL="171450" indent="-17145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120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accent2"/>
                </a:solidFill>
                <a:latin typeface="DM Sans" pitchFamily="2" charset="0"/>
              </a:rPr>
              <a:t>Skills </a:t>
            </a:r>
          </a:p>
          <a:p>
            <a:pPr marL="171450" indent="-17145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120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accent2"/>
                </a:solidFill>
                <a:latin typeface="DM Sans" pitchFamily="2" charset="0"/>
              </a:rPr>
              <a:t>Qualities </a:t>
            </a:r>
          </a:p>
          <a:p>
            <a:pPr marL="171450" indent="-17145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120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accent2"/>
                </a:solidFill>
                <a:latin typeface="DM Sans" pitchFamily="2" charset="0"/>
              </a:rPr>
              <a:t>Interests</a:t>
            </a:r>
          </a:p>
          <a:p>
            <a:pPr marL="171450" indent="-17145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120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accent2"/>
                </a:solidFill>
                <a:latin typeface="DM Sans" pitchFamily="2" charset="0"/>
              </a:rPr>
              <a:t>Goals </a:t>
            </a:r>
          </a:p>
          <a:p>
            <a:pPr marL="171450" indent="-17145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120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accent2"/>
                </a:solidFill>
                <a:latin typeface="DM Sans" pitchFamily="2" charset="0"/>
              </a:rPr>
              <a:t>Future plans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BD79215-1FF6-05CC-4FB5-E7391353266E}"/>
              </a:ext>
            </a:extLst>
          </p:cNvPr>
          <p:cNvSpPr txBox="1"/>
          <p:nvPr/>
        </p:nvSpPr>
        <p:spPr>
          <a:xfrm>
            <a:off x="287403" y="221467"/>
            <a:ext cx="6284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>
                <a:solidFill>
                  <a:schemeClr val="accent1"/>
                </a:solidFill>
                <a:latin typeface="Source Serif Pro" panose="02040603050405020204" pitchFamily="18" charset="0"/>
                <a:ea typeface="Source Serif Pro" panose="02040603050405020204" pitchFamily="18" charset="0"/>
              </a:rPr>
              <a:t>What to include? </a:t>
            </a:r>
          </a:p>
        </p:txBody>
      </p:sp>
    </p:spTree>
    <p:extLst>
      <p:ext uri="{BB962C8B-B14F-4D97-AF65-F5344CB8AC3E}">
        <p14:creationId xmlns:p14="http://schemas.microsoft.com/office/powerpoint/2010/main" val="1079918468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486C55B-4D63-EE36-0655-A1C7ECFAEA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DE54DC-04CF-9EE6-B22A-F93E3FAF5E56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F0E3C94-5215-99C6-D306-0E2E35967C39}"/>
              </a:ext>
            </a:extLst>
          </p:cNvPr>
          <p:cNvSpPr txBox="1"/>
          <p:nvPr/>
        </p:nvSpPr>
        <p:spPr>
          <a:xfrm>
            <a:off x="103340" y="84753"/>
            <a:ext cx="1198531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>
                <a:solidFill>
                  <a:schemeClr val="accent1"/>
                </a:solidFill>
                <a:latin typeface="Source Serif Pro" panose="02040603050405020204" pitchFamily="18" charset="0"/>
                <a:ea typeface="Source Serif Pro" panose="02040603050405020204" pitchFamily="18" charset="0"/>
              </a:rPr>
              <a:t>Your Personal Statement Writing Guide: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18122DB-264C-34D4-D300-984F1435E69B}"/>
              </a:ext>
            </a:extLst>
          </p:cNvPr>
          <p:cNvSpPr/>
          <p:nvPr/>
        </p:nvSpPr>
        <p:spPr>
          <a:xfrm>
            <a:off x="206681" y="914400"/>
            <a:ext cx="5720219" cy="172859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>
                <a:solidFill>
                  <a:schemeClr val="accent1"/>
                </a:solidFill>
                <a:latin typeface="DM Sans" pitchFamily="2" charset="0"/>
              </a:rPr>
              <a:t>To get you started...</a:t>
            </a:r>
          </a:p>
          <a:p>
            <a:pPr algn="ctr"/>
            <a:endParaRPr lang="en-GB" sz="400" b="1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I am a current Year 11 student at…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I would describe myself as…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I am really interested in…</a:t>
            </a:r>
          </a:p>
          <a:p>
            <a:endParaRPr lang="en-GB" sz="1800">
              <a:solidFill>
                <a:schemeClr val="accent2"/>
              </a:solidFill>
              <a:latin typeface="DM Sans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DE4884C-6B06-6635-78E2-6543037B9D23}"/>
              </a:ext>
            </a:extLst>
          </p:cNvPr>
          <p:cNvSpPr/>
          <p:nvPr/>
        </p:nvSpPr>
        <p:spPr>
          <a:xfrm>
            <a:off x="206680" y="2934221"/>
            <a:ext cx="5720219" cy="172859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000" b="1">
              <a:solidFill>
                <a:schemeClr val="bg1"/>
              </a:solidFill>
              <a:latin typeface="DM Sans" pitchFamily="2" charset="0"/>
            </a:endParaRPr>
          </a:p>
          <a:p>
            <a:pPr algn="ctr"/>
            <a:r>
              <a:rPr lang="en-GB" sz="2000" b="1">
                <a:solidFill>
                  <a:schemeClr val="accent1"/>
                </a:solidFill>
                <a:latin typeface="DM Sans" pitchFamily="2" charset="0"/>
              </a:rPr>
              <a:t>Talking about your hobbies</a:t>
            </a:r>
          </a:p>
          <a:p>
            <a:endParaRPr lang="en-GB" sz="400" b="1">
              <a:solidFill>
                <a:schemeClr val="bg1"/>
              </a:solidFill>
              <a:latin typeface="DM Sans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bg2"/>
                </a:solidFill>
                <a:latin typeface="DM Sans" pitchFamily="2" charset="0"/>
              </a:rPr>
              <a:t>In my free time I enjoy….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bg2"/>
                </a:solidFill>
                <a:latin typeface="DM Sans" pitchFamily="2" charset="0"/>
              </a:rPr>
              <a:t>Outside of school, I am part of a </a:t>
            </a:r>
            <a:r>
              <a:rPr lang="en-GB" sz="1800" i="1">
                <a:solidFill>
                  <a:schemeClr val="bg2"/>
                </a:solidFill>
                <a:latin typeface="DM Sans" pitchFamily="2" charset="0"/>
              </a:rPr>
              <a:t>(sports) </a:t>
            </a:r>
            <a:r>
              <a:rPr lang="en-GB" sz="1800">
                <a:solidFill>
                  <a:schemeClr val="bg2"/>
                </a:solidFill>
                <a:latin typeface="DM Sans" pitchFamily="2" charset="0"/>
              </a:rPr>
              <a:t>team…which has taught 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bg2"/>
                </a:solidFill>
                <a:latin typeface="DM Sans" pitchFamily="2" charset="0"/>
              </a:rPr>
              <a:t>Through my hobbies I have developed… </a:t>
            </a:r>
          </a:p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1B6B171-4BA1-547D-7B6F-C463B6972E21}"/>
              </a:ext>
            </a:extLst>
          </p:cNvPr>
          <p:cNvSpPr/>
          <p:nvPr/>
        </p:nvSpPr>
        <p:spPr>
          <a:xfrm>
            <a:off x="6265101" y="914400"/>
            <a:ext cx="5720219" cy="172859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>
                <a:solidFill>
                  <a:schemeClr val="accent1"/>
                </a:solidFill>
                <a:latin typeface="DM Sans" pitchFamily="2" charset="0"/>
              </a:rPr>
              <a:t>Talking about school</a:t>
            </a:r>
          </a:p>
          <a:p>
            <a:pPr algn="ctr"/>
            <a:endParaRPr lang="en-GB" sz="400" b="1">
              <a:solidFill>
                <a:schemeClr val="bg1"/>
              </a:solidFill>
              <a:latin typeface="DM Sans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>
                <a:solidFill>
                  <a:schemeClr val="accent2"/>
                </a:solidFill>
                <a:latin typeface="DM Sans" pitchFamily="2" charset="0"/>
              </a:rPr>
              <a:t>One of my favourite subjects at school is… because…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>
                <a:solidFill>
                  <a:schemeClr val="accent2"/>
                </a:solidFill>
                <a:latin typeface="DM Sans" pitchFamily="2" charset="0"/>
              </a:rPr>
              <a:t>For my GSCE subjects, I picked…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>
                <a:solidFill>
                  <a:schemeClr val="accent2"/>
                </a:solidFill>
                <a:latin typeface="DM Sans" pitchFamily="2" charset="0"/>
              </a:rPr>
              <a:t>During </a:t>
            </a:r>
            <a:r>
              <a:rPr lang="en-GB" sz="1700" i="1">
                <a:solidFill>
                  <a:schemeClr val="accent2"/>
                </a:solidFill>
                <a:latin typeface="DM Sans" pitchFamily="2" charset="0"/>
              </a:rPr>
              <a:t>(subject) </a:t>
            </a:r>
            <a:r>
              <a:rPr lang="en-GB" sz="1700">
                <a:solidFill>
                  <a:schemeClr val="accent2"/>
                </a:solidFill>
                <a:latin typeface="DM Sans" pitchFamily="2" charset="0"/>
              </a:rPr>
              <a:t>we have recently studied…. and I enjoyed this because….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1B294E9-E5FF-154D-8BA8-88E344CFA011}"/>
              </a:ext>
            </a:extLst>
          </p:cNvPr>
          <p:cNvSpPr/>
          <p:nvPr/>
        </p:nvSpPr>
        <p:spPr>
          <a:xfrm>
            <a:off x="6265101" y="2934221"/>
            <a:ext cx="5720219" cy="172859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>
                <a:solidFill>
                  <a:schemeClr val="accent1"/>
                </a:solidFill>
                <a:latin typeface="DM Sans" pitchFamily="2" charset="0"/>
              </a:rPr>
              <a:t>Talking about your skills</a:t>
            </a:r>
          </a:p>
          <a:p>
            <a:pPr algn="ctr"/>
            <a:endParaRPr lang="en-GB" sz="400" b="1">
              <a:solidFill>
                <a:schemeClr val="bg1"/>
              </a:solidFill>
              <a:latin typeface="DM Sans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One of my key strengths is…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I am a good (skill), for example…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My teachers would describe me as… </a:t>
            </a:r>
          </a:p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16AC00A-3AB1-5EF7-AD40-27A1C4B81920}"/>
              </a:ext>
            </a:extLst>
          </p:cNvPr>
          <p:cNvSpPr/>
          <p:nvPr/>
        </p:nvSpPr>
        <p:spPr>
          <a:xfrm>
            <a:off x="206680" y="4954043"/>
            <a:ext cx="5720219" cy="172859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>
                <a:solidFill>
                  <a:schemeClr val="accent1"/>
                </a:solidFill>
                <a:latin typeface="DM Sans" pitchFamily="2" charset="0"/>
              </a:rPr>
              <a:t>Talking about your achievements</a:t>
            </a:r>
          </a:p>
          <a:p>
            <a:endParaRPr lang="en-GB" sz="400" b="1">
              <a:solidFill>
                <a:schemeClr val="bg1"/>
              </a:solidFill>
              <a:latin typeface="DM Sans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An achievement I am proud of is…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A goal I have received achieved is…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I have been awarded…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B38B7B8-BF12-CA0D-43A9-915000171797}"/>
              </a:ext>
            </a:extLst>
          </p:cNvPr>
          <p:cNvSpPr/>
          <p:nvPr/>
        </p:nvSpPr>
        <p:spPr>
          <a:xfrm>
            <a:off x="6265101" y="4954043"/>
            <a:ext cx="5720219" cy="172859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>
                <a:solidFill>
                  <a:schemeClr val="accent1"/>
                </a:solidFill>
                <a:latin typeface="DM Sans" pitchFamily="2" charset="0"/>
              </a:rPr>
              <a:t>Talking about your future</a:t>
            </a:r>
          </a:p>
          <a:p>
            <a:pPr algn="ctr"/>
            <a:endParaRPr lang="en-GB" sz="400" b="1">
              <a:solidFill>
                <a:schemeClr val="bg1"/>
              </a:solidFill>
              <a:latin typeface="DM Sans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After completing this course, I hope to…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My ambition in life is….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I am interested in a career in…</a:t>
            </a:r>
          </a:p>
        </p:txBody>
      </p:sp>
    </p:spTree>
    <p:extLst>
      <p:ext uri="{BB962C8B-B14F-4D97-AF65-F5344CB8AC3E}">
        <p14:creationId xmlns:p14="http://schemas.microsoft.com/office/powerpoint/2010/main" val="1652044678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1A16BE4-D7DC-A596-E70F-49E04A706268}"/>
              </a:ext>
            </a:extLst>
          </p:cNvPr>
          <p:cNvSpPr txBox="1"/>
          <p:nvPr/>
        </p:nvSpPr>
        <p:spPr>
          <a:xfrm>
            <a:off x="3339856" y="215817"/>
            <a:ext cx="59999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>
                <a:solidFill>
                  <a:schemeClr val="accent1"/>
                </a:solidFill>
                <a:latin typeface="Source Serif Pro" panose="02040603050405020204" pitchFamily="18" charset="0"/>
                <a:ea typeface="Source Serif Pro" panose="02040603050405020204" pitchFamily="18" charset="0"/>
              </a:rPr>
              <a:t>Skills Word Bank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1D58421-74F2-F0C5-0B0E-42C0754057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2046193"/>
              </p:ext>
            </p:extLst>
          </p:nvPr>
        </p:nvGraphicFramePr>
        <p:xfrm>
          <a:off x="222685" y="1202499"/>
          <a:ext cx="11746630" cy="47223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49326">
                  <a:extLst>
                    <a:ext uri="{9D8B030D-6E8A-4147-A177-3AD203B41FA5}">
                      <a16:colId xmlns:a16="http://schemas.microsoft.com/office/drawing/2014/main" val="2886717291"/>
                    </a:ext>
                  </a:extLst>
                </a:gridCol>
                <a:gridCol w="2349326">
                  <a:extLst>
                    <a:ext uri="{9D8B030D-6E8A-4147-A177-3AD203B41FA5}">
                      <a16:colId xmlns:a16="http://schemas.microsoft.com/office/drawing/2014/main" val="3454522414"/>
                    </a:ext>
                  </a:extLst>
                </a:gridCol>
                <a:gridCol w="2349326">
                  <a:extLst>
                    <a:ext uri="{9D8B030D-6E8A-4147-A177-3AD203B41FA5}">
                      <a16:colId xmlns:a16="http://schemas.microsoft.com/office/drawing/2014/main" val="2606707286"/>
                    </a:ext>
                  </a:extLst>
                </a:gridCol>
                <a:gridCol w="2349326">
                  <a:extLst>
                    <a:ext uri="{9D8B030D-6E8A-4147-A177-3AD203B41FA5}">
                      <a16:colId xmlns:a16="http://schemas.microsoft.com/office/drawing/2014/main" val="2286521839"/>
                    </a:ext>
                  </a:extLst>
                </a:gridCol>
                <a:gridCol w="2349326">
                  <a:extLst>
                    <a:ext uri="{9D8B030D-6E8A-4147-A177-3AD203B41FA5}">
                      <a16:colId xmlns:a16="http://schemas.microsoft.com/office/drawing/2014/main" val="3866647969"/>
                    </a:ext>
                  </a:extLst>
                </a:gridCol>
              </a:tblGrid>
              <a:tr h="1180578"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bg1"/>
                          </a:solidFill>
                          <a:latin typeface="DM Sans" pitchFamily="2" charset="0"/>
                        </a:rPr>
                        <a:t>Determined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bg1"/>
                          </a:solidFill>
                          <a:latin typeface="DM Sans" pitchFamily="2" charset="0"/>
                        </a:rPr>
                        <a:t>Patient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bg1"/>
                          </a:solidFill>
                          <a:latin typeface="DM Sans" pitchFamily="2" charset="0"/>
                        </a:rPr>
                        <a:t>Resilient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bg1"/>
                          </a:solidFill>
                          <a:latin typeface="DM Sans" pitchFamily="2" charset="0"/>
                        </a:rPr>
                        <a:t>Independent 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bg1"/>
                          </a:solidFill>
                          <a:latin typeface="DM Sans" pitchFamily="2" charset="0"/>
                        </a:rPr>
                        <a:t>Ambitious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8707171"/>
                  </a:ext>
                </a:extLst>
              </a:tr>
              <a:tr h="1180578"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bg1"/>
                          </a:solidFill>
                          <a:latin typeface="DM Sans" pitchFamily="2" charset="0"/>
                        </a:rPr>
                        <a:t>Adaptable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bg1"/>
                          </a:solidFill>
                          <a:latin typeface="DM Sans" pitchFamily="2" charset="0"/>
                        </a:rPr>
                        <a:t>Hard-working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bg1"/>
                          </a:solidFill>
                          <a:latin typeface="DM Sans" pitchFamily="2" charset="0"/>
                        </a:rPr>
                        <a:t>Confident 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bg1"/>
                          </a:solidFill>
                          <a:latin typeface="DM Sans" pitchFamily="2" charset="0"/>
                        </a:rPr>
                        <a:t>Motivated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bg1"/>
                          </a:solidFill>
                          <a:latin typeface="DM Sans" pitchFamily="2" charset="0"/>
                        </a:rPr>
                        <a:t>Kind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3401836"/>
                  </a:ext>
                </a:extLst>
              </a:tr>
              <a:tr h="1180578"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bg1"/>
                          </a:solidFill>
                          <a:latin typeface="DM Sans" pitchFamily="2" charset="0"/>
                        </a:rPr>
                        <a:t>Supportive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2400">
                          <a:solidFill>
                            <a:schemeClr val="bg1"/>
                          </a:solidFill>
                          <a:latin typeface="DM Sans" pitchFamily="2" charset="0"/>
                        </a:rPr>
                        <a:t>Communicator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bg1"/>
                          </a:solidFill>
                          <a:latin typeface="DM Sans" pitchFamily="2" charset="0"/>
                        </a:rPr>
                        <a:t>Organised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bg1"/>
                          </a:solidFill>
                          <a:latin typeface="DM Sans" pitchFamily="2" charset="0"/>
                        </a:rPr>
                        <a:t>Reliable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bg1"/>
                          </a:solidFill>
                          <a:latin typeface="DM Sans" pitchFamily="2" charset="0"/>
                        </a:rPr>
                        <a:t>Leader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790327"/>
                  </a:ext>
                </a:extLst>
              </a:tr>
              <a:tr h="1180578"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bg1"/>
                          </a:solidFill>
                          <a:latin typeface="DM Sans" pitchFamily="2" charset="0"/>
                        </a:rPr>
                        <a:t>Critical thinker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bg1"/>
                          </a:solidFill>
                          <a:latin typeface="DM Sans" pitchFamily="2" charset="0"/>
                        </a:rPr>
                        <a:t>Focus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bg1"/>
                          </a:solidFill>
                          <a:latin typeface="DM Sans" pitchFamily="2" charset="0"/>
                        </a:rPr>
                        <a:t>Creative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bg1"/>
                          </a:solidFill>
                          <a:latin typeface="DM Sans" pitchFamily="2" charset="0"/>
                        </a:rPr>
                        <a:t>Problem Solver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bg1"/>
                          </a:solidFill>
                          <a:latin typeface="DM Sans" pitchFamily="2" charset="0"/>
                        </a:rPr>
                        <a:t>Sporty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0810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11152415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6327EFF-48A1-AC55-FFAF-11221CD20EFF}"/>
              </a:ext>
            </a:extLst>
          </p:cNvPr>
          <p:cNvSpPr txBox="1"/>
          <p:nvPr/>
        </p:nvSpPr>
        <p:spPr>
          <a:xfrm>
            <a:off x="3302695" y="104587"/>
            <a:ext cx="59999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>
                <a:solidFill>
                  <a:schemeClr val="accent1"/>
                </a:solidFill>
                <a:latin typeface="Source Serif Pro" panose="02040603050405020204" pitchFamily="18" charset="0"/>
                <a:ea typeface="Source Serif Pro" panose="02040603050405020204" pitchFamily="18" charset="0"/>
              </a:rPr>
              <a:t>Example 1:</a:t>
            </a:r>
          </a:p>
        </p:txBody>
      </p:sp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E153D165-D789-9446-0914-B27D3D059060}"/>
              </a:ext>
            </a:extLst>
          </p:cNvPr>
          <p:cNvSpPr/>
          <p:nvPr/>
        </p:nvSpPr>
        <p:spPr>
          <a:xfrm>
            <a:off x="2430049" y="935584"/>
            <a:ext cx="9657567" cy="5089435"/>
          </a:xfrm>
          <a:prstGeom prst="wedgeRoundRectCallout">
            <a:avLst>
              <a:gd name="adj1" fmla="val -38472"/>
              <a:gd name="adj2" fmla="val 61269"/>
              <a:gd name="adj3" fmla="val 16667"/>
            </a:avLst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solidFill>
                <a:schemeClr val="accent2"/>
              </a:solidFill>
              <a:latin typeface="DM Sans" pitchFamily="2" charset="0"/>
            </a:endParaRPr>
          </a:p>
          <a:p>
            <a:pPr algn="ctr"/>
            <a:r>
              <a:rPr lang="en-GB" sz="2000">
                <a:solidFill>
                  <a:schemeClr val="accent2"/>
                </a:solidFill>
                <a:latin typeface="DM Sans" pitchFamily="2" charset="0"/>
              </a:rPr>
              <a:t>I am applying to sixth form because I would like the opportunity to continue my education and keep my options open. At school I have particularly enjoyed a range of subjects, especially English and Science, as they have helped me develop my thinking and communication skills.</a:t>
            </a:r>
          </a:p>
          <a:p>
            <a:pPr algn="ctr"/>
            <a:br>
              <a:rPr lang="en-GB" sz="2000">
                <a:solidFill>
                  <a:schemeClr val="accent2"/>
                </a:solidFill>
                <a:latin typeface="DM Sans" pitchFamily="2" charset="0"/>
              </a:rPr>
            </a:br>
            <a:r>
              <a:rPr lang="en-GB" sz="2000">
                <a:solidFill>
                  <a:schemeClr val="accent2"/>
                </a:solidFill>
                <a:latin typeface="DM Sans" pitchFamily="2" charset="0"/>
              </a:rPr>
              <a:t>Outside of school, I enjoy spending time with friends and keeping active, which has taught me the importance of balance and organisation.</a:t>
            </a:r>
          </a:p>
          <a:p>
            <a:pPr algn="ctr"/>
            <a:br>
              <a:rPr lang="en-GB" sz="2000">
                <a:solidFill>
                  <a:schemeClr val="accent2"/>
                </a:solidFill>
                <a:latin typeface="DM Sans" pitchFamily="2" charset="0"/>
              </a:rPr>
            </a:br>
            <a:r>
              <a:rPr lang="en-GB" sz="2000">
                <a:solidFill>
                  <a:schemeClr val="accent2"/>
                </a:solidFill>
                <a:latin typeface="DM Sans" pitchFamily="2" charset="0"/>
              </a:rPr>
              <a:t>I am proud of achieving good results in my recent assessments because they show the effort I put into my studies. One of my key strengths is that I am reliable and willing to work hard to improve.</a:t>
            </a:r>
          </a:p>
          <a:p>
            <a:pPr algn="ctr"/>
            <a:br>
              <a:rPr lang="en-GB" sz="2000">
                <a:solidFill>
                  <a:schemeClr val="accent2"/>
                </a:solidFill>
                <a:latin typeface="DM Sans" pitchFamily="2" charset="0"/>
              </a:rPr>
            </a:br>
            <a:r>
              <a:rPr lang="en-GB" sz="2000">
                <a:solidFill>
                  <a:schemeClr val="accent2"/>
                </a:solidFill>
                <a:latin typeface="DM Sans" pitchFamily="2" charset="0"/>
              </a:rPr>
              <a:t>I have chosen sixth form because I feel it will give me more time to decide what I want to do in the future. In the long term, I hope to explore different opportunities and find a pathway that suits my skills and interests.</a:t>
            </a:r>
          </a:p>
          <a:p>
            <a:pPr algn="ctr"/>
            <a:endParaRPr lang="en-GB"/>
          </a:p>
        </p:txBody>
      </p:sp>
      <p:pic>
        <p:nvPicPr>
          <p:cNvPr id="6" name="Picture 5" descr="Young girl arms crossed">
            <a:extLst>
              <a:ext uri="{FF2B5EF4-FFF2-40B4-BE49-F238E27FC236}">
                <a16:creationId xmlns:a16="http://schemas.microsoft.com/office/drawing/2014/main" id="{2DF96971-98C2-E37F-73D1-4C30BFA02A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84" y="1815326"/>
            <a:ext cx="2382296" cy="9076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237486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770EDD0-177D-7C74-69BB-77DD4BDF0E18}"/>
              </a:ext>
            </a:extLst>
          </p:cNvPr>
          <p:cNvSpPr txBox="1"/>
          <p:nvPr/>
        </p:nvSpPr>
        <p:spPr>
          <a:xfrm>
            <a:off x="3096016" y="66908"/>
            <a:ext cx="59999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>
                <a:solidFill>
                  <a:schemeClr val="accent1"/>
                </a:solidFill>
                <a:latin typeface="Source Serif Pro" panose="02040603050405020204" pitchFamily="18" charset="0"/>
                <a:ea typeface="Source Serif Pro" panose="02040603050405020204" pitchFamily="18" charset="0"/>
              </a:rPr>
              <a:t>Example 2:</a:t>
            </a:r>
          </a:p>
        </p:txBody>
      </p:sp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84E2557C-10F5-E3AE-2DAF-3F87948C7E4B}"/>
              </a:ext>
            </a:extLst>
          </p:cNvPr>
          <p:cNvSpPr/>
          <p:nvPr/>
        </p:nvSpPr>
        <p:spPr>
          <a:xfrm>
            <a:off x="388307" y="998214"/>
            <a:ext cx="9657567" cy="5089435"/>
          </a:xfrm>
          <a:prstGeom prst="wedgeRoundRectCallout">
            <a:avLst>
              <a:gd name="adj1" fmla="val 40646"/>
              <a:gd name="adj2" fmla="val 60777"/>
              <a:gd name="adj3" fmla="val 16667"/>
            </a:avLst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solidFill>
                <a:schemeClr val="bg1"/>
              </a:solidFill>
              <a:latin typeface="DM Sans" pitchFamily="2" charset="0"/>
            </a:endParaRPr>
          </a:p>
          <a:p>
            <a:pPr algn="ctr"/>
            <a:r>
              <a:rPr lang="en-GB" sz="2000">
                <a:solidFill>
                  <a:schemeClr val="accent2"/>
                </a:solidFill>
                <a:latin typeface="DM Sans" pitchFamily="2" charset="0"/>
              </a:rPr>
              <a:t>I am a current Year 11 student at Kent Choices School.  At school I have particularly enjoyed PE because it allows me to challenge myself and work as part of a team. I also enjoy biology as I get to learn about the body, and how this could help in sports.</a:t>
            </a:r>
          </a:p>
          <a:p>
            <a:pPr algn="ctr"/>
            <a:endParaRPr lang="en-GB" sz="2000">
              <a:solidFill>
                <a:schemeClr val="accent2"/>
              </a:solidFill>
              <a:latin typeface="DM Sans" pitchFamily="2" charset="0"/>
            </a:endParaRPr>
          </a:p>
          <a:p>
            <a:pPr algn="ctr"/>
            <a:r>
              <a:rPr lang="en-GB" sz="2000">
                <a:solidFill>
                  <a:schemeClr val="accent2"/>
                </a:solidFill>
                <a:latin typeface="DM Sans" pitchFamily="2" charset="0"/>
              </a:rPr>
              <a:t>Outside of school, I play football for my local team which has helped me to develop my teamwork and leadership skills. I am proud of achieving ‘Player of the Season’ last year as it showed my commitment and hard work.</a:t>
            </a:r>
          </a:p>
          <a:p>
            <a:pPr algn="ctr"/>
            <a:br>
              <a:rPr lang="en-GB" sz="2000">
                <a:solidFill>
                  <a:schemeClr val="accent2"/>
                </a:solidFill>
                <a:latin typeface="DM Sans" pitchFamily="2" charset="0"/>
              </a:rPr>
            </a:br>
            <a:r>
              <a:rPr lang="en-GB" sz="2000">
                <a:solidFill>
                  <a:schemeClr val="accent2"/>
                </a:solidFill>
                <a:latin typeface="DM Sans" pitchFamily="2" charset="0"/>
              </a:rPr>
              <a:t>One of my key strengths is being determined and resilient, especially when training or competing.</a:t>
            </a:r>
          </a:p>
          <a:p>
            <a:pPr algn="ctr"/>
            <a:br>
              <a:rPr lang="en-GB" sz="2000">
                <a:solidFill>
                  <a:schemeClr val="accent2"/>
                </a:solidFill>
                <a:latin typeface="DM Sans" pitchFamily="2" charset="0"/>
              </a:rPr>
            </a:br>
            <a:r>
              <a:rPr lang="en-GB" sz="2000">
                <a:solidFill>
                  <a:schemeClr val="accent2"/>
                </a:solidFill>
                <a:latin typeface="DM Sans" pitchFamily="2" charset="0"/>
              </a:rPr>
              <a:t>I have chosen this course because I believe it will help me build the skills I need for a career in sports coaching. And in the future, I would like to progress into a sports-related career where I can continue to inspire and support others.</a:t>
            </a:r>
          </a:p>
          <a:p>
            <a:pPr algn="ctr"/>
            <a:endParaRPr lang="en-GB"/>
          </a:p>
        </p:txBody>
      </p:sp>
      <p:pic>
        <p:nvPicPr>
          <p:cNvPr id="6" name="Picture 5" descr="Young businessman hands in pocket">
            <a:extLst>
              <a:ext uri="{FF2B5EF4-FFF2-40B4-BE49-F238E27FC236}">
                <a16:creationId xmlns:a16="http://schemas.microsoft.com/office/drawing/2014/main" id="{4BA467B1-050B-BFD0-68C3-C5946AD383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89554" y="2007402"/>
            <a:ext cx="2598478" cy="7576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750877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80604C-C226-971D-13D5-19282E03A18A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416857" y="1810471"/>
            <a:ext cx="5931761" cy="333937"/>
          </a:xfrm>
        </p:spPr>
        <p:txBody>
          <a:bodyPr anchor="ctr">
            <a:noAutofit/>
          </a:bodyPr>
          <a:lstStyle/>
          <a:p>
            <a:r>
              <a:rPr kumimoji="0" lang="en-US" altLang="en-US" sz="2800" i="0" u="none" strike="noStrike" cap="none" normalizeH="0" baseline="0">
                <a:ln>
                  <a:noFill/>
                </a:ln>
                <a:solidFill>
                  <a:schemeClr val="accent2"/>
                </a:solidFill>
                <a:effectLst/>
                <a:latin typeface="DM Sans" pitchFamily="2" charset="0"/>
              </a:rPr>
              <a:t>Highlight transferable </a:t>
            </a:r>
            <a:r>
              <a:rPr lang="en-US" altLang="en-US" sz="2800">
                <a:solidFill>
                  <a:schemeClr val="accent2"/>
                </a:solidFill>
                <a:latin typeface="DM Sans" pitchFamily="2" charset="0"/>
              </a:rPr>
              <a:t>s</a:t>
            </a:r>
            <a:r>
              <a:rPr kumimoji="0" lang="en-US" altLang="en-US" sz="2800" i="0" u="none" strike="noStrike" cap="none" normalizeH="0" baseline="0">
                <a:ln>
                  <a:noFill/>
                </a:ln>
                <a:solidFill>
                  <a:schemeClr val="accent2"/>
                </a:solidFill>
                <a:effectLst/>
                <a:latin typeface="DM Sans" pitchFamily="2" charset="0"/>
              </a:rPr>
              <a:t>kills</a:t>
            </a:r>
            <a:endParaRPr lang="en-GB" sz="2800">
              <a:solidFill>
                <a:schemeClr val="accent2"/>
              </a:solidFill>
              <a:latin typeface="DM Sans" pitchFamily="2" charset="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A37D050-5D3D-04AA-E768-B60F1DFB71D1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5416856" y="2986967"/>
            <a:ext cx="5931761" cy="333937"/>
          </a:xfrm>
        </p:spPr>
        <p:txBody>
          <a:bodyPr anchor="ctr">
            <a:noAutofit/>
          </a:bodyPr>
          <a:lstStyle/>
          <a:p>
            <a:r>
              <a:rPr kumimoji="0" lang="en-US" altLang="en-US" sz="2800" i="0" u="none" strike="noStrike" cap="none" normalizeH="0" baseline="0">
                <a:ln>
                  <a:noFill/>
                </a:ln>
                <a:solidFill>
                  <a:schemeClr val="accent2"/>
                </a:solidFill>
                <a:effectLst/>
                <a:latin typeface="DM Sans" pitchFamily="2" charset="0"/>
              </a:rPr>
              <a:t>Express enthusiasm</a:t>
            </a:r>
            <a:endParaRPr lang="en-GB" sz="2800">
              <a:solidFill>
                <a:schemeClr val="accent2"/>
              </a:solidFill>
              <a:latin typeface="DM Sans" pitchFamily="2" charset="0"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ABB9A8A-CAD5-F667-62F9-C9E8D72EF12D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5416858" y="530346"/>
            <a:ext cx="5931761" cy="333937"/>
          </a:xfrm>
        </p:spPr>
        <p:txBody>
          <a:bodyPr anchor="ctr">
            <a:noAutofit/>
          </a:bodyPr>
          <a:lstStyle/>
          <a:p>
            <a:r>
              <a:rPr kumimoji="0" lang="en-US" altLang="en-US" sz="2800" i="0" u="none" strike="noStrike" cap="none" normalizeH="0" baseline="0">
                <a:ln>
                  <a:noFill/>
                </a:ln>
                <a:solidFill>
                  <a:schemeClr val="accent2"/>
                </a:solidFill>
                <a:effectLst/>
                <a:latin typeface="DM Sans" pitchFamily="2" charset="0"/>
              </a:rPr>
              <a:t>Focus on your </a:t>
            </a:r>
            <a:r>
              <a:rPr lang="en-US" altLang="en-US" sz="2800">
                <a:solidFill>
                  <a:schemeClr val="accent2"/>
                </a:solidFill>
                <a:latin typeface="DM Sans" pitchFamily="2" charset="0"/>
              </a:rPr>
              <a:t>s</a:t>
            </a:r>
            <a:r>
              <a:rPr kumimoji="0" lang="en-US" altLang="en-US" sz="2800" i="0" u="none" strike="noStrike" cap="none" normalizeH="0" baseline="0">
                <a:ln>
                  <a:noFill/>
                </a:ln>
                <a:solidFill>
                  <a:schemeClr val="accent2"/>
                </a:solidFill>
                <a:effectLst/>
                <a:latin typeface="DM Sans" pitchFamily="2" charset="0"/>
              </a:rPr>
              <a:t>trengths</a:t>
            </a:r>
            <a:endParaRPr lang="en-GB" sz="2800">
              <a:solidFill>
                <a:schemeClr val="accent2"/>
              </a:solidFill>
              <a:latin typeface="DM Sans" pitchFamily="2" charset="0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01B5D15-4A05-8CC6-8DCC-700483C50C49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5416855" y="5547217"/>
            <a:ext cx="5931761" cy="333937"/>
          </a:xfrm>
        </p:spPr>
        <p:txBody>
          <a:bodyPr anchor="ctr">
            <a:noAutofit/>
          </a:bodyPr>
          <a:lstStyle/>
          <a:p>
            <a:r>
              <a:rPr kumimoji="0" lang="en-US" altLang="en-US" sz="2800" i="0" u="none" strike="noStrike" cap="none" normalizeH="0" baseline="0">
                <a:ln>
                  <a:noFill/>
                </a:ln>
                <a:solidFill>
                  <a:schemeClr val="accent2"/>
                </a:solidFill>
                <a:effectLst/>
                <a:latin typeface="DM Sans" pitchFamily="2" charset="0"/>
              </a:rPr>
              <a:t>Ask someone to read through it</a:t>
            </a:r>
            <a:endParaRPr lang="en-GB" sz="2800">
              <a:solidFill>
                <a:schemeClr val="accent2"/>
              </a:solidFill>
              <a:latin typeface="DM Sans" pitchFamily="2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585D2C3-9AA1-EFFA-6A62-8D1F6EFAB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644" y="228211"/>
            <a:ext cx="3449955" cy="5551152"/>
          </a:xfrm>
          <a:solidFill>
            <a:schemeClr val="accent3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4800">
                <a:solidFill>
                  <a:schemeClr val="bg2"/>
                </a:solidFill>
              </a:rPr>
              <a:t>Top tips for your personal statement</a:t>
            </a:r>
          </a:p>
        </p:txBody>
      </p:sp>
      <p:pic>
        <p:nvPicPr>
          <p:cNvPr id="15" name="Graphic 14" descr="Heart with solid fill">
            <a:extLst>
              <a:ext uri="{FF2B5EF4-FFF2-40B4-BE49-F238E27FC236}">
                <a16:creationId xmlns:a16="http://schemas.microsoft.com/office/drawing/2014/main" id="{8FDF9CF5-344B-994A-F640-EA66C1DB78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17398" y="2952248"/>
            <a:ext cx="914400" cy="914400"/>
          </a:xfrm>
          <a:prstGeom prst="rect">
            <a:avLst/>
          </a:prstGeom>
        </p:spPr>
      </p:pic>
      <p:pic>
        <p:nvPicPr>
          <p:cNvPr id="17" name="Graphic 16" descr="Pen with solid fill">
            <a:extLst>
              <a:ext uri="{FF2B5EF4-FFF2-40B4-BE49-F238E27FC236}">
                <a16:creationId xmlns:a16="http://schemas.microsoft.com/office/drawing/2014/main" id="{544FC189-F744-B039-3CE9-77DAAD5E5B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017398" y="4256392"/>
            <a:ext cx="723790" cy="723790"/>
          </a:xfrm>
          <a:prstGeom prst="rect">
            <a:avLst/>
          </a:prstGeom>
        </p:spPr>
      </p:pic>
      <p:pic>
        <p:nvPicPr>
          <p:cNvPr id="21" name="Graphic 20" descr="Transfer with solid fill">
            <a:extLst>
              <a:ext uri="{FF2B5EF4-FFF2-40B4-BE49-F238E27FC236}">
                <a16:creationId xmlns:a16="http://schemas.microsoft.com/office/drawing/2014/main" id="{A9B3A073-DE61-1724-B8DC-ECC8736ED94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017398" y="1687208"/>
            <a:ext cx="789216" cy="789216"/>
          </a:xfrm>
          <a:prstGeom prst="rect">
            <a:avLst/>
          </a:prstGeom>
        </p:spPr>
      </p:pic>
      <p:pic>
        <p:nvPicPr>
          <p:cNvPr id="23" name="Graphic 22" descr="Muscular arm with solid fill">
            <a:extLst>
              <a:ext uri="{FF2B5EF4-FFF2-40B4-BE49-F238E27FC236}">
                <a16:creationId xmlns:a16="http://schemas.microsoft.com/office/drawing/2014/main" id="{5F3AFC40-E61F-5F9B-6C17-193F4D3C45D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998522" y="318905"/>
            <a:ext cx="914400" cy="914400"/>
          </a:xfrm>
          <a:prstGeom prst="rect">
            <a:avLst/>
          </a:prstGeom>
        </p:spPr>
      </p:pic>
      <p:sp>
        <p:nvSpPr>
          <p:cNvPr id="30" name="Text Placeholder 8">
            <a:extLst>
              <a:ext uri="{FF2B5EF4-FFF2-40B4-BE49-F238E27FC236}">
                <a16:creationId xmlns:a16="http://schemas.microsoft.com/office/drawing/2014/main" id="{8F0D32BD-A2D2-CFA8-CD1C-8E5302B514FD}"/>
              </a:ext>
            </a:extLst>
          </p:cNvPr>
          <p:cNvSpPr txBox="1">
            <a:spLocks/>
          </p:cNvSpPr>
          <p:nvPr/>
        </p:nvSpPr>
        <p:spPr>
          <a:xfrm>
            <a:off x="5416855" y="4267092"/>
            <a:ext cx="5931761" cy="333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000" b="1" i="0" u="none" strike="noStrike" cap="none">
                <a:solidFill>
                  <a:schemeClr val="tx1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r>
              <a:rPr lang="en-US" altLang="en-US" sz="2800">
                <a:solidFill>
                  <a:schemeClr val="accent2"/>
                </a:solidFill>
                <a:latin typeface="DM Sans" pitchFamily="2" charset="0"/>
              </a:rPr>
              <a:t>Keep it concise</a:t>
            </a:r>
            <a:endParaRPr lang="en-GB" sz="2800">
              <a:solidFill>
                <a:schemeClr val="accent2"/>
              </a:solidFill>
              <a:latin typeface="DM Sans" pitchFamily="2" charset="0"/>
            </a:endParaRPr>
          </a:p>
        </p:txBody>
      </p:sp>
      <p:pic>
        <p:nvPicPr>
          <p:cNvPr id="32" name="Graphic 31" descr="Badge Tick with solid fill">
            <a:extLst>
              <a:ext uri="{FF2B5EF4-FFF2-40B4-BE49-F238E27FC236}">
                <a16:creationId xmlns:a16="http://schemas.microsoft.com/office/drawing/2014/main" id="{25ECB678-FA9C-4FEC-481A-EFDB8FC6C2E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4017398" y="547555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408110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TEP">
      <a:dk1>
        <a:srgbClr val="000000"/>
      </a:dk1>
      <a:lt1>
        <a:srgbClr val="FFFFFF"/>
      </a:lt1>
      <a:dk2>
        <a:srgbClr val="393D4B"/>
      </a:dk2>
      <a:lt2>
        <a:srgbClr val="FFFFFF"/>
      </a:lt2>
      <a:accent1>
        <a:srgbClr val="41008C"/>
      </a:accent1>
      <a:accent2>
        <a:srgbClr val="383E4B"/>
      </a:accent2>
      <a:accent3>
        <a:srgbClr val="9A6DD3"/>
      </a:accent3>
      <a:accent4>
        <a:srgbClr val="A6ECF3"/>
      </a:accent4>
      <a:accent5>
        <a:srgbClr val="CCFFCC"/>
      </a:accent5>
      <a:accent6>
        <a:srgbClr val="F8D3FC"/>
      </a:accent6>
      <a:hlink>
        <a:srgbClr val="996DD3"/>
      </a:hlink>
      <a:folHlink>
        <a:srgbClr val="4100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TEP">
      <a:dk1>
        <a:srgbClr val="000000"/>
      </a:dk1>
      <a:lt1>
        <a:srgbClr val="FFFFFF"/>
      </a:lt1>
      <a:dk2>
        <a:srgbClr val="393D4B"/>
      </a:dk2>
      <a:lt2>
        <a:srgbClr val="FFFFFF"/>
      </a:lt2>
      <a:accent1>
        <a:srgbClr val="41008C"/>
      </a:accent1>
      <a:accent2>
        <a:srgbClr val="383E4B"/>
      </a:accent2>
      <a:accent3>
        <a:srgbClr val="9A6DD3"/>
      </a:accent3>
      <a:accent4>
        <a:srgbClr val="A6ECF3"/>
      </a:accent4>
      <a:accent5>
        <a:srgbClr val="CCFFCC"/>
      </a:accent5>
      <a:accent6>
        <a:srgbClr val="F8D3FC"/>
      </a:accent6>
      <a:hlink>
        <a:srgbClr val="996DD3"/>
      </a:hlink>
      <a:folHlink>
        <a:srgbClr val="4100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2865ea8-f116-406c-9840-b9098c6aa2bd" xsi:nil="true"/>
    <lcf76f155ced4ddcb4097134ff3c332f xmlns="0718a4b9-13aa-4aec-976e-4317ed7e45aa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C65AC86814314DAB9976C243C153A8" ma:contentTypeVersion="17" ma:contentTypeDescription="Create a new document." ma:contentTypeScope="" ma:versionID="3810f579cea178f4e6e9b0c68a3aa611">
  <xsd:schema xmlns:xsd="http://www.w3.org/2001/XMLSchema" xmlns:xs="http://www.w3.org/2001/XMLSchema" xmlns:p="http://schemas.microsoft.com/office/2006/metadata/properties" xmlns:ns2="0718a4b9-13aa-4aec-976e-4317ed7e45aa" xmlns:ns3="ffcff2ac-60e2-4ba5-8499-5b6a204960af" xmlns:ns4="62865ea8-f116-406c-9840-b9098c6aa2bd" targetNamespace="http://schemas.microsoft.com/office/2006/metadata/properties" ma:root="true" ma:fieldsID="595b6cfecbffdc4f15a6c20291f0f6b7" ns2:_="" ns3:_="" ns4:_="">
    <xsd:import namespace="0718a4b9-13aa-4aec-976e-4317ed7e45aa"/>
    <xsd:import namespace="ffcff2ac-60e2-4ba5-8499-5b6a204960af"/>
    <xsd:import namespace="62865ea8-f116-406c-9840-b9098c6aa2b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4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18a4b9-13aa-4aec-976e-4317ed7e45a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2cddcab1-4fb3-4190-803e-fbe8b4ce96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fcff2ac-60e2-4ba5-8499-5b6a204960a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865ea8-f116-406c-9840-b9098c6aa2bd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63829e7f-31d0-4ff4-9a33-a81f2fdf0037}" ma:internalName="TaxCatchAll" ma:showField="CatchAllData" ma:web="62865ea8-f116-406c-9840-b9098c6aa2b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053A8BA-0BD8-4EE2-8A5A-90A216FA1C78}">
  <ds:schemaRefs>
    <ds:schemaRef ds:uri="ffcff2ac-60e2-4ba5-8499-5b6a204960af"/>
    <ds:schemaRef ds:uri="http://schemas.microsoft.com/office/2006/metadata/properties"/>
    <ds:schemaRef ds:uri="http://schemas.microsoft.com/office/2006/documentManagement/types"/>
    <ds:schemaRef ds:uri="http://www.w3.org/XML/1998/namespace"/>
    <ds:schemaRef ds:uri="http://purl.org/dc/dcmitype/"/>
    <ds:schemaRef ds:uri="http://purl.org/dc/elements/1.1/"/>
    <ds:schemaRef ds:uri="0718a4b9-13aa-4aec-976e-4317ed7e45aa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62865ea8-f116-406c-9840-b9098c6aa2bd"/>
  </ds:schemaRefs>
</ds:datastoreItem>
</file>

<file path=customXml/itemProps2.xml><?xml version="1.0" encoding="utf-8"?>
<ds:datastoreItem xmlns:ds="http://schemas.openxmlformats.org/officeDocument/2006/customXml" ds:itemID="{004E6B30-7F45-456C-869A-B9F04630916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A74B7F4-8FDE-48DF-9571-21FB35FE5886}">
  <ds:schemaRefs>
    <ds:schemaRef ds:uri="0718a4b9-13aa-4aec-976e-4317ed7e45aa"/>
    <ds:schemaRef ds:uri="62865ea8-f116-406c-9840-b9098c6aa2bd"/>
    <ds:schemaRef ds:uri="ffcff2ac-60e2-4ba5-8499-5b6a204960a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684</Words>
  <Application>Microsoft Office PowerPoint</Application>
  <PresentationFormat>Widescreen</PresentationFormat>
  <Paragraphs>99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DM Sans</vt:lpstr>
      <vt:lpstr>Source Serif Pro Semibold</vt:lpstr>
      <vt:lpstr>DM Sans Medium</vt:lpstr>
      <vt:lpstr>Source Serif Pro Semibold</vt:lpstr>
      <vt:lpstr>Arial</vt:lpstr>
      <vt:lpstr>Source Serif Pro</vt:lpstr>
      <vt:lpstr>Hand Of Sean Pro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Top tips for your personal statement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Marex Kris</dc:creator>
  <cp:lastModifiedBy>Lawrence, Zara - TEP</cp:lastModifiedBy>
  <cp:revision>1</cp:revision>
  <dcterms:created xsi:type="dcterms:W3CDTF">2024-04-24T10:23:34Z</dcterms:created>
  <dcterms:modified xsi:type="dcterms:W3CDTF">2025-10-29T13:40:23Z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0x010100E0C65AC86814314DAB9976C243C153A8</vt:lpwstr>
  </property>
  <property fmtid="{D5CDD505-2E9C-101B-9397-08002B2CF9AE}" pid="3" name="MediaServiceImageTags">
    <vt:lpwstr/>
  </property>
</Properties>
</file>