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943" r:id="rId6"/>
    <p:sldId id="792" r:id="rId7"/>
    <p:sldId id="944" r:id="rId8"/>
    <p:sldId id="785" r:id="rId9"/>
    <p:sldId id="791" r:id="rId10"/>
    <p:sldId id="813" r:id="rId11"/>
    <p:sldId id="819" r:id="rId12"/>
    <p:sldId id="820" r:id="rId13"/>
    <p:sldId id="821" r:id="rId14"/>
    <p:sldId id="822" r:id="rId15"/>
    <p:sldId id="823" r:id="rId16"/>
    <p:sldId id="945" r:id="rId17"/>
    <p:sldId id="814" r:id="rId18"/>
    <p:sldId id="786" r:id="rId19"/>
    <p:sldId id="697" r:id="rId20"/>
    <p:sldId id="789" r:id="rId21"/>
    <p:sldId id="801" r:id="rId22"/>
    <p:sldId id="802" r:id="rId23"/>
    <p:sldId id="946" r:id="rId24"/>
  </p:sldIdLst>
  <p:sldSz cx="12192000" cy="6858000"/>
  <p:notesSz cx="6858000" cy="9144000"/>
  <p:embeddedFontLst>
    <p:embeddedFont>
      <p:font typeface="DM Sans" pitchFamily="2" charset="0"/>
      <p:regular r:id="rId26"/>
      <p:bold r:id="rId27"/>
      <p:italic r:id="rId28"/>
      <p:boldItalic r:id="rId29"/>
    </p:embeddedFont>
    <p:embeddedFont>
      <p:font typeface="DM Sans Medium" pitchFamily="2" charset="0"/>
      <p:regular r:id="rId30"/>
      <p:italic r:id="rId31"/>
    </p:embeddedFont>
    <p:embeddedFont>
      <p:font typeface="Source Sans Pro SemiBold" panose="020B0603030403020204" pitchFamily="34" charset="0"/>
      <p:bold r:id="rId32"/>
      <p:boldItalic r:id="rId33"/>
    </p:embeddedFont>
    <p:embeddedFont>
      <p:font typeface="Source Serif Pro" panose="02040603050405020204" pitchFamily="18" charset="0"/>
      <p:regular r:id="rId34"/>
      <p:bold r:id="rId35"/>
      <p:italic r:id="rId36"/>
      <p:boldItalic r:id="rId37"/>
    </p:embeddedFont>
    <p:embeddedFont>
      <p:font typeface="Source Serif Pro Semibold" panose="02040703050405020204" pitchFamily="18" charset="0"/>
      <p:bold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4135" userDrawn="1">
          <p15:clr>
            <a:srgbClr val="A4A3A4"/>
          </p15:clr>
        </p15:guide>
        <p15:guide id="2" orient="horz" pos="2591" userDrawn="1">
          <p15:clr>
            <a:srgbClr val="A4A3A4"/>
          </p15:clr>
        </p15:guide>
        <p15:guide id="3" orient="horz" pos="2047" userDrawn="1">
          <p15:clr>
            <a:srgbClr val="A4A3A4"/>
          </p15:clr>
        </p15:guide>
      </p15:sldGuideLst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88" roundtripDataSignature="AMtx7mgisHw0Y5Ztmucw7gjfRGXf+sPX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008C"/>
    <a:srgbClr val="CB9FE1"/>
    <a:srgbClr val="F8D4FC"/>
    <a:srgbClr val="0D9CFE"/>
    <a:srgbClr val="D2AED2"/>
    <a:srgbClr val="F5F5F7"/>
    <a:srgbClr val="EFEEEE"/>
    <a:srgbClr val="CCFFCC"/>
    <a:srgbClr val="F8D3FD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DEFBF3-EB0E-40B2-8A38-DD9F4CD5F4F6}" v="1" dt="2026-02-20T09:13:46.2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53" y="734"/>
      </p:cViewPr>
      <p:guideLst>
        <p:guide pos="4135"/>
        <p:guide orient="horz" pos="2591"/>
        <p:guide orient="horz" pos="20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17.xml"/><Relationship Id="rId34" Type="http://schemas.openxmlformats.org/officeDocument/2006/relationships/font" Target="fonts/font9.fntdata"/><Relationship Id="rId89" Type="http://schemas.openxmlformats.org/officeDocument/2006/relationships/presProps" Target="presProps.xml"/><Relationship Id="rId7" Type="http://schemas.openxmlformats.org/officeDocument/2006/relationships/slide" Target="slides/slide3.xml"/><Relationship Id="rId9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90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9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4.xml"/><Relationship Id="rId9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0" Type="http://schemas.openxmlformats.org/officeDocument/2006/relationships/slide" Target="slides/slide16.xml"/><Relationship Id="rId88" Type="http://customschemas.google.com/relationships/presentationmetadata" Target="metadata"/><Relationship Id="rId91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wrence, Zara - TEP" userId="1c952cc4-12fb-4800-9f20-9c829dfbfdd8" providerId="ADAL" clId="{A8A56518-A616-4CCC-B94C-471E45C30855}"/>
    <pc:docChg chg="undo custSel addSld delSld modSld sldOrd">
      <pc:chgData name="Lawrence, Zara - TEP" userId="1c952cc4-12fb-4800-9f20-9c829dfbfdd8" providerId="ADAL" clId="{A8A56518-A616-4CCC-B94C-471E45C30855}" dt="2026-02-20T09:14:33.660" v="756" actId="1076"/>
      <pc:docMkLst>
        <pc:docMk/>
      </pc:docMkLst>
      <pc:sldChg chg="addSp delSp modSp mod delAnim">
        <pc:chgData name="Lawrence, Zara - TEP" userId="1c952cc4-12fb-4800-9f20-9c829dfbfdd8" providerId="ADAL" clId="{A8A56518-A616-4CCC-B94C-471E45C30855}" dt="2026-02-20T09:14:33.660" v="756" actId="1076"/>
        <pc:sldMkLst>
          <pc:docMk/>
          <pc:sldMk cId="1486053648" sldId="786"/>
        </pc:sldMkLst>
        <pc:spChg chg="del mod topLvl">
          <ac:chgData name="Lawrence, Zara - TEP" userId="1c952cc4-12fb-4800-9f20-9c829dfbfdd8" providerId="ADAL" clId="{A8A56518-A616-4CCC-B94C-471E45C30855}" dt="2026-02-20T09:13:53.088" v="752" actId="478"/>
          <ac:spMkLst>
            <pc:docMk/>
            <pc:sldMk cId="1486053648" sldId="786"/>
            <ac:spMk id="5" creationId="{5E5B5402-2258-646D-018B-502B8710CBAE}"/>
          </ac:spMkLst>
        </pc:spChg>
        <pc:spChg chg="del mod">
          <ac:chgData name="Lawrence, Zara - TEP" userId="1c952cc4-12fb-4800-9f20-9c829dfbfdd8" providerId="ADAL" clId="{A8A56518-A616-4CCC-B94C-471E45C30855}" dt="2026-02-20T09:13:49.571" v="750" actId="478"/>
          <ac:spMkLst>
            <pc:docMk/>
            <pc:sldMk cId="1486053648" sldId="786"/>
            <ac:spMk id="6" creationId="{BD765D74-2985-D77A-77A3-4F3AA72DD0CE}"/>
          </ac:spMkLst>
        </pc:spChg>
        <pc:spChg chg="del mod">
          <ac:chgData name="Lawrence, Zara - TEP" userId="1c952cc4-12fb-4800-9f20-9c829dfbfdd8" providerId="ADAL" clId="{A8A56518-A616-4CCC-B94C-471E45C30855}" dt="2026-02-20T09:13:51.450" v="751" actId="478"/>
          <ac:spMkLst>
            <pc:docMk/>
            <pc:sldMk cId="1486053648" sldId="786"/>
            <ac:spMk id="8" creationId="{CDE4C805-38A5-0E3B-8EEE-D4A5FE3395E4}"/>
          </ac:spMkLst>
        </pc:spChg>
        <pc:grpChg chg="add del mod">
          <ac:chgData name="Lawrence, Zara - TEP" userId="1c952cc4-12fb-4800-9f20-9c829dfbfdd8" providerId="ADAL" clId="{A8A56518-A616-4CCC-B94C-471E45C30855}" dt="2026-02-20T09:13:53.088" v="752" actId="478"/>
          <ac:grpSpMkLst>
            <pc:docMk/>
            <pc:sldMk cId="1486053648" sldId="786"/>
            <ac:grpSpMk id="2" creationId="{FD8DC310-F9DA-95C6-A0F1-85369BAC42D9}"/>
          </ac:grpSpMkLst>
        </pc:grpChg>
        <pc:picChg chg="del">
          <ac:chgData name="Lawrence, Zara - TEP" userId="1c952cc4-12fb-4800-9f20-9c829dfbfdd8" providerId="ADAL" clId="{A8A56518-A616-4CCC-B94C-471E45C30855}" dt="2026-02-20T09:13:44.911" v="748" actId="478"/>
          <ac:picMkLst>
            <pc:docMk/>
            <pc:sldMk cId="1486053648" sldId="786"/>
            <ac:picMk id="3" creationId="{D448873A-A1DA-66D1-D2B1-98AD6C23B336}"/>
          </ac:picMkLst>
        </pc:picChg>
        <pc:picChg chg="mod ord topLvl">
          <ac:chgData name="Lawrence, Zara - TEP" userId="1c952cc4-12fb-4800-9f20-9c829dfbfdd8" providerId="ADAL" clId="{A8A56518-A616-4CCC-B94C-471E45C30855}" dt="2026-02-20T09:14:01.780" v="753" actId="167"/>
          <ac:picMkLst>
            <pc:docMk/>
            <pc:sldMk cId="1486053648" sldId="786"/>
            <ac:picMk id="4" creationId="{F1FBB1A4-5DEE-C21B-3710-4733FAC9BB9F}"/>
          </ac:picMkLst>
        </pc:picChg>
        <pc:picChg chg="mod">
          <ac:chgData name="Lawrence, Zara - TEP" userId="1c952cc4-12fb-4800-9f20-9c829dfbfdd8" providerId="ADAL" clId="{A8A56518-A616-4CCC-B94C-471E45C30855}" dt="2026-02-20T09:14:33.660" v="756" actId="1076"/>
          <ac:picMkLst>
            <pc:docMk/>
            <pc:sldMk cId="1486053648" sldId="786"/>
            <ac:picMk id="11" creationId="{9402C1A2-6366-D625-69F7-5BA75B718DD7}"/>
          </ac:picMkLst>
        </pc:picChg>
        <pc:picChg chg="del">
          <ac:chgData name="Lawrence, Zara - TEP" userId="1c952cc4-12fb-4800-9f20-9c829dfbfdd8" providerId="ADAL" clId="{A8A56518-A616-4CCC-B94C-471E45C30855}" dt="2026-02-20T09:13:35.413" v="747" actId="478"/>
          <ac:picMkLst>
            <pc:docMk/>
            <pc:sldMk cId="1486053648" sldId="786"/>
            <ac:picMk id="13" creationId="{18F0EF00-B65A-8B26-466C-20C286698363}"/>
          </ac:picMkLst>
        </pc:picChg>
        <pc:picChg chg="mod">
          <ac:chgData name="Lawrence, Zara - TEP" userId="1c952cc4-12fb-4800-9f20-9c829dfbfdd8" providerId="ADAL" clId="{A8A56518-A616-4CCC-B94C-471E45C30855}" dt="2026-02-20T09:14:05.889" v="754" actId="1076"/>
          <ac:picMkLst>
            <pc:docMk/>
            <pc:sldMk cId="1486053648" sldId="786"/>
            <ac:picMk id="14" creationId="{DA8C4EBD-3BED-C72E-8405-CA693D0ABD4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DM Sans" pitchFamily="2" charset="77"/>
        <a:ea typeface="DM Sans" pitchFamily="2" charset="77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81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Go to KentChoices.co.uk and click </a:t>
            </a:r>
            <a:r>
              <a:rPr lang="en-GB" b="1"/>
              <a:t>Log in* </a:t>
            </a:r>
            <a:r>
              <a:rPr lang="en-GB"/>
              <a:t>to get started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22442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Agree to the terms and conditions.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0688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This is </a:t>
            </a:r>
            <a:r>
              <a:rPr lang="en-GB" b="1"/>
              <a:t>Your Account Dashboard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2010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/>
              <a:t>Let’s now set up an ‘alternative login’.  This way you can easily access your account if you forget your username and password.  Click </a:t>
            </a:r>
            <a:r>
              <a:rPr lang="en-GB" b="1"/>
              <a:t>Alternative Login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91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an email you have easy access to and click </a:t>
            </a:r>
            <a:r>
              <a:rPr lang="en-GB" b="1"/>
              <a:t>Verify</a:t>
            </a:r>
          </a:p>
        </p:txBody>
      </p:sp>
    </p:spTree>
    <p:extLst>
      <p:ext uri="{BB962C8B-B14F-4D97-AF65-F5344CB8AC3E}">
        <p14:creationId xmlns:p14="http://schemas.microsoft.com/office/powerpoint/2010/main" val="3271751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Check your email for an access code</a:t>
            </a:r>
          </a:p>
        </p:txBody>
      </p:sp>
    </p:spTree>
    <p:extLst>
      <p:ext uri="{BB962C8B-B14F-4D97-AF65-F5344CB8AC3E}">
        <p14:creationId xmlns:p14="http://schemas.microsoft.com/office/powerpoint/2010/main" val="2048728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Enter this code and click </a:t>
            </a:r>
            <a:r>
              <a:rPr lang="en-GB" b="1"/>
              <a:t>Verify Email</a:t>
            </a:r>
          </a:p>
        </p:txBody>
      </p:sp>
    </p:spTree>
    <p:extLst>
      <p:ext uri="{BB962C8B-B14F-4D97-AF65-F5344CB8AC3E}">
        <p14:creationId xmlns:p14="http://schemas.microsoft.com/office/powerpoint/2010/main" val="26504025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Your alternative method is all now set up.</a:t>
            </a:r>
          </a:p>
        </p:txBody>
      </p:sp>
    </p:spTree>
    <p:extLst>
      <p:ext uri="{BB962C8B-B14F-4D97-AF65-F5344CB8AC3E}">
        <p14:creationId xmlns:p14="http://schemas.microsoft.com/office/powerpoint/2010/main" val="2894248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You can now select this method to login with a one-time code instead of your username and password in the future.</a:t>
            </a:r>
          </a:p>
        </p:txBody>
      </p:sp>
    </p:spTree>
    <p:extLst>
      <p:ext uri="{BB962C8B-B14F-4D97-AF65-F5344CB8AC3E}">
        <p14:creationId xmlns:p14="http://schemas.microsoft.com/office/powerpoint/2010/main" val="27195804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b="0"/>
              <a:t>Click </a:t>
            </a:r>
            <a:r>
              <a:rPr lang="en-GB" b="1"/>
              <a:t>Your Account </a:t>
            </a:r>
            <a:r>
              <a:rPr lang="en-GB" b="0"/>
              <a:t>to take you back to your dashboard</a:t>
            </a:r>
            <a:r>
              <a:rPr lang="en-GB" b="1"/>
              <a:t>. </a:t>
            </a:r>
            <a:r>
              <a:rPr lang="en-GB" b="0"/>
              <a:t>Now let's update </a:t>
            </a:r>
            <a:r>
              <a:rPr lang="en-GB" b="1"/>
              <a:t>Your Profile.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453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Work your way through each of the sections until they turn green</a:t>
            </a:r>
            <a:r>
              <a:rPr lang="en-GB" b="1"/>
              <a:t>***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828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D7224-702C-E36D-3711-46E0C35A8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5915DB-D6CB-F9D3-2F55-BA923C540F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F399F4-2672-8DA8-6208-B302A02A1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Make sure you add a telephone number and a personal or school email address, so sixth forms and colleges can contact you about your application.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751EE-1B06-D15E-09DA-F2EE1F1A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713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Here are a couple of top tips on completing your profile:</a:t>
            </a:r>
          </a:p>
          <a:p>
            <a:pPr marL="457200" indent="-298450"/>
            <a:r>
              <a:rPr lang="en-GB"/>
              <a:t>You need to complete all fields marked with a red asterisk</a:t>
            </a:r>
          </a:p>
          <a:p>
            <a:r>
              <a:rPr lang="en-GB"/>
              <a:t>If you don’t know your parents email address you can enter your own for the time being – just remember to change this later.</a:t>
            </a:r>
          </a:p>
          <a:p>
            <a:r>
              <a:rPr lang="en-GB"/>
              <a:t>Add any work experience you’ve done or if you are about to do.</a:t>
            </a:r>
          </a:p>
          <a:p>
            <a:r>
              <a:rPr lang="en-GB"/>
              <a:t>Don’t worry if you can’t complete all the information, you can come back and update or add information later if you need to.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462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Information you provide will be used to help sixth forms and colleges make a decision about your application so keep it professional and remember to check your spelling and grammar.</a:t>
            </a:r>
            <a:endParaRPr lang="en-GB" b="0">
              <a:solidFill>
                <a:srgbClr val="E7139B"/>
              </a:solidFill>
            </a:endParaRP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2720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r>
              <a:rPr lang="en-GB"/>
              <a:t>Tips on adding qualifications: </a:t>
            </a:r>
          </a:p>
          <a:p>
            <a:pPr marL="158750" indent="0">
              <a:buNone/>
            </a:pPr>
            <a:endParaRPr lang="en-GB"/>
          </a:p>
          <a:p>
            <a:r>
              <a:rPr lang="en-GB"/>
              <a:t>You need to add a separate entry for each GCSE exam you will be taking</a:t>
            </a:r>
          </a:p>
          <a:p>
            <a:r>
              <a:rPr lang="en-GB"/>
              <a:t>Enter your predicted grade (usually 1 to 9) or the last grade you got for your mock exams.  </a:t>
            </a:r>
          </a:p>
          <a:p>
            <a:r>
              <a:rPr lang="en-GB"/>
              <a:t>Leave Predicted as the entry type but change the year to </a:t>
            </a:r>
            <a:r>
              <a:rPr lang="en-GB" b="1"/>
              <a:t>2026</a:t>
            </a:r>
          </a:p>
          <a:p>
            <a:r>
              <a:rPr lang="en-GB" b="0"/>
              <a:t>If you are not sure of your grades, you can come back later and add these but make sure you do this before you go on to apply.</a:t>
            </a:r>
          </a:p>
          <a:p>
            <a:pPr marL="158750" indent="0">
              <a:buNone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EF0597-73B6-4D3C-A39A-2A0B6C4A484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5783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3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7568B-5AD0-487F-C118-C25CA0A1D5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06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6095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2001" y="790756"/>
            <a:ext cx="2293759" cy="776723"/>
          </a:xfrm>
          <a:prstGeom prst="rect">
            <a:avLst/>
          </a:prstGeom>
        </p:spPr>
      </p:pic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3825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96E3B7BE-2832-2417-F071-C2A3474C5E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4" y="4016187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800" b="0" i="0" spc="0">
                <a:solidFill>
                  <a:schemeClr val="accent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5" y="1961734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8;p16">
            <a:extLst>
              <a:ext uri="{FF2B5EF4-FFF2-40B4-BE49-F238E27FC236}">
                <a16:creationId xmlns:a16="http://schemas.microsoft.com/office/drawing/2014/main" id="{5F406F39-0216-6083-2E33-AA1977429FB3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8374" y="5898077"/>
            <a:ext cx="4820426" cy="5955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900" b="0" i="0" spc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5490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16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11006666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6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251939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251938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251938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2FE43-7544-8B14-B463-E197F0600A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15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FE2A970-0ED4-A178-8D63-6E1E5A4049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596187" y="0"/>
            <a:ext cx="4595813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7064" y="1864659"/>
            <a:ext cx="6567058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7063" y="873959"/>
            <a:ext cx="6567058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7063" y="480576"/>
            <a:ext cx="656705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3BD57-0E5B-2DB0-8582-DE37CA4066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5B866C-1016-59E2-497C-FA9EADCFC8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52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A8BC9D7-BAD8-AFFA-E3C4-28F7D64DB454}"/>
              </a:ext>
            </a:extLst>
          </p:cNvPr>
          <p:cNvSpPr/>
          <p:nvPr userDrawn="1"/>
        </p:nvSpPr>
        <p:spPr>
          <a:xfrm>
            <a:off x="7397024" y="1840354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FA82BD5-E409-BB9A-BE96-ECC3D31D10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32701" y="2056872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8776488-84CC-0962-856E-AFF3D27F7D70}"/>
              </a:ext>
            </a:extLst>
          </p:cNvPr>
          <p:cNvSpPr/>
          <p:nvPr userDrawn="1"/>
        </p:nvSpPr>
        <p:spPr>
          <a:xfrm>
            <a:off x="7110552" y="2019208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5" name="Google Shape;19;p16">
            <a:extLst>
              <a:ext uri="{FF2B5EF4-FFF2-40B4-BE49-F238E27FC236}">
                <a16:creationId xmlns:a16="http://schemas.microsoft.com/office/drawing/2014/main" id="{417226EB-7C40-8719-6E9A-87EFC5CB5091}"/>
              </a:ext>
            </a:extLst>
          </p:cNvPr>
          <p:cNvSpPr txBox="1">
            <a:spLocks noGrp="1"/>
          </p:cNvSpPr>
          <p:nvPr>
            <p:ph type="body" idx="14" hasCustomPrompt="1"/>
          </p:nvPr>
        </p:nvSpPr>
        <p:spPr>
          <a:xfrm>
            <a:off x="7110551" y="2056872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00D2D3-C07A-2014-8119-B370A19FF320}"/>
              </a:ext>
            </a:extLst>
          </p:cNvPr>
          <p:cNvSpPr/>
          <p:nvPr userDrawn="1"/>
        </p:nvSpPr>
        <p:spPr>
          <a:xfrm>
            <a:off x="7388635" y="3400706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FED01A1F-149D-AD3F-DE13-C959BF718D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624312" y="3617224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FCA12617-FD21-D490-426A-5EB26B683D08}"/>
              </a:ext>
            </a:extLst>
          </p:cNvPr>
          <p:cNvSpPr/>
          <p:nvPr userDrawn="1"/>
        </p:nvSpPr>
        <p:spPr>
          <a:xfrm>
            <a:off x="7102163" y="3579560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BCAD3E84-BCAD-CC39-8E29-F4BC4BF84A9C}"/>
              </a:ext>
            </a:extLst>
          </p:cNvPr>
          <p:cNvSpPr txBox="1">
            <a:spLocks noGrp="1"/>
          </p:cNvSpPr>
          <p:nvPr>
            <p:ph type="body" idx="16" hasCustomPrompt="1"/>
          </p:nvPr>
        </p:nvSpPr>
        <p:spPr>
          <a:xfrm>
            <a:off x="7102162" y="3617224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46B0497-7231-7941-5201-D347528D8174}"/>
              </a:ext>
            </a:extLst>
          </p:cNvPr>
          <p:cNvSpPr/>
          <p:nvPr userDrawn="1"/>
        </p:nvSpPr>
        <p:spPr>
          <a:xfrm>
            <a:off x="7388635" y="4930522"/>
            <a:ext cx="4304685" cy="1288131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3A3B0E47-6D59-4FA9-5747-5CE371D912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624312" y="5147040"/>
            <a:ext cx="3833333" cy="81090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40FA0BC-0DE9-EE5D-B9D1-9ED3C24E5DCB}"/>
              </a:ext>
            </a:extLst>
          </p:cNvPr>
          <p:cNvSpPr/>
          <p:nvPr userDrawn="1"/>
        </p:nvSpPr>
        <p:spPr>
          <a:xfrm>
            <a:off x="7102163" y="5109376"/>
            <a:ext cx="421537" cy="42153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27" name="Google Shape;19;p16">
            <a:extLst>
              <a:ext uri="{FF2B5EF4-FFF2-40B4-BE49-F238E27FC236}">
                <a16:creationId xmlns:a16="http://schemas.microsoft.com/office/drawing/2014/main" id="{22D82D0F-1459-4D1A-9CA0-494F1A1E4410}"/>
              </a:ext>
            </a:extLst>
          </p:cNvPr>
          <p:cNvSpPr txBox="1">
            <a:spLocks noGrp="1"/>
          </p:cNvSpPr>
          <p:nvPr>
            <p:ph type="body" idx="18" hasCustomPrompt="1"/>
          </p:nvPr>
        </p:nvSpPr>
        <p:spPr>
          <a:xfrm>
            <a:off x="7102162" y="5147040"/>
            <a:ext cx="421538" cy="2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ctr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+</a:t>
            </a:r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5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864659"/>
            <a:ext cx="6208641" cy="4335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BD62F79F-CD76-A633-AAAC-39574742B5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2EB946-A492-8C96-0213-A6F639C7D53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58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5" y="2718149"/>
            <a:ext cx="5670022" cy="34822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926315"/>
            <a:ext cx="5670023" cy="16870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567002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54605B1-C13B-6A30-ED1E-2173E1DECF6A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947057" y="1061656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A1A210-B8F5-4226-E025-F34E9AB82A4A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322546" y="3215536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A5EBE0-BC81-6170-3632-597C0052892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9691" y="303094"/>
            <a:ext cx="1492308" cy="2631175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25BE7F-123B-205E-F62A-30EA92CAD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1CD234-A368-31AC-80A1-CEE68E25F6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29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9D4D2429-F073-6E3E-2CAC-3547B23015F7}"/>
              </a:ext>
            </a:extLst>
          </p:cNvPr>
          <p:cNvSpPr/>
          <p:nvPr userDrawn="1"/>
        </p:nvSpPr>
        <p:spPr>
          <a:xfrm>
            <a:off x="1682665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6AF7F6BF-90CB-3009-2CE9-8932FE40D8CF}"/>
              </a:ext>
            </a:extLst>
          </p:cNvPr>
          <p:cNvSpPr/>
          <p:nvPr userDrawn="1"/>
        </p:nvSpPr>
        <p:spPr>
          <a:xfrm>
            <a:off x="4718137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3D152DB-61A7-AF03-309D-614B7BAF5B7F}"/>
              </a:ext>
            </a:extLst>
          </p:cNvPr>
          <p:cNvSpPr/>
          <p:nvPr userDrawn="1"/>
        </p:nvSpPr>
        <p:spPr>
          <a:xfrm>
            <a:off x="7737561" y="2833872"/>
            <a:ext cx="2855934" cy="3269294"/>
          </a:xfrm>
          <a:prstGeom prst="roundRect">
            <a:avLst>
              <a:gd name="adj" fmla="val 6316"/>
            </a:avLst>
          </a:prstGeom>
          <a:solidFill>
            <a:schemeClr val="bg1"/>
          </a:solidFill>
          <a:ln>
            <a:noFill/>
          </a:ln>
          <a:effectLst>
            <a:outerShdw blurRad="509508" sx="102000" sy="102000" algn="ctr" rotWithShape="0">
              <a:prstClr val="black">
                <a:alpha val="1047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n>
                <a:noFill/>
              </a:ln>
              <a:solidFill>
                <a:schemeClr val="bg1"/>
              </a:solidFill>
              <a:latin typeface="DM Sans" pitchFamily="2" charset="77"/>
            </a:endParaRPr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3569918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3544866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3532340"/>
            <a:ext cx="2417762" cy="2280020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103323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36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2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698113"/>
            <a:ext cx="11006666" cy="638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6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11006666" cy="754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4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928639" y="4312682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0E07FCBB-43D2-E766-2020-7080308A11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41344" y="4287630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67A6AEAB-6372-C98C-CA2F-F039C0FD909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69672" y="4275104"/>
            <a:ext cx="2417762" cy="1155923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91611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8096A21-7571-9667-AC84-47B01FB309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943681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FF5F5AC6-F233-99AE-033A-73B10CF8FC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59483" y="3677921"/>
            <a:ext cx="2417762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B5004-E33E-61BD-E880-FACF7B1250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1916113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3EB08722-9399-E8FD-42BD-C74DDCC203CC}"/>
              </a:ext>
            </a:extLst>
          </p:cNvPr>
          <p:cNvSpPr txBox="1">
            <a:spLocks noGrp="1"/>
          </p:cNvSpPr>
          <p:nvPr>
            <p:ph type="body" idx="18"/>
          </p:nvPr>
        </p:nvSpPr>
        <p:spPr>
          <a:xfrm>
            <a:off x="493573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64554E2F-012C-568C-4B65-AF2063182906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7955354" y="2875457"/>
            <a:ext cx="2430288" cy="880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accent6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710593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509317" y="3891356"/>
            <a:ext cx="4677869" cy="1370598"/>
          </a:xfrm>
        </p:spPr>
        <p:txBody>
          <a:bodyPr lIns="0">
            <a:noAutofit/>
          </a:bodyPr>
          <a:lstStyle>
            <a:lvl1pPr marL="508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lnSpc>
                <a:spcPct val="150000"/>
              </a:lnSpc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29AEDB6C-618B-2B88-A3E3-3A49C80608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Google Shape;19;p16">
            <a:extLst>
              <a:ext uri="{FF2B5EF4-FFF2-40B4-BE49-F238E27FC236}">
                <a16:creationId xmlns:a16="http://schemas.microsoft.com/office/drawing/2014/main" id="{9E73E1A9-EF68-5AEF-C0DB-8613F96B8B08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5535076" y="1500637"/>
            <a:ext cx="4677870" cy="192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5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14E00-47B5-A08F-8067-6342D556395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CC68DA41-4650-916D-A266-B6CF5896DB32}"/>
              </a:ext>
            </a:extLst>
          </p:cNvPr>
          <p:cNvSpPr/>
          <p:nvPr userDrawn="1"/>
        </p:nvSpPr>
        <p:spPr>
          <a:xfrm>
            <a:off x="1144693" y="399627"/>
            <a:ext cx="3341614" cy="5447381"/>
          </a:xfrm>
          <a:prstGeom prst="roundRect">
            <a:avLst>
              <a:gd name="adj" fmla="val 106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862D6C63-B441-0932-D121-7B085ECE457D}"/>
              </a:ext>
            </a:extLst>
          </p:cNvPr>
          <p:cNvSpPr/>
          <p:nvPr userDrawn="1"/>
        </p:nvSpPr>
        <p:spPr>
          <a:xfrm>
            <a:off x="2602592" y="5565648"/>
            <a:ext cx="2227236" cy="68727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9;p16">
            <a:extLst>
              <a:ext uri="{FF2B5EF4-FFF2-40B4-BE49-F238E27FC236}">
                <a16:creationId xmlns:a16="http://schemas.microsoft.com/office/drawing/2014/main" id="{2B8792A1-87E5-A1B2-4899-A38577836442}"/>
              </a:ext>
            </a:extLst>
          </p:cNvPr>
          <p:cNvSpPr txBox="1">
            <a:spLocks noGrp="1"/>
          </p:cNvSpPr>
          <p:nvPr>
            <p:ph type="body" idx="19"/>
          </p:nvPr>
        </p:nvSpPr>
        <p:spPr>
          <a:xfrm>
            <a:off x="1428510" y="4676286"/>
            <a:ext cx="3229557" cy="32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0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8E525D5C-55A8-5EBC-3CD0-AFB79DC3AD0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94220" y="5019943"/>
            <a:ext cx="2482583" cy="358542"/>
          </a:xfrm>
        </p:spPr>
        <p:txBody>
          <a:bodyPr lIns="0">
            <a:noAutofit/>
          </a:bodyPr>
          <a:lstStyle>
            <a:lvl1pPr marL="508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1pPr>
            <a:lvl2pPr marL="5334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2pPr>
            <a:lvl3pPr marL="10160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3pPr>
            <a:lvl4pPr marL="14859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4pPr>
            <a:lvl5pPr marL="1943100" indent="0">
              <a:buNone/>
              <a:defRPr sz="1600" b="0" i="0">
                <a:solidFill>
                  <a:schemeClr val="tx2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85C9E921-08A1-4E5E-AFF2-5E21920B655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22370" y="5613020"/>
            <a:ext cx="2207458" cy="358542"/>
          </a:xfrm>
        </p:spPr>
        <p:txBody>
          <a:bodyPr lIns="0">
            <a:noAutofit/>
          </a:bodyPr>
          <a:lstStyle>
            <a:lvl1pPr marL="508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1pPr>
            <a:lvl2pPr marL="5334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2pPr>
            <a:lvl3pPr marL="10160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3pPr>
            <a:lvl4pPr marL="14859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4pPr>
            <a:lvl5pPr marL="1943100" indent="0" algn="ctr">
              <a:buNone/>
              <a:defRPr sz="1800" b="0" i="0">
                <a:solidFill>
                  <a:schemeClr val="bg1"/>
                </a:solidFill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C8AB7A4A-7A3F-A1A7-5950-D6509E8FA27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3067" y="758613"/>
            <a:ext cx="2611894" cy="3721490"/>
          </a:xfrm>
          <a:custGeom>
            <a:avLst/>
            <a:gdLst>
              <a:gd name="connsiteX0" fmla="*/ 1305947 w 2611894"/>
              <a:gd name="connsiteY0" fmla="*/ 0 h 3721490"/>
              <a:gd name="connsiteX1" fmla="*/ 2611894 w 2611894"/>
              <a:gd name="connsiteY1" fmla="*/ 1305947 h 3721490"/>
              <a:gd name="connsiteX2" fmla="*/ 2611893 w 2611894"/>
              <a:gd name="connsiteY2" fmla="*/ 2415543 h 3721490"/>
              <a:gd name="connsiteX3" fmla="*/ 1305946 w 2611894"/>
              <a:gd name="connsiteY3" fmla="*/ 3721490 h 3721490"/>
              <a:gd name="connsiteX4" fmla="*/ 1305947 w 2611894"/>
              <a:gd name="connsiteY4" fmla="*/ 3721489 h 3721490"/>
              <a:gd name="connsiteX5" fmla="*/ 0 w 2611894"/>
              <a:gd name="connsiteY5" fmla="*/ 2415542 h 3721490"/>
              <a:gd name="connsiteX6" fmla="*/ 0 w 2611894"/>
              <a:gd name="connsiteY6" fmla="*/ 1305947 h 3721490"/>
              <a:gd name="connsiteX7" fmla="*/ 1305947 w 2611894"/>
              <a:gd name="connsiteY7" fmla="*/ 0 h 3721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11894" h="3721490">
                <a:moveTo>
                  <a:pt x="1305947" y="0"/>
                </a:moveTo>
                <a:cubicBezTo>
                  <a:pt x="2027202" y="0"/>
                  <a:pt x="2611894" y="584692"/>
                  <a:pt x="2611894" y="1305947"/>
                </a:cubicBezTo>
                <a:cubicBezTo>
                  <a:pt x="2611894" y="1675812"/>
                  <a:pt x="2611893" y="2045678"/>
                  <a:pt x="2611893" y="2415543"/>
                </a:cubicBezTo>
                <a:cubicBezTo>
                  <a:pt x="2611893" y="3136798"/>
                  <a:pt x="2027201" y="3721490"/>
                  <a:pt x="1305946" y="3721490"/>
                </a:cubicBezTo>
                <a:lnTo>
                  <a:pt x="1305947" y="3721489"/>
                </a:lnTo>
                <a:cubicBezTo>
                  <a:pt x="584692" y="3721489"/>
                  <a:pt x="0" y="3136797"/>
                  <a:pt x="0" y="2415542"/>
                </a:cubicBezTo>
                <a:lnTo>
                  <a:pt x="0" y="1305947"/>
                </a:lnTo>
                <a:cubicBezTo>
                  <a:pt x="0" y="584692"/>
                  <a:pt x="584692" y="0"/>
                  <a:pt x="130594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59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E3EB137-0B7E-2A54-4CFE-9F3EF69CB268}"/>
              </a:ext>
            </a:extLst>
          </p:cNvPr>
          <p:cNvSpPr/>
          <p:nvPr userDrawn="1"/>
        </p:nvSpPr>
        <p:spPr>
          <a:xfrm>
            <a:off x="6254755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7940F77-C485-28A0-28CD-C102A2F957BA}"/>
              </a:ext>
            </a:extLst>
          </p:cNvPr>
          <p:cNvSpPr/>
          <p:nvPr userDrawn="1"/>
        </p:nvSpPr>
        <p:spPr>
          <a:xfrm>
            <a:off x="549150" y="1716995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523D48-EA06-3356-8BEE-364D1F11843C}"/>
              </a:ext>
            </a:extLst>
          </p:cNvPr>
          <p:cNvSpPr/>
          <p:nvPr userDrawn="1"/>
        </p:nvSpPr>
        <p:spPr>
          <a:xfrm>
            <a:off x="6254755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381DED4-6DD1-9169-514D-C7BB2240E4F0}"/>
              </a:ext>
            </a:extLst>
          </p:cNvPr>
          <p:cNvSpPr/>
          <p:nvPr userDrawn="1"/>
        </p:nvSpPr>
        <p:spPr>
          <a:xfrm>
            <a:off x="549150" y="3981348"/>
            <a:ext cx="5569814" cy="2129424"/>
          </a:xfrm>
          <a:prstGeom prst="roundRect">
            <a:avLst>
              <a:gd name="adj" fmla="val 10806"/>
            </a:avLst>
          </a:prstGeom>
          <a:solidFill>
            <a:schemeClr val="bg1"/>
          </a:solidFill>
          <a:ln>
            <a:noFill/>
          </a:ln>
          <a:effectLst>
            <a:outerShdw blurRad="563540" sx="101000" sy="101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i="0">
              <a:latin typeface="DM Sans" pitchFamily="2" charset="77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D81500E-153D-FCB8-F98E-688D3796E03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6245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763C1BAC-9726-F264-9D6F-BED533D3A17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63718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D4000B2F-B791-D275-2F87-98CDF58C808D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8893747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8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9;p16">
            <a:extLst>
              <a:ext uri="{FF2B5EF4-FFF2-40B4-BE49-F238E27FC236}">
                <a16:creationId xmlns:a16="http://schemas.microsoft.com/office/drawing/2014/main" id="{D345B111-59BE-429E-A29F-5EF70F2CCD88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5162CEC-1DED-7655-B890-1B24BA67AA9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8771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7D671EEA-911A-0045-77DB-B62655A7E1C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76244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EE94F66-92F5-E943-85B2-E7874BFB22F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75587" y="2392471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3" name="Text Placeholder 8">
            <a:extLst>
              <a:ext uri="{FF2B5EF4-FFF2-40B4-BE49-F238E27FC236}">
                <a16:creationId xmlns:a16="http://schemas.microsoft.com/office/drawing/2014/main" id="{D15F5C9C-0952-2F4A-A8ED-00757E7106A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63060" y="1925876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7E4047F-2419-4C1D-E0E1-A092F21DEEC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88113" y="4659682"/>
            <a:ext cx="5060162" cy="1277655"/>
          </a:xfrm>
        </p:spPr>
        <p:txBody>
          <a:bodyPr>
            <a:noAutofit/>
          </a:bodyPr>
          <a:lstStyle>
            <a:lvl1pPr marL="508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1pPr>
            <a:lvl2pPr marL="5334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2pPr>
            <a:lvl3pPr marL="10160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3pPr>
            <a:lvl4pPr marL="14859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4pPr>
            <a:lvl5pPr marL="1943100" indent="0">
              <a:lnSpc>
                <a:spcPct val="100000"/>
              </a:lnSpc>
              <a:buNone/>
              <a:defRPr sz="12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6" name="Text Placeholder 8">
            <a:extLst>
              <a:ext uri="{FF2B5EF4-FFF2-40B4-BE49-F238E27FC236}">
                <a16:creationId xmlns:a16="http://schemas.microsoft.com/office/drawing/2014/main" id="{7E7BB1F1-99F9-A305-225B-BBC4ED370C7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5586" y="4193087"/>
            <a:ext cx="5073374" cy="350729"/>
          </a:xfrm>
        </p:spPr>
        <p:txBody>
          <a:bodyPr>
            <a:noAutofit/>
          </a:bodyPr>
          <a:lstStyle>
            <a:lvl1pPr marL="50800" indent="0">
              <a:buNone/>
              <a:defRPr sz="1600" b="0" i="0">
                <a:latin typeface="DM Sans" pitchFamily="2" charset="77"/>
              </a:defRPr>
            </a:lvl1pPr>
            <a:lvl2pPr marL="533400" indent="0">
              <a:buNone/>
              <a:defRPr sz="1600" b="0" i="0">
                <a:latin typeface="DM Sans" pitchFamily="2" charset="77"/>
              </a:defRPr>
            </a:lvl2pPr>
            <a:lvl3pPr marL="1016000" indent="0">
              <a:buNone/>
              <a:defRPr sz="1600" b="0" i="0">
                <a:latin typeface="DM Sans" pitchFamily="2" charset="77"/>
              </a:defRPr>
            </a:lvl3pPr>
            <a:lvl4pPr marL="1485900" indent="0">
              <a:buNone/>
              <a:defRPr sz="1600" b="0" i="0">
                <a:latin typeface="DM Sans" pitchFamily="2" charset="77"/>
              </a:defRPr>
            </a:lvl4pPr>
            <a:lvl5pPr marL="1943100" indent="0">
              <a:buNone/>
              <a:defRPr sz="1600" b="0" i="0">
                <a:latin typeface="DM Sans" pitchFamily="2" charset="77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DAC834F2-C93B-AF1B-987B-6382AAF434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C03103-17EA-582F-DEC8-770C4FF8F1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57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864659"/>
            <a:ext cx="5540587" cy="4224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555413" y="873959"/>
            <a:ext cx="6183591" cy="654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480576"/>
            <a:ext cx="6183590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15188" y="0"/>
            <a:ext cx="4976812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C5ED2B6-EBDF-8D32-4E1C-B4FCE2936D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BD8C2B-9C77-408E-60DD-B9FD4382C5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789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2BC651-AF82-E77A-590B-CFD0F0DBCD7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5334000" cy="6857999"/>
          </a:xfrm>
          <a:solidFill>
            <a:schemeClr val="bg1"/>
          </a:solidFill>
        </p:spPr>
        <p:txBody>
          <a:bodyPr/>
          <a:lstStyle>
            <a:lvl1pPr>
              <a:defRPr b="0" i="0">
                <a:latin typeface="DM Sans" pitchFamily="2" charset="77"/>
              </a:defRPr>
            </a:lvl1pPr>
          </a:lstStyle>
          <a:p>
            <a:endParaRPr lang="en-US"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71145" y="1678488"/>
            <a:ext cx="5590299" cy="4411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000" b="0" i="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6071145" y="480576"/>
            <a:ext cx="5590298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C55C9F-AD8A-8A66-FADC-00C7414E54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3" y="6319098"/>
            <a:ext cx="829822" cy="280997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383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B112E5F-3C71-83E3-7EA1-62D85EE06D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Google Shape;19;p16">
            <a:extLst>
              <a:ext uri="{FF2B5EF4-FFF2-40B4-BE49-F238E27FC236}">
                <a16:creationId xmlns:a16="http://schemas.microsoft.com/office/drawing/2014/main" id="{082882D8-FDBC-8043-8B77-D721851D630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555413" y="1188720"/>
            <a:ext cx="5923764" cy="1567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4400" b="0" i="0">
                <a:solidFill>
                  <a:schemeClr val="tx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Google Shape;19;p16">
            <a:extLst>
              <a:ext uri="{FF2B5EF4-FFF2-40B4-BE49-F238E27FC236}">
                <a16:creationId xmlns:a16="http://schemas.microsoft.com/office/drawing/2014/main" id="{59257812-1366-5BBB-CA3D-BF4266BBE972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11006666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" name="Google Shape;18;p16">
            <a:extLst>
              <a:ext uri="{FF2B5EF4-FFF2-40B4-BE49-F238E27FC236}">
                <a16:creationId xmlns:a16="http://schemas.microsoft.com/office/drawing/2014/main" id="{1371539D-2FAB-BA21-8D38-C2A5D548530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55413" y="2995365"/>
            <a:ext cx="5540587" cy="2530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4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51A0F72-E683-FB90-F914-CF093ADFD359}"/>
              </a:ext>
            </a:extLst>
          </p:cNvPr>
          <p:cNvSpPr/>
          <p:nvPr userDrawn="1"/>
        </p:nvSpPr>
        <p:spPr>
          <a:xfrm>
            <a:off x="7080069" y="108421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Google Shape;18;p16">
            <a:extLst>
              <a:ext uri="{FF2B5EF4-FFF2-40B4-BE49-F238E27FC236}">
                <a16:creationId xmlns:a16="http://schemas.microsoft.com/office/drawing/2014/main" id="{A8D42B61-0A53-F491-8AD6-E330C39DD8DA}"/>
              </a:ext>
            </a:extLst>
          </p:cNvPr>
          <p:cNvSpPr txBox="1">
            <a:spLocks noGrp="1"/>
          </p:cNvSpPr>
          <p:nvPr>
            <p:ph type="body" idx="11"/>
          </p:nvPr>
        </p:nvSpPr>
        <p:spPr>
          <a:xfrm>
            <a:off x="7236823" y="11234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9875EEA-1827-4B79-DE6C-5DEF9101D71D}"/>
              </a:ext>
            </a:extLst>
          </p:cNvPr>
          <p:cNvSpPr/>
          <p:nvPr userDrawn="1"/>
        </p:nvSpPr>
        <p:spPr>
          <a:xfrm>
            <a:off x="7080069" y="174587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Google Shape;18;p16">
            <a:extLst>
              <a:ext uri="{FF2B5EF4-FFF2-40B4-BE49-F238E27FC236}">
                <a16:creationId xmlns:a16="http://schemas.microsoft.com/office/drawing/2014/main" id="{19CEC110-0645-F984-FC1E-11A5F646EC29}"/>
              </a:ext>
            </a:extLst>
          </p:cNvPr>
          <p:cNvSpPr txBox="1">
            <a:spLocks noGrp="1"/>
          </p:cNvSpPr>
          <p:nvPr>
            <p:ph type="body" idx="12"/>
          </p:nvPr>
        </p:nvSpPr>
        <p:spPr>
          <a:xfrm>
            <a:off x="7236823" y="178506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37684B7-8F73-20FE-439E-8D2B08989D81}"/>
              </a:ext>
            </a:extLst>
          </p:cNvPr>
          <p:cNvSpPr/>
          <p:nvPr userDrawn="1"/>
        </p:nvSpPr>
        <p:spPr>
          <a:xfrm>
            <a:off x="7080069" y="240753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Google Shape;18;p16">
            <a:extLst>
              <a:ext uri="{FF2B5EF4-FFF2-40B4-BE49-F238E27FC236}">
                <a16:creationId xmlns:a16="http://schemas.microsoft.com/office/drawing/2014/main" id="{660F0487-BF65-DBD0-8138-8AEC309F1D9C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236823" y="244672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C975A93-43CF-3EB9-FE9F-DA5210E1432C}"/>
              </a:ext>
            </a:extLst>
          </p:cNvPr>
          <p:cNvSpPr/>
          <p:nvPr userDrawn="1"/>
        </p:nvSpPr>
        <p:spPr>
          <a:xfrm>
            <a:off x="7080069" y="3069197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Google Shape;18;p16">
            <a:extLst>
              <a:ext uri="{FF2B5EF4-FFF2-40B4-BE49-F238E27FC236}">
                <a16:creationId xmlns:a16="http://schemas.microsoft.com/office/drawing/2014/main" id="{7F430D1D-BA9A-4813-63C7-BA1428632B2F}"/>
              </a:ext>
            </a:extLst>
          </p:cNvPr>
          <p:cNvSpPr txBox="1">
            <a:spLocks noGrp="1"/>
          </p:cNvSpPr>
          <p:nvPr>
            <p:ph type="body" idx="14"/>
          </p:nvPr>
        </p:nvSpPr>
        <p:spPr>
          <a:xfrm>
            <a:off x="7236823" y="310838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1D0D89E-70CD-AEC9-6578-DAF13DBEB7B1}"/>
              </a:ext>
            </a:extLst>
          </p:cNvPr>
          <p:cNvSpPr/>
          <p:nvPr userDrawn="1"/>
        </p:nvSpPr>
        <p:spPr>
          <a:xfrm>
            <a:off x="7080069" y="3730857"/>
            <a:ext cx="4482010" cy="58782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Google Shape;18;p16">
            <a:extLst>
              <a:ext uri="{FF2B5EF4-FFF2-40B4-BE49-F238E27FC236}">
                <a16:creationId xmlns:a16="http://schemas.microsoft.com/office/drawing/2014/main" id="{4B2719D2-31B6-9616-34EF-9DD7189C6439}"/>
              </a:ext>
            </a:extLst>
          </p:cNvPr>
          <p:cNvSpPr txBox="1">
            <a:spLocks noGrp="1"/>
          </p:cNvSpPr>
          <p:nvPr>
            <p:ph type="body" idx="15"/>
          </p:nvPr>
        </p:nvSpPr>
        <p:spPr>
          <a:xfrm>
            <a:off x="7236823" y="377004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chemeClr val="bg1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4021FD-E80D-F403-C06B-AC1F7AD9782E}"/>
              </a:ext>
            </a:extLst>
          </p:cNvPr>
          <p:cNvSpPr/>
          <p:nvPr userDrawn="1"/>
        </p:nvSpPr>
        <p:spPr>
          <a:xfrm>
            <a:off x="7080069" y="4392517"/>
            <a:ext cx="4482010" cy="587829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Google Shape;18;p16">
            <a:extLst>
              <a:ext uri="{FF2B5EF4-FFF2-40B4-BE49-F238E27FC236}">
                <a16:creationId xmlns:a16="http://schemas.microsoft.com/office/drawing/2014/main" id="{DFC3ABF8-9FD1-A89E-B929-C6870476419B}"/>
              </a:ext>
            </a:extLst>
          </p:cNvPr>
          <p:cNvSpPr txBox="1">
            <a:spLocks noGrp="1"/>
          </p:cNvSpPr>
          <p:nvPr>
            <p:ph type="body" idx="16"/>
          </p:nvPr>
        </p:nvSpPr>
        <p:spPr>
          <a:xfrm>
            <a:off x="7236823" y="4431706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AA026D88-591F-696D-9180-637EE894B3C7}"/>
              </a:ext>
            </a:extLst>
          </p:cNvPr>
          <p:cNvSpPr/>
          <p:nvPr userDrawn="1"/>
        </p:nvSpPr>
        <p:spPr>
          <a:xfrm>
            <a:off x="7080069" y="5054179"/>
            <a:ext cx="4482010" cy="587829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Google Shape;18;p16">
            <a:extLst>
              <a:ext uri="{FF2B5EF4-FFF2-40B4-BE49-F238E27FC236}">
                <a16:creationId xmlns:a16="http://schemas.microsoft.com/office/drawing/2014/main" id="{1422BF51-0A5A-78A4-6428-01AA5B21FA86}"/>
              </a:ext>
            </a:extLst>
          </p:cNvPr>
          <p:cNvSpPr txBox="1">
            <a:spLocks noGrp="1"/>
          </p:cNvSpPr>
          <p:nvPr>
            <p:ph type="body" idx="17"/>
          </p:nvPr>
        </p:nvSpPr>
        <p:spPr>
          <a:xfrm>
            <a:off x="7236823" y="5093368"/>
            <a:ext cx="4325256" cy="587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500" b="0" i="0">
                <a:solidFill>
                  <a:srgbClr val="000035"/>
                </a:solidFill>
                <a:latin typeface="DM Sans Medium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04A30D7-CD47-38DC-96C9-3D3DF573FD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70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purple and green rectangles&#10;&#10;Description automatically generated">
            <a:extLst>
              <a:ext uri="{FF2B5EF4-FFF2-40B4-BE49-F238E27FC236}">
                <a16:creationId xmlns:a16="http://schemas.microsoft.com/office/drawing/2014/main" id="{1D6FD18D-EF9B-D6FC-F1E0-F7C5972AE1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067176" y="3290239"/>
            <a:ext cx="5117492" cy="201803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DE08B2F8-A532-E68C-33D8-B2D79486EE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8A48D8-153C-BF7A-EFD0-67E9D3D07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0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A81719F1-6C37-E63B-A19F-3412687D2CF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72562" y="0"/>
            <a:ext cx="4819438" cy="54940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480576"/>
            <a:ext cx="889374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rgbClr val="000035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297A8D0-A152-D153-FB81-A5C1B4E310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A white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31B829F5-29B2-0327-BD48-1559E2841E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702295" y="3318666"/>
            <a:ext cx="3582949" cy="3495722"/>
          </a:xfrm>
          <a:prstGeom prst="rect">
            <a:avLst/>
          </a:prstGeom>
        </p:spPr>
      </p:pic>
      <p:sp>
        <p:nvSpPr>
          <p:cNvPr id="6" name="Media Placeholder 5">
            <a:extLst>
              <a:ext uri="{FF2B5EF4-FFF2-40B4-BE49-F238E27FC236}">
                <a16:creationId xmlns:a16="http://schemas.microsoft.com/office/drawing/2014/main" id="{7A973D18-9CCA-CE46-9084-A387D6DD85B7}"/>
              </a:ext>
            </a:extLst>
          </p:cNvPr>
          <p:cNvSpPr>
            <a:spLocks noGrp="1"/>
          </p:cNvSpPr>
          <p:nvPr>
            <p:ph type="media" sz="quarter" idx="11"/>
          </p:nvPr>
        </p:nvSpPr>
        <p:spPr>
          <a:xfrm>
            <a:off x="1155161" y="969818"/>
            <a:ext cx="9881677" cy="514465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06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6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662770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18498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894A56F-A36E-A843-614B-05C8A30FA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8A7219-26B5-2BDF-7FAF-F3F3FE6EA0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A8CCB5E-778D-95F7-304E-583F14925B46}"/>
              </a:ext>
            </a:extLst>
          </p:cNvPr>
          <p:cNvSpPr/>
          <p:nvPr userDrawn="1"/>
        </p:nvSpPr>
        <p:spPr>
          <a:xfrm>
            <a:off x="6307024" y="215152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8AF73876-7901-187E-17F8-8D1213764209}"/>
              </a:ext>
            </a:extLst>
          </p:cNvPr>
          <p:cNvSpPr/>
          <p:nvPr userDrawn="1"/>
        </p:nvSpPr>
        <p:spPr>
          <a:xfrm>
            <a:off x="9262116" y="3105049"/>
            <a:ext cx="1232294" cy="126157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A648C4E9-D45F-9FC3-B3A1-936AB0F6A5A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784571" y="215152"/>
            <a:ext cx="4196297" cy="4151474"/>
          </a:xfrm>
          <a:custGeom>
            <a:avLst/>
            <a:gdLst>
              <a:gd name="connsiteX0" fmla="*/ 3119605 w 4196297"/>
              <a:gd name="connsiteY0" fmla="*/ 2889896 h 4151474"/>
              <a:gd name="connsiteX1" fmla="*/ 4040695 w 4196297"/>
              <a:gd name="connsiteY1" fmla="*/ 2889896 h 4151474"/>
              <a:gd name="connsiteX2" fmla="*/ 4196297 w 4196297"/>
              <a:gd name="connsiteY2" fmla="*/ 3045498 h 4151474"/>
              <a:gd name="connsiteX3" fmla="*/ 4196297 w 4196297"/>
              <a:gd name="connsiteY3" fmla="*/ 3995872 h 4151474"/>
              <a:gd name="connsiteX4" fmla="*/ 4040695 w 4196297"/>
              <a:gd name="connsiteY4" fmla="*/ 4151474 h 4151474"/>
              <a:gd name="connsiteX5" fmla="*/ 3119605 w 4196297"/>
              <a:gd name="connsiteY5" fmla="*/ 4151474 h 4151474"/>
              <a:gd name="connsiteX6" fmla="*/ 2964003 w 4196297"/>
              <a:gd name="connsiteY6" fmla="*/ 3995872 h 4151474"/>
              <a:gd name="connsiteX7" fmla="*/ 2964003 w 4196297"/>
              <a:gd name="connsiteY7" fmla="*/ 3045498 h 4151474"/>
              <a:gd name="connsiteX8" fmla="*/ 3119605 w 4196297"/>
              <a:gd name="connsiteY8" fmla="*/ 2889896 h 4151474"/>
              <a:gd name="connsiteX9" fmla="*/ 155603 w 4196297"/>
              <a:gd name="connsiteY9" fmla="*/ 1435166 h 4151474"/>
              <a:gd name="connsiteX10" fmla="*/ 1076693 w 4196297"/>
              <a:gd name="connsiteY10" fmla="*/ 1435166 h 4151474"/>
              <a:gd name="connsiteX11" fmla="*/ 1232295 w 4196297"/>
              <a:gd name="connsiteY11" fmla="*/ 1590768 h 4151474"/>
              <a:gd name="connsiteX12" fmla="*/ 1232295 w 4196297"/>
              <a:gd name="connsiteY12" fmla="*/ 3995871 h 4151474"/>
              <a:gd name="connsiteX13" fmla="*/ 1076693 w 4196297"/>
              <a:gd name="connsiteY13" fmla="*/ 4151473 h 4151474"/>
              <a:gd name="connsiteX14" fmla="*/ 155603 w 4196297"/>
              <a:gd name="connsiteY14" fmla="*/ 4151473 h 4151474"/>
              <a:gd name="connsiteX15" fmla="*/ 1 w 4196297"/>
              <a:gd name="connsiteY15" fmla="*/ 3995871 h 4151474"/>
              <a:gd name="connsiteX16" fmla="*/ 1 w 4196297"/>
              <a:gd name="connsiteY16" fmla="*/ 1590768 h 4151474"/>
              <a:gd name="connsiteX17" fmla="*/ 155603 w 4196297"/>
              <a:gd name="connsiteY17" fmla="*/ 1435166 h 4151474"/>
              <a:gd name="connsiteX18" fmla="*/ 1630362 w 4196297"/>
              <a:gd name="connsiteY18" fmla="*/ 1425388 h 4151474"/>
              <a:gd name="connsiteX19" fmla="*/ 4043481 w 4196297"/>
              <a:gd name="connsiteY19" fmla="*/ 1425388 h 4151474"/>
              <a:gd name="connsiteX20" fmla="*/ 4196297 w 4196297"/>
              <a:gd name="connsiteY20" fmla="*/ 1578204 h 4151474"/>
              <a:gd name="connsiteX21" fmla="*/ 4196297 w 4196297"/>
              <a:gd name="connsiteY21" fmla="*/ 2482807 h 4151474"/>
              <a:gd name="connsiteX22" fmla="*/ 4043481 w 4196297"/>
              <a:gd name="connsiteY22" fmla="*/ 2635623 h 4151474"/>
              <a:gd name="connsiteX23" fmla="*/ 1630362 w 4196297"/>
              <a:gd name="connsiteY23" fmla="*/ 2635623 h 4151474"/>
              <a:gd name="connsiteX24" fmla="*/ 1477546 w 4196297"/>
              <a:gd name="connsiteY24" fmla="*/ 2482807 h 4151474"/>
              <a:gd name="connsiteX25" fmla="*/ 1477546 w 4196297"/>
              <a:gd name="connsiteY25" fmla="*/ 1578204 h 4151474"/>
              <a:gd name="connsiteX26" fmla="*/ 1630362 w 4196297"/>
              <a:gd name="connsiteY26" fmla="*/ 1425388 h 4151474"/>
              <a:gd name="connsiteX27" fmla="*/ 3116819 w 4196297"/>
              <a:gd name="connsiteY27" fmla="*/ 0 h 4151474"/>
              <a:gd name="connsiteX28" fmla="*/ 4043481 w 4196297"/>
              <a:gd name="connsiteY28" fmla="*/ 0 h 4151474"/>
              <a:gd name="connsiteX29" fmla="*/ 4196297 w 4196297"/>
              <a:gd name="connsiteY29" fmla="*/ 152816 h 4151474"/>
              <a:gd name="connsiteX30" fmla="*/ 4196297 w 4196297"/>
              <a:gd name="connsiteY30" fmla="*/ 1057419 h 4151474"/>
              <a:gd name="connsiteX31" fmla="*/ 4043481 w 4196297"/>
              <a:gd name="connsiteY31" fmla="*/ 1210235 h 4151474"/>
              <a:gd name="connsiteX32" fmla="*/ 3116819 w 4196297"/>
              <a:gd name="connsiteY32" fmla="*/ 1210235 h 4151474"/>
              <a:gd name="connsiteX33" fmla="*/ 2964003 w 4196297"/>
              <a:gd name="connsiteY33" fmla="*/ 1057419 h 4151474"/>
              <a:gd name="connsiteX34" fmla="*/ 2964003 w 4196297"/>
              <a:gd name="connsiteY34" fmla="*/ 152816 h 4151474"/>
              <a:gd name="connsiteX35" fmla="*/ 3116819 w 4196297"/>
              <a:gd name="connsiteY35" fmla="*/ 0 h 4151474"/>
              <a:gd name="connsiteX36" fmla="*/ 152816 w 4196297"/>
              <a:gd name="connsiteY36" fmla="*/ 0 h 4151474"/>
              <a:gd name="connsiteX37" fmla="*/ 2565935 w 4196297"/>
              <a:gd name="connsiteY37" fmla="*/ 0 h 4151474"/>
              <a:gd name="connsiteX38" fmla="*/ 2718751 w 4196297"/>
              <a:gd name="connsiteY38" fmla="*/ 152816 h 4151474"/>
              <a:gd name="connsiteX39" fmla="*/ 2718751 w 4196297"/>
              <a:gd name="connsiteY39" fmla="*/ 1057419 h 4151474"/>
              <a:gd name="connsiteX40" fmla="*/ 2565935 w 4196297"/>
              <a:gd name="connsiteY40" fmla="*/ 1210235 h 4151474"/>
              <a:gd name="connsiteX41" fmla="*/ 152816 w 4196297"/>
              <a:gd name="connsiteY41" fmla="*/ 1210235 h 4151474"/>
              <a:gd name="connsiteX42" fmla="*/ 0 w 4196297"/>
              <a:gd name="connsiteY42" fmla="*/ 1057419 h 4151474"/>
              <a:gd name="connsiteX43" fmla="*/ 0 w 4196297"/>
              <a:gd name="connsiteY43" fmla="*/ 152816 h 4151474"/>
              <a:gd name="connsiteX44" fmla="*/ 152816 w 4196297"/>
              <a:gd name="connsiteY44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196297" h="4151474">
                <a:moveTo>
                  <a:pt x="3119605" y="2889896"/>
                </a:moveTo>
                <a:lnTo>
                  <a:pt x="4040695" y="2889896"/>
                </a:lnTo>
                <a:cubicBezTo>
                  <a:pt x="4126632" y="2889896"/>
                  <a:pt x="4196297" y="2959561"/>
                  <a:pt x="4196297" y="3045498"/>
                </a:cubicBezTo>
                <a:lnTo>
                  <a:pt x="4196297" y="3995872"/>
                </a:lnTo>
                <a:cubicBezTo>
                  <a:pt x="4196297" y="4081809"/>
                  <a:pt x="4126632" y="4151474"/>
                  <a:pt x="4040695" y="4151474"/>
                </a:cubicBezTo>
                <a:lnTo>
                  <a:pt x="3119605" y="4151474"/>
                </a:lnTo>
                <a:cubicBezTo>
                  <a:pt x="3033668" y="4151474"/>
                  <a:pt x="2964003" y="4081809"/>
                  <a:pt x="2964003" y="3995872"/>
                </a:cubicBezTo>
                <a:lnTo>
                  <a:pt x="2964003" y="3045498"/>
                </a:lnTo>
                <a:cubicBezTo>
                  <a:pt x="2964003" y="2959561"/>
                  <a:pt x="3033668" y="2889896"/>
                  <a:pt x="3119605" y="2889896"/>
                </a:cubicBezTo>
                <a:close/>
                <a:moveTo>
                  <a:pt x="155603" y="1435166"/>
                </a:moveTo>
                <a:lnTo>
                  <a:pt x="1076693" y="1435166"/>
                </a:lnTo>
                <a:cubicBezTo>
                  <a:pt x="1162630" y="1435166"/>
                  <a:pt x="1232295" y="1504831"/>
                  <a:pt x="1232295" y="1590768"/>
                </a:cubicBezTo>
                <a:lnTo>
                  <a:pt x="1232295" y="3995871"/>
                </a:lnTo>
                <a:cubicBezTo>
                  <a:pt x="1232295" y="4081808"/>
                  <a:pt x="1162630" y="4151473"/>
                  <a:pt x="1076693" y="4151473"/>
                </a:cubicBezTo>
                <a:lnTo>
                  <a:pt x="155603" y="4151473"/>
                </a:lnTo>
                <a:cubicBezTo>
                  <a:pt x="69666" y="4151473"/>
                  <a:pt x="1" y="4081808"/>
                  <a:pt x="1" y="3995871"/>
                </a:cubicBezTo>
                <a:lnTo>
                  <a:pt x="1" y="1590768"/>
                </a:lnTo>
                <a:cubicBezTo>
                  <a:pt x="1" y="1504831"/>
                  <a:pt x="69666" y="1435166"/>
                  <a:pt x="155603" y="1435166"/>
                </a:cubicBezTo>
                <a:close/>
                <a:moveTo>
                  <a:pt x="1630362" y="1425388"/>
                </a:moveTo>
                <a:lnTo>
                  <a:pt x="4043481" y="1425388"/>
                </a:lnTo>
                <a:cubicBezTo>
                  <a:pt x="4127879" y="1425388"/>
                  <a:pt x="4196297" y="1493806"/>
                  <a:pt x="4196297" y="1578204"/>
                </a:cubicBezTo>
                <a:lnTo>
                  <a:pt x="4196297" y="2482807"/>
                </a:lnTo>
                <a:cubicBezTo>
                  <a:pt x="4196297" y="2567205"/>
                  <a:pt x="4127879" y="2635623"/>
                  <a:pt x="4043481" y="2635623"/>
                </a:cubicBezTo>
                <a:lnTo>
                  <a:pt x="1630362" y="2635623"/>
                </a:lnTo>
                <a:cubicBezTo>
                  <a:pt x="1545964" y="2635623"/>
                  <a:pt x="1477546" y="2567205"/>
                  <a:pt x="1477546" y="2482807"/>
                </a:cubicBezTo>
                <a:lnTo>
                  <a:pt x="1477546" y="1578204"/>
                </a:lnTo>
                <a:cubicBezTo>
                  <a:pt x="1477546" y="1493806"/>
                  <a:pt x="1545964" y="1425388"/>
                  <a:pt x="1630362" y="1425388"/>
                </a:cubicBezTo>
                <a:close/>
                <a:moveTo>
                  <a:pt x="3116819" y="0"/>
                </a:moveTo>
                <a:lnTo>
                  <a:pt x="4043481" y="0"/>
                </a:lnTo>
                <a:cubicBezTo>
                  <a:pt x="4127879" y="0"/>
                  <a:pt x="4196297" y="68418"/>
                  <a:pt x="4196297" y="152816"/>
                </a:cubicBezTo>
                <a:lnTo>
                  <a:pt x="4196297" y="1057419"/>
                </a:lnTo>
                <a:cubicBezTo>
                  <a:pt x="4196297" y="1141817"/>
                  <a:pt x="4127879" y="1210235"/>
                  <a:pt x="4043481" y="1210235"/>
                </a:cubicBezTo>
                <a:lnTo>
                  <a:pt x="3116819" y="1210235"/>
                </a:lnTo>
                <a:cubicBezTo>
                  <a:pt x="3032421" y="1210235"/>
                  <a:pt x="2964003" y="1141817"/>
                  <a:pt x="2964003" y="1057419"/>
                </a:cubicBezTo>
                <a:lnTo>
                  <a:pt x="2964003" y="152816"/>
                </a:lnTo>
                <a:cubicBezTo>
                  <a:pt x="2964003" y="68418"/>
                  <a:pt x="3032421" y="0"/>
                  <a:pt x="3116819" y="0"/>
                </a:cubicBezTo>
                <a:close/>
                <a:moveTo>
                  <a:pt x="152816" y="0"/>
                </a:moveTo>
                <a:lnTo>
                  <a:pt x="2565935" y="0"/>
                </a:lnTo>
                <a:cubicBezTo>
                  <a:pt x="2650333" y="0"/>
                  <a:pt x="2718751" y="68418"/>
                  <a:pt x="2718751" y="152816"/>
                </a:cubicBezTo>
                <a:lnTo>
                  <a:pt x="2718751" y="1057419"/>
                </a:lnTo>
                <a:cubicBezTo>
                  <a:pt x="2718751" y="1141817"/>
                  <a:pt x="2650333" y="1210235"/>
                  <a:pt x="2565935" y="1210235"/>
                </a:cubicBezTo>
                <a:lnTo>
                  <a:pt x="152816" y="1210235"/>
                </a:lnTo>
                <a:cubicBezTo>
                  <a:pt x="68418" y="1210235"/>
                  <a:pt x="0" y="1141817"/>
                  <a:pt x="0" y="1057419"/>
                </a:cubicBezTo>
                <a:lnTo>
                  <a:pt x="0" y="152816"/>
                </a:lnTo>
                <a:cubicBezTo>
                  <a:pt x="0" y="68418"/>
                  <a:pt x="68418" y="0"/>
                  <a:pt x="15281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224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and white rectangular shapes&#10;&#10;Description automatically generated">
            <a:extLst>
              <a:ext uri="{FF2B5EF4-FFF2-40B4-BE49-F238E27FC236}">
                <a16:creationId xmlns:a16="http://schemas.microsoft.com/office/drawing/2014/main" id="{EC1FD07F-7EC9-355C-F907-E288A3F58B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85200" y="2194160"/>
            <a:ext cx="5895039" cy="4663839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7019763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tx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00739D6A-D8FB-AEF7-C04C-9904610363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169259-76BD-D2AE-E95E-9DCBB15389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46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8"/>
            <a:ext cx="5784427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5784427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4AC534-AA29-65AD-6E01-BAAED95BF5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A29DFD2-B289-8CEF-9074-771F4F232B3D}"/>
              </a:ext>
            </a:extLst>
          </p:cNvPr>
          <p:cNvSpPr/>
          <p:nvPr userDrawn="1"/>
        </p:nvSpPr>
        <p:spPr>
          <a:xfrm rot="10800000">
            <a:off x="10602438" y="2381707"/>
            <a:ext cx="1232294" cy="2716307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23782A65-93F3-6312-B0DE-C145269EAF4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1839" y="2381706"/>
            <a:ext cx="5672895" cy="4151474"/>
          </a:xfrm>
          <a:custGeom>
            <a:avLst/>
            <a:gdLst>
              <a:gd name="connsiteX0" fmla="*/ 3106960 w 5672895"/>
              <a:gd name="connsiteY0" fmla="*/ 2941239 h 4151474"/>
              <a:gd name="connsiteX1" fmla="*/ 5520079 w 5672895"/>
              <a:gd name="connsiteY1" fmla="*/ 2941239 h 4151474"/>
              <a:gd name="connsiteX2" fmla="*/ 5672895 w 5672895"/>
              <a:gd name="connsiteY2" fmla="*/ 3094055 h 4151474"/>
              <a:gd name="connsiteX3" fmla="*/ 5672895 w 5672895"/>
              <a:gd name="connsiteY3" fmla="*/ 3998658 h 4151474"/>
              <a:gd name="connsiteX4" fmla="*/ 5520079 w 5672895"/>
              <a:gd name="connsiteY4" fmla="*/ 4151474 h 4151474"/>
              <a:gd name="connsiteX5" fmla="*/ 3106960 w 5672895"/>
              <a:gd name="connsiteY5" fmla="*/ 4151474 h 4151474"/>
              <a:gd name="connsiteX6" fmla="*/ 2954144 w 5672895"/>
              <a:gd name="connsiteY6" fmla="*/ 3998658 h 4151474"/>
              <a:gd name="connsiteX7" fmla="*/ 2954144 w 5672895"/>
              <a:gd name="connsiteY7" fmla="*/ 3094055 h 4151474"/>
              <a:gd name="connsiteX8" fmla="*/ 3106960 w 5672895"/>
              <a:gd name="connsiteY8" fmla="*/ 2941239 h 4151474"/>
              <a:gd name="connsiteX9" fmla="*/ 1629414 w 5672895"/>
              <a:gd name="connsiteY9" fmla="*/ 2941239 h 4151474"/>
              <a:gd name="connsiteX10" fmla="*/ 2556076 w 5672895"/>
              <a:gd name="connsiteY10" fmla="*/ 2941239 h 4151474"/>
              <a:gd name="connsiteX11" fmla="*/ 2708892 w 5672895"/>
              <a:gd name="connsiteY11" fmla="*/ 3094055 h 4151474"/>
              <a:gd name="connsiteX12" fmla="*/ 2708892 w 5672895"/>
              <a:gd name="connsiteY12" fmla="*/ 3998658 h 4151474"/>
              <a:gd name="connsiteX13" fmla="*/ 2556076 w 5672895"/>
              <a:gd name="connsiteY13" fmla="*/ 4151474 h 4151474"/>
              <a:gd name="connsiteX14" fmla="*/ 1629414 w 5672895"/>
              <a:gd name="connsiteY14" fmla="*/ 4151474 h 4151474"/>
              <a:gd name="connsiteX15" fmla="*/ 1476598 w 5672895"/>
              <a:gd name="connsiteY15" fmla="*/ 3998658 h 4151474"/>
              <a:gd name="connsiteX16" fmla="*/ 1476598 w 5672895"/>
              <a:gd name="connsiteY16" fmla="*/ 3094055 h 4151474"/>
              <a:gd name="connsiteX17" fmla="*/ 1629414 w 5672895"/>
              <a:gd name="connsiteY17" fmla="*/ 2941239 h 4151474"/>
              <a:gd name="connsiteX18" fmla="*/ 152816 w 5672895"/>
              <a:gd name="connsiteY18" fmla="*/ 1515852 h 4151474"/>
              <a:gd name="connsiteX19" fmla="*/ 1079478 w 5672895"/>
              <a:gd name="connsiteY19" fmla="*/ 1515852 h 4151474"/>
              <a:gd name="connsiteX20" fmla="*/ 1232294 w 5672895"/>
              <a:gd name="connsiteY20" fmla="*/ 1668668 h 4151474"/>
              <a:gd name="connsiteX21" fmla="*/ 1232294 w 5672895"/>
              <a:gd name="connsiteY21" fmla="*/ 2573271 h 4151474"/>
              <a:gd name="connsiteX22" fmla="*/ 1079478 w 5672895"/>
              <a:gd name="connsiteY22" fmla="*/ 2726087 h 4151474"/>
              <a:gd name="connsiteX23" fmla="*/ 152816 w 5672895"/>
              <a:gd name="connsiteY23" fmla="*/ 2726087 h 4151474"/>
              <a:gd name="connsiteX24" fmla="*/ 0 w 5672895"/>
              <a:gd name="connsiteY24" fmla="*/ 2573271 h 4151474"/>
              <a:gd name="connsiteX25" fmla="*/ 0 w 5672895"/>
              <a:gd name="connsiteY25" fmla="*/ 1668668 h 4151474"/>
              <a:gd name="connsiteX26" fmla="*/ 152816 w 5672895"/>
              <a:gd name="connsiteY26" fmla="*/ 1515852 h 4151474"/>
              <a:gd name="connsiteX27" fmla="*/ 1629414 w 5672895"/>
              <a:gd name="connsiteY27" fmla="*/ 1515851 h 4151474"/>
              <a:gd name="connsiteX28" fmla="*/ 4042533 w 5672895"/>
              <a:gd name="connsiteY28" fmla="*/ 1515851 h 4151474"/>
              <a:gd name="connsiteX29" fmla="*/ 4195349 w 5672895"/>
              <a:gd name="connsiteY29" fmla="*/ 1668667 h 4151474"/>
              <a:gd name="connsiteX30" fmla="*/ 4195349 w 5672895"/>
              <a:gd name="connsiteY30" fmla="*/ 2573270 h 4151474"/>
              <a:gd name="connsiteX31" fmla="*/ 4042533 w 5672895"/>
              <a:gd name="connsiteY31" fmla="*/ 2726086 h 4151474"/>
              <a:gd name="connsiteX32" fmla="*/ 1629414 w 5672895"/>
              <a:gd name="connsiteY32" fmla="*/ 2726086 h 4151474"/>
              <a:gd name="connsiteX33" fmla="*/ 1476598 w 5672895"/>
              <a:gd name="connsiteY33" fmla="*/ 2573270 h 4151474"/>
              <a:gd name="connsiteX34" fmla="*/ 1476598 w 5672895"/>
              <a:gd name="connsiteY34" fmla="*/ 1668667 h 4151474"/>
              <a:gd name="connsiteX35" fmla="*/ 1629414 w 5672895"/>
              <a:gd name="connsiteY35" fmla="*/ 1515851 h 4151474"/>
              <a:gd name="connsiteX36" fmla="*/ 3123721 w 5672895"/>
              <a:gd name="connsiteY36" fmla="*/ 0 h 4151474"/>
              <a:gd name="connsiteX37" fmla="*/ 4044811 w 5672895"/>
              <a:gd name="connsiteY37" fmla="*/ 0 h 4151474"/>
              <a:gd name="connsiteX38" fmla="*/ 4200413 w 5672895"/>
              <a:gd name="connsiteY38" fmla="*/ 155602 h 4151474"/>
              <a:gd name="connsiteX39" fmla="*/ 4200413 w 5672895"/>
              <a:gd name="connsiteY39" fmla="*/ 1105976 h 4151474"/>
              <a:gd name="connsiteX40" fmla="*/ 4044811 w 5672895"/>
              <a:gd name="connsiteY40" fmla="*/ 1261578 h 4151474"/>
              <a:gd name="connsiteX41" fmla="*/ 3123721 w 5672895"/>
              <a:gd name="connsiteY41" fmla="*/ 1261578 h 4151474"/>
              <a:gd name="connsiteX42" fmla="*/ 2968119 w 5672895"/>
              <a:gd name="connsiteY42" fmla="*/ 1105976 h 4151474"/>
              <a:gd name="connsiteX43" fmla="*/ 2968119 w 5672895"/>
              <a:gd name="connsiteY43" fmla="*/ 155602 h 4151474"/>
              <a:gd name="connsiteX44" fmla="*/ 3123721 w 5672895"/>
              <a:gd name="connsiteY44" fmla="*/ 0 h 4151474"/>
              <a:gd name="connsiteX45" fmla="*/ 1602366 w 5672895"/>
              <a:gd name="connsiteY45" fmla="*/ 0 h 4151474"/>
              <a:gd name="connsiteX46" fmla="*/ 2523456 w 5672895"/>
              <a:gd name="connsiteY46" fmla="*/ 0 h 4151474"/>
              <a:gd name="connsiteX47" fmla="*/ 2679058 w 5672895"/>
              <a:gd name="connsiteY47" fmla="*/ 155602 h 4151474"/>
              <a:gd name="connsiteX48" fmla="*/ 2679058 w 5672895"/>
              <a:gd name="connsiteY48" fmla="*/ 1105976 h 4151474"/>
              <a:gd name="connsiteX49" fmla="*/ 2523456 w 5672895"/>
              <a:gd name="connsiteY49" fmla="*/ 1261578 h 4151474"/>
              <a:gd name="connsiteX50" fmla="*/ 1602366 w 5672895"/>
              <a:gd name="connsiteY50" fmla="*/ 1261578 h 4151474"/>
              <a:gd name="connsiteX51" fmla="*/ 1446764 w 5672895"/>
              <a:gd name="connsiteY51" fmla="*/ 1105976 h 4151474"/>
              <a:gd name="connsiteX52" fmla="*/ 1446764 w 5672895"/>
              <a:gd name="connsiteY52" fmla="*/ 155602 h 4151474"/>
              <a:gd name="connsiteX53" fmla="*/ 1602366 w 5672895"/>
              <a:gd name="connsiteY53" fmla="*/ 0 h 415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5672895" h="4151474">
                <a:moveTo>
                  <a:pt x="3106960" y="2941239"/>
                </a:moveTo>
                <a:lnTo>
                  <a:pt x="5520079" y="2941239"/>
                </a:lnTo>
                <a:cubicBezTo>
                  <a:pt x="5604477" y="2941239"/>
                  <a:pt x="5672895" y="3009657"/>
                  <a:pt x="5672895" y="3094055"/>
                </a:cubicBezTo>
                <a:lnTo>
                  <a:pt x="5672895" y="3998658"/>
                </a:lnTo>
                <a:cubicBezTo>
                  <a:pt x="5672895" y="4083056"/>
                  <a:pt x="5604477" y="4151474"/>
                  <a:pt x="5520079" y="4151474"/>
                </a:cubicBezTo>
                <a:lnTo>
                  <a:pt x="3106960" y="4151474"/>
                </a:lnTo>
                <a:cubicBezTo>
                  <a:pt x="3022562" y="4151474"/>
                  <a:pt x="2954144" y="4083056"/>
                  <a:pt x="2954144" y="3998658"/>
                </a:cubicBezTo>
                <a:lnTo>
                  <a:pt x="2954144" y="3094055"/>
                </a:lnTo>
                <a:cubicBezTo>
                  <a:pt x="2954144" y="3009657"/>
                  <a:pt x="3022562" y="2941239"/>
                  <a:pt x="3106960" y="2941239"/>
                </a:cubicBezTo>
                <a:close/>
                <a:moveTo>
                  <a:pt x="1629414" y="2941239"/>
                </a:moveTo>
                <a:lnTo>
                  <a:pt x="2556076" y="2941239"/>
                </a:lnTo>
                <a:cubicBezTo>
                  <a:pt x="2640474" y="2941239"/>
                  <a:pt x="2708892" y="3009657"/>
                  <a:pt x="2708892" y="3094055"/>
                </a:cubicBezTo>
                <a:lnTo>
                  <a:pt x="2708892" y="3998658"/>
                </a:lnTo>
                <a:cubicBezTo>
                  <a:pt x="2708892" y="4083056"/>
                  <a:pt x="2640474" y="4151474"/>
                  <a:pt x="2556076" y="4151474"/>
                </a:cubicBezTo>
                <a:lnTo>
                  <a:pt x="1629414" y="4151474"/>
                </a:lnTo>
                <a:cubicBezTo>
                  <a:pt x="1545016" y="4151474"/>
                  <a:pt x="1476598" y="4083056"/>
                  <a:pt x="1476598" y="3998658"/>
                </a:cubicBezTo>
                <a:lnTo>
                  <a:pt x="1476598" y="3094055"/>
                </a:lnTo>
                <a:cubicBezTo>
                  <a:pt x="1476598" y="3009657"/>
                  <a:pt x="1545016" y="2941239"/>
                  <a:pt x="1629414" y="2941239"/>
                </a:cubicBezTo>
                <a:close/>
                <a:moveTo>
                  <a:pt x="152816" y="1515852"/>
                </a:moveTo>
                <a:lnTo>
                  <a:pt x="1079478" y="1515852"/>
                </a:lnTo>
                <a:cubicBezTo>
                  <a:pt x="1163876" y="1515852"/>
                  <a:pt x="1232294" y="1584270"/>
                  <a:pt x="1232294" y="1668668"/>
                </a:cubicBezTo>
                <a:lnTo>
                  <a:pt x="1232294" y="2573271"/>
                </a:lnTo>
                <a:cubicBezTo>
                  <a:pt x="1232294" y="2657669"/>
                  <a:pt x="1163876" y="2726087"/>
                  <a:pt x="1079478" y="2726087"/>
                </a:cubicBezTo>
                <a:lnTo>
                  <a:pt x="152816" y="2726087"/>
                </a:lnTo>
                <a:cubicBezTo>
                  <a:pt x="68418" y="2726087"/>
                  <a:pt x="0" y="2657669"/>
                  <a:pt x="0" y="2573271"/>
                </a:cubicBezTo>
                <a:lnTo>
                  <a:pt x="0" y="1668668"/>
                </a:lnTo>
                <a:cubicBezTo>
                  <a:pt x="0" y="1584270"/>
                  <a:pt x="68418" y="1515852"/>
                  <a:pt x="152816" y="1515852"/>
                </a:cubicBezTo>
                <a:close/>
                <a:moveTo>
                  <a:pt x="1629414" y="1515851"/>
                </a:moveTo>
                <a:lnTo>
                  <a:pt x="4042533" y="1515851"/>
                </a:lnTo>
                <a:cubicBezTo>
                  <a:pt x="4126931" y="1515851"/>
                  <a:pt x="4195349" y="1584269"/>
                  <a:pt x="4195349" y="1668667"/>
                </a:cubicBezTo>
                <a:lnTo>
                  <a:pt x="4195349" y="2573270"/>
                </a:lnTo>
                <a:cubicBezTo>
                  <a:pt x="4195349" y="2657668"/>
                  <a:pt x="4126931" y="2726086"/>
                  <a:pt x="4042533" y="2726086"/>
                </a:cubicBezTo>
                <a:lnTo>
                  <a:pt x="1629414" y="2726086"/>
                </a:lnTo>
                <a:cubicBezTo>
                  <a:pt x="1545016" y="2726086"/>
                  <a:pt x="1476598" y="2657668"/>
                  <a:pt x="1476598" y="2573270"/>
                </a:cubicBezTo>
                <a:lnTo>
                  <a:pt x="1476598" y="1668667"/>
                </a:lnTo>
                <a:cubicBezTo>
                  <a:pt x="1476598" y="1584269"/>
                  <a:pt x="1545016" y="1515851"/>
                  <a:pt x="1629414" y="1515851"/>
                </a:cubicBezTo>
                <a:close/>
                <a:moveTo>
                  <a:pt x="3123721" y="0"/>
                </a:moveTo>
                <a:lnTo>
                  <a:pt x="4044811" y="0"/>
                </a:lnTo>
                <a:cubicBezTo>
                  <a:pt x="4130748" y="0"/>
                  <a:pt x="4200413" y="69665"/>
                  <a:pt x="4200413" y="155602"/>
                </a:cubicBezTo>
                <a:lnTo>
                  <a:pt x="4200413" y="1105976"/>
                </a:lnTo>
                <a:cubicBezTo>
                  <a:pt x="4200413" y="1191913"/>
                  <a:pt x="4130748" y="1261578"/>
                  <a:pt x="4044811" y="1261578"/>
                </a:cubicBezTo>
                <a:lnTo>
                  <a:pt x="3123721" y="1261578"/>
                </a:lnTo>
                <a:cubicBezTo>
                  <a:pt x="3037784" y="1261578"/>
                  <a:pt x="2968119" y="1191913"/>
                  <a:pt x="2968119" y="1105976"/>
                </a:cubicBezTo>
                <a:lnTo>
                  <a:pt x="2968119" y="155602"/>
                </a:lnTo>
                <a:cubicBezTo>
                  <a:pt x="2968119" y="69665"/>
                  <a:pt x="3037784" y="0"/>
                  <a:pt x="3123721" y="0"/>
                </a:cubicBezTo>
                <a:close/>
                <a:moveTo>
                  <a:pt x="1602366" y="0"/>
                </a:moveTo>
                <a:lnTo>
                  <a:pt x="2523456" y="0"/>
                </a:lnTo>
                <a:cubicBezTo>
                  <a:pt x="2609393" y="0"/>
                  <a:pt x="2679058" y="69665"/>
                  <a:pt x="2679058" y="155602"/>
                </a:cubicBezTo>
                <a:lnTo>
                  <a:pt x="2679058" y="1105976"/>
                </a:lnTo>
                <a:cubicBezTo>
                  <a:pt x="2679058" y="1191913"/>
                  <a:pt x="2609393" y="1261578"/>
                  <a:pt x="2523456" y="1261578"/>
                </a:cubicBezTo>
                <a:lnTo>
                  <a:pt x="1602366" y="1261578"/>
                </a:lnTo>
                <a:cubicBezTo>
                  <a:pt x="1516429" y="1261578"/>
                  <a:pt x="1446764" y="1191913"/>
                  <a:pt x="1446764" y="1105976"/>
                </a:cubicBezTo>
                <a:lnTo>
                  <a:pt x="1446764" y="155602"/>
                </a:lnTo>
                <a:cubicBezTo>
                  <a:pt x="1446764" y="69665"/>
                  <a:pt x="1516429" y="0"/>
                  <a:pt x="16023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7BAEA06-DBDA-2213-E742-582DA247DA4B}"/>
              </a:ext>
            </a:extLst>
          </p:cNvPr>
          <p:cNvSpPr/>
          <p:nvPr userDrawn="1"/>
        </p:nvSpPr>
        <p:spPr>
          <a:xfrm rot="10800000">
            <a:off x="6161838" y="5321624"/>
            <a:ext cx="1232294" cy="1210235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893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3BCDE63-581B-B0DE-398A-E5FC8281E010}"/>
              </a:ext>
            </a:extLst>
          </p:cNvPr>
          <p:cNvSpPr/>
          <p:nvPr userDrawn="1"/>
        </p:nvSpPr>
        <p:spPr>
          <a:xfrm rot="5400000">
            <a:off x="6039928" y="4497801"/>
            <a:ext cx="1735722" cy="1776969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2AAF673-992B-9FB8-2DA5-AE2028536083}"/>
              </a:ext>
            </a:extLst>
          </p:cNvPr>
          <p:cNvSpPr/>
          <p:nvPr userDrawn="1"/>
        </p:nvSpPr>
        <p:spPr>
          <a:xfrm rot="5400000">
            <a:off x="10146589" y="4533960"/>
            <a:ext cx="1735722" cy="1704651"/>
          </a:xfrm>
          <a:prstGeom prst="roundRect">
            <a:avLst>
              <a:gd name="adj" fmla="val 1262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953054D5-D30E-1802-FA9D-20BA95B7B9D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9305" y="343541"/>
            <a:ext cx="5847471" cy="5910605"/>
          </a:xfrm>
          <a:custGeom>
            <a:avLst/>
            <a:gdLst>
              <a:gd name="connsiteX0" fmla="*/ 219170 w 5847471"/>
              <a:gd name="connsiteY0" fmla="*/ 2093716 h 5910605"/>
              <a:gd name="connsiteX1" fmla="*/ 1557799 w 5847471"/>
              <a:gd name="connsiteY1" fmla="*/ 2093716 h 5910605"/>
              <a:gd name="connsiteX2" fmla="*/ 1776969 w 5847471"/>
              <a:gd name="connsiteY2" fmla="*/ 2312886 h 5910605"/>
              <a:gd name="connsiteX3" fmla="*/ 1776969 w 5847471"/>
              <a:gd name="connsiteY3" fmla="*/ 3610268 h 5910605"/>
              <a:gd name="connsiteX4" fmla="*/ 1557799 w 5847471"/>
              <a:gd name="connsiteY4" fmla="*/ 3829438 h 5910605"/>
              <a:gd name="connsiteX5" fmla="*/ 219170 w 5847471"/>
              <a:gd name="connsiteY5" fmla="*/ 3829438 h 5910605"/>
              <a:gd name="connsiteX6" fmla="*/ 0 w 5847471"/>
              <a:gd name="connsiteY6" fmla="*/ 3610268 h 5910605"/>
              <a:gd name="connsiteX7" fmla="*/ 0 w 5847471"/>
              <a:gd name="connsiteY7" fmla="*/ 2312886 h 5910605"/>
              <a:gd name="connsiteX8" fmla="*/ 219170 w 5847471"/>
              <a:gd name="connsiteY8" fmla="*/ 2093716 h 5910605"/>
              <a:gd name="connsiteX9" fmla="*/ 2350365 w 5847471"/>
              <a:gd name="connsiteY9" fmla="*/ 2093715 h 5910605"/>
              <a:gd name="connsiteX10" fmla="*/ 3624524 w 5847471"/>
              <a:gd name="connsiteY10" fmla="*/ 2093715 h 5910605"/>
              <a:gd name="connsiteX11" fmla="*/ 3839770 w 5847471"/>
              <a:gd name="connsiteY11" fmla="*/ 2308962 h 5910605"/>
              <a:gd name="connsiteX12" fmla="*/ 3839770 w 5847471"/>
              <a:gd name="connsiteY12" fmla="*/ 5695359 h 5910605"/>
              <a:gd name="connsiteX13" fmla="*/ 3624524 w 5847471"/>
              <a:gd name="connsiteY13" fmla="*/ 5910605 h 5910605"/>
              <a:gd name="connsiteX14" fmla="*/ 2350365 w 5847471"/>
              <a:gd name="connsiteY14" fmla="*/ 5910605 h 5910605"/>
              <a:gd name="connsiteX15" fmla="*/ 2135119 w 5847471"/>
              <a:gd name="connsiteY15" fmla="*/ 5695359 h 5910605"/>
              <a:gd name="connsiteX16" fmla="*/ 2135119 w 5847471"/>
              <a:gd name="connsiteY16" fmla="*/ 2308962 h 5910605"/>
              <a:gd name="connsiteX17" fmla="*/ 2350365 w 5847471"/>
              <a:gd name="connsiteY17" fmla="*/ 2093715 h 5910605"/>
              <a:gd name="connsiteX18" fmla="*/ 219171 w 5847471"/>
              <a:gd name="connsiteY18" fmla="*/ 1 h 5910605"/>
              <a:gd name="connsiteX19" fmla="*/ 3606828 w 5847471"/>
              <a:gd name="connsiteY19" fmla="*/ 1 h 5910605"/>
              <a:gd name="connsiteX20" fmla="*/ 3825998 w 5847471"/>
              <a:gd name="connsiteY20" fmla="*/ 219171 h 5910605"/>
              <a:gd name="connsiteX21" fmla="*/ 3825998 w 5847471"/>
              <a:gd name="connsiteY21" fmla="*/ 1516555 h 5910605"/>
              <a:gd name="connsiteX22" fmla="*/ 3606828 w 5847471"/>
              <a:gd name="connsiteY22" fmla="*/ 1735725 h 5910605"/>
              <a:gd name="connsiteX23" fmla="*/ 219171 w 5847471"/>
              <a:gd name="connsiteY23" fmla="*/ 1735725 h 5910605"/>
              <a:gd name="connsiteX24" fmla="*/ 1 w 5847471"/>
              <a:gd name="connsiteY24" fmla="*/ 1516555 h 5910605"/>
              <a:gd name="connsiteX25" fmla="*/ 1 w 5847471"/>
              <a:gd name="connsiteY25" fmla="*/ 219171 h 5910605"/>
              <a:gd name="connsiteX26" fmla="*/ 219171 w 5847471"/>
              <a:gd name="connsiteY26" fmla="*/ 1 h 5910605"/>
              <a:gd name="connsiteX27" fmla="*/ 4358066 w 5847471"/>
              <a:gd name="connsiteY27" fmla="*/ 0 h 5910605"/>
              <a:gd name="connsiteX28" fmla="*/ 5632225 w 5847471"/>
              <a:gd name="connsiteY28" fmla="*/ 0 h 5910605"/>
              <a:gd name="connsiteX29" fmla="*/ 5847471 w 5847471"/>
              <a:gd name="connsiteY29" fmla="*/ 215246 h 5910605"/>
              <a:gd name="connsiteX30" fmla="*/ 5847471 w 5847471"/>
              <a:gd name="connsiteY30" fmla="*/ 3614193 h 5910605"/>
              <a:gd name="connsiteX31" fmla="*/ 5632225 w 5847471"/>
              <a:gd name="connsiteY31" fmla="*/ 3829439 h 5910605"/>
              <a:gd name="connsiteX32" fmla="*/ 4358066 w 5847471"/>
              <a:gd name="connsiteY32" fmla="*/ 3829439 h 5910605"/>
              <a:gd name="connsiteX33" fmla="*/ 4142820 w 5847471"/>
              <a:gd name="connsiteY33" fmla="*/ 3614193 h 5910605"/>
              <a:gd name="connsiteX34" fmla="*/ 4142820 w 5847471"/>
              <a:gd name="connsiteY34" fmla="*/ 215246 h 5910605"/>
              <a:gd name="connsiteX35" fmla="*/ 4358066 w 5847471"/>
              <a:gd name="connsiteY35" fmla="*/ 0 h 591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847471" h="5910605">
                <a:moveTo>
                  <a:pt x="219170" y="2093716"/>
                </a:moveTo>
                <a:lnTo>
                  <a:pt x="1557799" y="2093716"/>
                </a:lnTo>
                <a:cubicBezTo>
                  <a:pt x="1678843" y="2093716"/>
                  <a:pt x="1776969" y="2191842"/>
                  <a:pt x="1776969" y="2312886"/>
                </a:cubicBezTo>
                <a:lnTo>
                  <a:pt x="1776969" y="3610268"/>
                </a:lnTo>
                <a:cubicBezTo>
                  <a:pt x="1776969" y="3731312"/>
                  <a:pt x="1678843" y="3829438"/>
                  <a:pt x="1557799" y="3829438"/>
                </a:cubicBezTo>
                <a:lnTo>
                  <a:pt x="219170" y="3829438"/>
                </a:lnTo>
                <a:cubicBezTo>
                  <a:pt x="98126" y="3829438"/>
                  <a:pt x="0" y="3731312"/>
                  <a:pt x="0" y="3610268"/>
                </a:cubicBezTo>
                <a:lnTo>
                  <a:pt x="0" y="2312886"/>
                </a:lnTo>
                <a:cubicBezTo>
                  <a:pt x="0" y="2191842"/>
                  <a:pt x="98126" y="2093716"/>
                  <a:pt x="219170" y="2093716"/>
                </a:cubicBezTo>
                <a:close/>
                <a:moveTo>
                  <a:pt x="2350365" y="2093715"/>
                </a:moveTo>
                <a:lnTo>
                  <a:pt x="3624524" y="2093715"/>
                </a:lnTo>
                <a:cubicBezTo>
                  <a:pt x="3743401" y="2093715"/>
                  <a:pt x="3839770" y="2190085"/>
                  <a:pt x="3839770" y="2308962"/>
                </a:cubicBezTo>
                <a:lnTo>
                  <a:pt x="3839770" y="5695359"/>
                </a:lnTo>
                <a:cubicBezTo>
                  <a:pt x="3839770" y="5814236"/>
                  <a:pt x="3743401" y="5910605"/>
                  <a:pt x="3624524" y="5910605"/>
                </a:cubicBezTo>
                <a:lnTo>
                  <a:pt x="2350365" y="5910605"/>
                </a:lnTo>
                <a:cubicBezTo>
                  <a:pt x="2231488" y="5910605"/>
                  <a:pt x="2135119" y="5814236"/>
                  <a:pt x="2135119" y="5695359"/>
                </a:cubicBezTo>
                <a:lnTo>
                  <a:pt x="2135119" y="2308962"/>
                </a:lnTo>
                <a:cubicBezTo>
                  <a:pt x="2135119" y="2190085"/>
                  <a:pt x="2231488" y="2093715"/>
                  <a:pt x="2350365" y="2093715"/>
                </a:cubicBezTo>
                <a:close/>
                <a:moveTo>
                  <a:pt x="219171" y="1"/>
                </a:moveTo>
                <a:lnTo>
                  <a:pt x="3606828" y="1"/>
                </a:lnTo>
                <a:cubicBezTo>
                  <a:pt x="3727872" y="1"/>
                  <a:pt x="3825998" y="98127"/>
                  <a:pt x="3825998" y="219171"/>
                </a:cubicBezTo>
                <a:lnTo>
                  <a:pt x="3825998" y="1516555"/>
                </a:lnTo>
                <a:cubicBezTo>
                  <a:pt x="3825998" y="1637599"/>
                  <a:pt x="3727872" y="1735725"/>
                  <a:pt x="3606828" y="1735725"/>
                </a:cubicBezTo>
                <a:lnTo>
                  <a:pt x="219171" y="1735725"/>
                </a:lnTo>
                <a:cubicBezTo>
                  <a:pt x="98127" y="1735725"/>
                  <a:pt x="1" y="1637599"/>
                  <a:pt x="1" y="1516555"/>
                </a:cubicBezTo>
                <a:lnTo>
                  <a:pt x="1" y="219171"/>
                </a:lnTo>
                <a:cubicBezTo>
                  <a:pt x="1" y="98127"/>
                  <a:pt x="98127" y="1"/>
                  <a:pt x="219171" y="1"/>
                </a:cubicBezTo>
                <a:close/>
                <a:moveTo>
                  <a:pt x="4358066" y="0"/>
                </a:moveTo>
                <a:lnTo>
                  <a:pt x="5632225" y="0"/>
                </a:lnTo>
                <a:cubicBezTo>
                  <a:pt x="5751102" y="0"/>
                  <a:pt x="5847471" y="96369"/>
                  <a:pt x="5847471" y="215246"/>
                </a:cubicBezTo>
                <a:lnTo>
                  <a:pt x="5847471" y="3614193"/>
                </a:lnTo>
                <a:cubicBezTo>
                  <a:pt x="5847471" y="3733070"/>
                  <a:pt x="5751102" y="3829439"/>
                  <a:pt x="5632225" y="3829439"/>
                </a:cubicBezTo>
                <a:lnTo>
                  <a:pt x="4358066" y="3829439"/>
                </a:lnTo>
                <a:cubicBezTo>
                  <a:pt x="4239189" y="3829439"/>
                  <a:pt x="4142820" y="3733070"/>
                  <a:pt x="4142820" y="3614193"/>
                </a:cubicBezTo>
                <a:lnTo>
                  <a:pt x="4142820" y="215246"/>
                </a:lnTo>
                <a:cubicBezTo>
                  <a:pt x="4142820" y="96369"/>
                  <a:pt x="4239189" y="0"/>
                  <a:pt x="4358066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04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8"/>
            <a:ext cx="5147069" cy="466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>
                <a:solidFill>
                  <a:schemeClr val="bg2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4" y="935584"/>
            <a:ext cx="507394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2A546DB-5396-00C3-6F55-309EDB6C4F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98545E-71D0-DB5C-ADF4-0E71C9DCF8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1A40C7D-8B7A-5DC9-A135-F03B39F112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5004" y="935584"/>
            <a:ext cx="5592200" cy="4503958"/>
          </a:xfrm>
          <a:custGeom>
            <a:avLst/>
            <a:gdLst>
              <a:gd name="connsiteX0" fmla="*/ 2742570 w 5592200"/>
              <a:gd name="connsiteY0" fmla="*/ 3227362 h 4503958"/>
              <a:gd name="connsiteX1" fmla="*/ 3723540 w 5592200"/>
              <a:gd name="connsiteY1" fmla="*/ 3227363 h 4503958"/>
              <a:gd name="connsiteX2" fmla="*/ 3865416 w 5592200"/>
              <a:gd name="connsiteY2" fmla="*/ 3369238 h 4503958"/>
              <a:gd name="connsiteX3" fmla="*/ 3865416 w 5592200"/>
              <a:gd name="connsiteY3" fmla="*/ 4362082 h 4503958"/>
              <a:gd name="connsiteX4" fmla="*/ 3723540 w 5592200"/>
              <a:gd name="connsiteY4" fmla="*/ 4503958 h 4503958"/>
              <a:gd name="connsiteX5" fmla="*/ 2742570 w 5592200"/>
              <a:gd name="connsiteY5" fmla="*/ 4503958 h 4503958"/>
              <a:gd name="connsiteX6" fmla="*/ 2600694 w 5592200"/>
              <a:gd name="connsiteY6" fmla="*/ 4362082 h 4503958"/>
              <a:gd name="connsiteX7" fmla="*/ 2600694 w 5592200"/>
              <a:gd name="connsiteY7" fmla="*/ 3369238 h 4503958"/>
              <a:gd name="connsiteX8" fmla="*/ 2742570 w 5592200"/>
              <a:gd name="connsiteY8" fmla="*/ 3227362 h 4503958"/>
              <a:gd name="connsiteX9" fmla="*/ 2748508 w 5592200"/>
              <a:gd name="connsiteY9" fmla="*/ 1618255 h 4503958"/>
              <a:gd name="connsiteX10" fmla="*/ 3729478 w 5592200"/>
              <a:gd name="connsiteY10" fmla="*/ 1618256 h 4503958"/>
              <a:gd name="connsiteX11" fmla="*/ 3871354 w 5592200"/>
              <a:gd name="connsiteY11" fmla="*/ 1760132 h 4503958"/>
              <a:gd name="connsiteX12" fmla="*/ 3871354 w 5592200"/>
              <a:gd name="connsiteY12" fmla="*/ 2752976 h 4503958"/>
              <a:gd name="connsiteX13" fmla="*/ 3729478 w 5592200"/>
              <a:gd name="connsiteY13" fmla="*/ 2894852 h 4503958"/>
              <a:gd name="connsiteX14" fmla="*/ 2748508 w 5592200"/>
              <a:gd name="connsiteY14" fmla="*/ 2894851 h 4503958"/>
              <a:gd name="connsiteX15" fmla="*/ 2606632 w 5592200"/>
              <a:gd name="connsiteY15" fmla="*/ 2752975 h 4503958"/>
              <a:gd name="connsiteX16" fmla="*/ 2606632 w 5592200"/>
              <a:gd name="connsiteY16" fmla="*/ 1760131 h 4503958"/>
              <a:gd name="connsiteX17" fmla="*/ 2748508 w 5592200"/>
              <a:gd name="connsiteY17" fmla="*/ 1618255 h 4503958"/>
              <a:gd name="connsiteX18" fmla="*/ 1151277 w 5592200"/>
              <a:gd name="connsiteY18" fmla="*/ 1618254 h 4503958"/>
              <a:gd name="connsiteX19" fmla="*/ 2132246 w 5592200"/>
              <a:gd name="connsiteY19" fmla="*/ 1618254 h 4503958"/>
              <a:gd name="connsiteX20" fmla="*/ 2274122 w 5592200"/>
              <a:gd name="connsiteY20" fmla="*/ 1760130 h 4503958"/>
              <a:gd name="connsiteX21" fmla="*/ 2274122 w 5592200"/>
              <a:gd name="connsiteY21" fmla="*/ 4356142 h 4503958"/>
              <a:gd name="connsiteX22" fmla="*/ 2132246 w 5592200"/>
              <a:gd name="connsiteY22" fmla="*/ 4498018 h 4503958"/>
              <a:gd name="connsiteX23" fmla="*/ 1151277 w 5592200"/>
              <a:gd name="connsiteY23" fmla="*/ 4498018 h 4503958"/>
              <a:gd name="connsiteX24" fmla="*/ 1009401 w 5592200"/>
              <a:gd name="connsiteY24" fmla="*/ 4356142 h 4503958"/>
              <a:gd name="connsiteX25" fmla="*/ 1009401 w 5592200"/>
              <a:gd name="connsiteY25" fmla="*/ 1760130 h 4503958"/>
              <a:gd name="connsiteX26" fmla="*/ 1151277 w 5592200"/>
              <a:gd name="connsiteY26" fmla="*/ 1618254 h 4503958"/>
              <a:gd name="connsiteX27" fmla="*/ 4263689 w 5592200"/>
              <a:gd name="connsiteY27" fmla="*/ 13761 h 4503958"/>
              <a:gd name="connsiteX28" fmla="*/ 4294337 w 5592200"/>
              <a:gd name="connsiteY28" fmla="*/ 15634 h 4503958"/>
              <a:gd name="connsiteX29" fmla="*/ 5592200 w 5592200"/>
              <a:gd name="connsiteY29" fmla="*/ 1453844 h 4503958"/>
              <a:gd name="connsiteX30" fmla="*/ 4294337 w 5592200"/>
              <a:gd name="connsiteY30" fmla="*/ 2892055 h 4503958"/>
              <a:gd name="connsiteX31" fmla="*/ 4191012 w 5592200"/>
              <a:gd name="connsiteY31" fmla="*/ 2783065 h 4503958"/>
              <a:gd name="connsiteX32" fmla="*/ 4189566 w 5592200"/>
              <a:gd name="connsiteY32" fmla="*/ 91353 h 4503958"/>
              <a:gd name="connsiteX33" fmla="*/ 4263689 w 5592200"/>
              <a:gd name="connsiteY33" fmla="*/ 13761 h 4503958"/>
              <a:gd name="connsiteX34" fmla="*/ 144235 w 5592200"/>
              <a:gd name="connsiteY34" fmla="*/ 0 h 4503958"/>
              <a:gd name="connsiteX35" fmla="*/ 3721181 w 5592200"/>
              <a:gd name="connsiteY35" fmla="*/ 0 h 4503958"/>
              <a:gd name="connsiteX36" fmla="*/ 3865416 w 5592200"/>
              <a:gd name="connsiteY36" fmla="*/ 144235 h 4503958"/>
              <a:gd name="connsiteX37" fmla="*/ 3865416 w 5592200"/>
              <a:gd name="connsiteY37" fmla="*/ 1141508 h 4503958"/>
              <a:gd name="connsiteX38" fmla="*/ 3721181 w 5592200"/>
              <a:gd name="connsiteY38" fmla="*/ 1285743 h 4503958"/>
              <a:gd name="connsiteX39" fmla="*/ 144235 w 5592200"/>
              <a:gd name="connsiteY39" fmla="*/ 1285743 h 4503958"/>
              <a:gd name="connsiteX40" fmla="*/ 0 w 5592200"/>
              <a:gd name="connsiteY40" fmla="*/ 1141508 h 4503958"/>
              <a:gd name="connsiteX41" fmla="*/ 0 w 5592200"/>
              <a:gd name="connsiteY41" fmla="*/ 144235 h 4503958"/>
              <a:gd name="connsiteX42" fmla="*/ 144235 w 5592200"/>
              <a:gd name="connsiteY42" fmla="*/ 0 h 45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592200" h="4503958">
                <a:moveTo>
                  <a:pt x="2742570" y="3227362"/>
                </a:moveTo>
                <a:lnTo>
                  <a:pt x="3723540" y="3227363"/>
                </a:lnTo>
                <a:cubicBezTo>
                  <a:pt x="3801896" y="3227363"/>
                  <a:pt x="3865416" y="3290882"/>
                  <a:pt x="3865416" y="3369238"/>
                </a:cubicBezTo>
                <a:lnTo>
                  <a:pt x="3865416" y="4362082"/>
                </a:lnTo>
                <a:cubicBezTo>
                  <a:pt x="3865416" y="4440438"/>
                  <a:pt x="3801896" y="4503958"/>
                  <a:pt x="3723540" y="4503958"/>
                </a:cubicBezTo>
                <a:lnTo>
                  <a:pt x="2742570" y="4503958"/>
                </a:lnTo>
                <a:cubicBezTo>
                  <a:pt x="2664214" y="4503958"/>
                  <a:pt x="2600694" y="4440438"/>
                  <a:pt x="2600694" y="4362082"/>
                </a:cubicBezTo>
                <a:lnTo>
                  <a:pt x="2600694" y="3369238"/>
                </a:lnTo>
                <a:cubicBezTo>
                  <a:pt x="2600694" y="3290882"/>
                  <a:pt x="2664214" y="3227362"/>
                  <a:pt x="2742570" y="3227362"/>
                </a:cubicBezTo>
                <a:close/>
                <a:moveTo>
                  <a:pt x="2748508" y="1618255"/>
                </a:moveTo>
                <a:lnTo>
                  <a:pt x="3729478" y="1618256"/>
                </a:lnTo>
                <a:cubicBezTo>
                  <a:pt x="3807834" y="1618256"/>
                  <a:pt x="3871354" y="1681776"/>
                  <a:pt x="3871354" y="1760132"/>
                </a:cubicBezTo>
                <a:lnTo>
                  <a:pt x="3871354" y="2752976"/>
                </a:lnTo>
                <a:cubicBezTo>
                  <a:pt x="3871354" y="2831332"/>
                  <a:pt x="3807834" y="2894852"/>
                  <a:pt x="3729478" y="2894852"/>
                </a:cubicBezTo>
                <a:lnTo>
                  <a:pt x="2748508" y="2894851"/>
                </a:lnTo>
                <a:cubicBezTo>
                  <a:pt x="2670152" y="2894851"/>
                  <a:pt x="2606632" y="2831331"/>
                  <a:pt x="2606632" y="2752975"/>
                </a:cubicBezTo>
                <a:lnTo>
                  <a:pt x="2606632" y="1760131"/>
                </a:lnTo>
                <a:cubicBezTo>
                  <a:pt x="2606632" y="1681775"/>
                  <a:pt x="2670152" y="1618255"/>
                  <a:pt x="2748508" y="1618255"/>
                </a:cubicBezTo>
                <a:close/>
                <a:moveTo>
                  <a:pt x="1151277" y="1618254"/>
                </a:moveTo>
                <a:lnTo>
                  <a:pt x="2132246" y="1618254"/>
                </a:lnTo>
                <a:cubicBezTo>
                  <a:pt x="2210602" y="1618254"/>
                  <a:pt x="2274122" y="1681774"/>
                  <a:pt x="2274122" y="1760130"/>
                </a:cubicBezTo>
                <a:lnTo>
                  <a:pt x="2274122" y="4356142"/>
                </a:lnTo>
                <a:cubicBezTo>
                  <a:pt x="2274122" y="4434498"/>
                  <a:pt x="2210602" y="4498018"/>
                  <a:pt x="2132246" y="4498018"/>
                </a:cubicBezTo>
                <a:lnTo>
                  <a:pt x="1151277" y="4498018"/>
                </a:lnTo>
                <a:cubicBezTo>
                  <a:pt x="1072921" y="4498018"/>
                  <a:pt x="1009401" y="4434498"/>
                  <a:pt x="1009401" y="4356142"/>
                </a:cubicBezTo>
                <a:lnTo>
                  <a:pt x="1009401" y="1760130"/>
                </a:lnTo>
                <a:cubicBezTo>
                  <a:pt x="1009401" y="1681774"/>
                  <a:pt x="1072921" y="1618254"/>
                  <a:pt x="1151277" y="1618254"/>
                </a:cubicBezTo>
                <a:close/>
                <a:moveTo>
                  <a:pt x="4263689" y="13761"/>
                </a:moveTo>
                <a:cubicBezTo>
                  <a:pt x="4274895" y="13945"/>
                  <a:pt x="4285606" y="15193"/>
                  <a:pt x="4294337" y="15634"/>
                </a:cubicBezTo>
                <a:cubicBezTo>
                  <a:pt x="5023328" y="89666"/>
                  <a:pt x="5592200" y="705322"/>
                  <a:pt x="5592200" y="1453844"/>
                </a:cubicBezTo>
                <a:cubicBezTo>
                  <a:pt x="5592200" y="2202368"/>
                  <a:pt x="5023328" y="2818022"/>
                  <a:pt x="4294337" y="2892055"/>
                </a:cubicBezTo>
                <a:cubicBezTo>
                  <a:pt x="4233857" y="2899124"/>
                  <a:pt x="4192182" y="2883045"/>
                  <a:pt x="4191012" y="2783065"/>
                </a:cubicBezTo>
                <a:cubicBezTo>
                  <a:pt x="4191012" y="1847734"/>
                  <a:pt x="4186325" y="183505"/>
                  <a:pt x="4189566" y="91353"/>
                </a:cubicBezTo>
                <a:cubicBezTo>
                  <a:pt x="4191996" y="22238"/>
                  <a:pt x="4230070" y="13211"/>
                  <a:pt x="4263689" y="13761"/>
                </a:cubicBezTo>
                <a:close/>
                <a:moveTo>
                  <a:pt x="144235" y="0"/>
                </a:moveTo>
                <a:lnTo>
                  <a:pt x="3721181" y="0"/>
                </a:lnTo>
                <a:cubicBezTo>
                  <a:pt x="3800840" y="0"/>
                  <a:pt x="3865416" y="64576"/>
                  <a:pt x="3865416" y="144235"/>
                </a:cubicBezTo>
                <a:lnTo>
                  <a:pt x="3865416" y="1141508"/>
                </a:lnTo>
                <a:cubicBezTo>
                  <a:pt x="3865416" y="1221167"/>
                  <a:pt x="3800840" y="1285743"/>
                  <a:pt x="3721181" y="1285743"/>
                </a:cubicBezTo>
                <a:lnTo>
                  <a:pt x="144235" y="1285743"/>
                </a:lnTo>
                <a:cubicBezTo>
                  <a:pt x="64576" y="1285743"/>
                  <a:pt x="0" y="1221167"/>
                  <a:pt x="0" y="1141508"/>
                </a:cubicBezTo>
                <a:lnTo>
                  <a:pt x="0" y="144235"/>
                </a:lnTo>
                <a:cubicBezTo>
                  <a:pt x="0" y="64576"/>
                  <a:pt x="64576" y="0"/>
                  <a:pt x="144235" y="0"/>
                </a:cubicBezTo>
                <a:close/>
              </a:path>
            </a:pathLst>
          </a:custGeom>
          <a:solidFill>
            <a:schemeClr val="tx1">
              <a:lumMod val="7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3" y="1425389"/>
            <a:ext cx="7019763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tx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A3E5FBB8-181D-3673-EFA9-4C3300F414DF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B07CD871-B629-E5B2-7DD0-2FA44742036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FE7F25-880E-147B-6A72-C2D9838265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FCCB87-F3FD-4C14-90C3-0FE1B21EF0D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16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425389"/>
            <a:ext cx="7318136" cy="4223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8000" b="0" i="0" spc="-150">
                <a:solidFill>
                  <a:schemeClr val="bg2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75BA0644-291B-024C-916A-78F63CF9EFD7}"/>
              </a:ext>
            </a:extLst>
          </p:cNvPr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6712388" y="664974"/>
            <a:ext cx="3208449" cy="3103337"/>
          </a:xfrm>
          <a:prstGeom prst="roundRect">
            <a:avLst>
              <a:gd name="adj" fmla="val 4412"/>
            </a:avLst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84000" anchor="b">
            <a:normAutofit/>
          </a:bodyPr>
          <a:lstStyle>
            <a:lvl1pPr marL="50800" indent="0" algn="ctr"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US"/>
              <a:t>Click to add picture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49CF0E2F-6D0C-79D5-77CC-ED706F41EB0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087877" y="2818854"/>
            <a:ext cx="3208338" cy="3103562"/>
          </a:xfrm>
          <a:prstGeom prst="roundRect">
            <a:avLst>
              <a:gd name="adj" fmla="val 5977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bIns="612000" anchor="b">
            <a:normAutofit/>
          </a:bodyPr>
          <a:lstStyle>
            <a:lvl1pPr marL="50800" indent="0" algn="ctr">
              <a:buFont typeface="Arial" panose="020B0604020202020204" pitchFamily="34" charset="0"/>
              <a:buNone/>
              <a:defRPr sz="1200" b="0" i="0">
                <a:latin typeface="DM Sans" pitchFamily="2" charset="77"/>
              </a:defRPr>
            </a:lvl1pPr>
          </a:lstStyle>
          <a:p>
            <a:r>
              <a:rPr lang="en-GB"/>
              <a:t>Click to add picture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9ACBF05-0E11-D3BE-6BB5-1C2BC8625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ADDA4-3750-4352-ED95-E65A0A1368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439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Ref idx="1001">
        <a:schemeClr val="bg1"/>
      </p:bgRef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D545109E-C21D-F62A-ACF3-A5E6E1811D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2480" y="402625"/>
            <a:ext cx="2509520" cy="442468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388897A-56A0-9298-B259-59AAA8C887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DC79BA-73C3-9DCA-8976-7D76FF76DB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65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green rectangles&#10;&#10;Description automatically generated">
            <a:extLst>
              <a:ext uri="{FF2B5EF4-FFF2-40B4-BE49-F238E27FC236}">
                <a16:creationId xmlns:a16="http://schemas.microsoft.com/office/drawing/2014/main" id="{C8F81B82-E3DA-9391-83A3-F0E8BF84D0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9908" y="0"/>
            <a:ext cx="3902092" cy="685800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A89C053-39F3-392D-BB6D-750107F2A0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D8D882-A4AB-F17C-077F-3FF32BACDD2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55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blue and white rectangles on a green background&#10;&#10;Description automatically generated">
            <a:extLst>
              <a:ext uri="{FF2B5EF4-FFF2-40B4-BE49-F238E27FC236}">
                <a16:creationId xmlns:a16="http://schemas.microsoft.com/office/drawing/2014/main" id="{3C937C78-CDD6-1401-7969-2DA1BF9858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4924" y="0"/>
            <a:ext cx="5560943" cy="6789760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DD25DC3-C0A5-712E-E497-6E730C059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B116C-0FD2-2834-8625-FDBEB36B00B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42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3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555414" y="1900361"/>
            <a:ext cx="5071664" cy="4022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7000" b="0" i="0" spc="-150">
                <a:solidFill>
                  <a:schemeClr val="bg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bg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" name="Picture 5" descr="A person talking to a person&#10;&#10;Description automatically generated">
            <a:extLst>
              <a:ext uri="{FF2B5EF4-FFF2-40B4-BE49-F238E27FC236}">
                <a16:creationId xmlns:a16="http://schemas.microsoft.com/office/drawing/2014/main" id="{E06E6F80-C273-3FE0-B4B1-68453943B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1121" y="2335181"/>
            <a:ext cx="5770880" cy="4522819"/>
          </a:xfrm>
          <a:prstGeom prst="rect">
            <a:avLst/>
          </a:prstGeom>
        </p:spPr>
      </p:pic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5EAB009-E9F3-0EF5-53E1-5DD394895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CC05E92-AEE0-9607-4E8B-AAC09F3267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3"/>
          </a:xfrm>
          <a:prstGeom prst="rect">
            <a:avLst/>
          </a:prstGeom>
        </p:spPr>
      </p:pic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59AE082-5B34-1B2E-EC25-9834920911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81984" y="2443867"/>
            <a:ext cx="2673492" cy="3210651"/>
          </a:xfrm>
          <a:custGeom>
            <a:avLst/>
            <a:gdLst>
              <a:gd name="connsiteX0" fmla="*/ 195459 w 2673492"/>
              <a:gd name="connsiteY0" fmla="*/ 0 h 3210651"/>
              <a:gd name="connsiteX1" fmla="*/ 2478033 w 2673492"/>
              <a:gd name="connsiteY1" fmla="*/ 0 h 3210651"/>
              <a:gd name="connsiteX2" fmla="*/ 2673492 w 2673492"/>
              <a:gd name="connsiteY2" fmla="*/ 195459 h 3210651"/>
              <a:gd name="connsiteX3" fmla="*/ 2673492 w 2673492"/>
              <a:gd name="connsiteY3" fmla="*/ 3015192 h 3210651"/>
              <a:gd name="connsiteX4" fmla="*/ 2478033 w 2673492"/>
              <a:gd name="connsiteY4" fmla="*/ 3210651 h 3210651"/>
              <a:gd name="connsiteX5" fmla="*/ 195459 w 2673492"/>
              <a:gd name="connsiteY5" fmla="*/ 3210651 h 3210651"/>
              <a:gd name="connsiteX6" fmla="*/ 0 w 2673492"/>
              <a:gd name="connsiteY6" fmla="*/ 3015192 h 3210651"/>
              <a:gd name="connsiteX7" fmla="*/ 0 w 2673492"/>
              <a:gd name="connsiteY7" fmla="*/ 195459 h 3210651"/>
              <a:gd name="connsiteX8" fmla="*/ 195459 w 2673492"/>
              <a:gd name="connsiteY8" fmla="*/ 0 h 3210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73492" h="3210651">
                <a:moveTo>
                  <a:pt x="195459" y="0"/>
                </a:moveTo>
                <a:lnTo>
                  <a:pt x="2478033" y="0"/>
                </a:lnTo>
                <a:cubicBezTo>
                  <a:pt x="2585982" y="0"/>
                  <a:pt x="2673492" y="87510"/>
                  <a:pt x="2673492" y="195459"/>
                </a:cubicBezTo>
                <a:lnTo>
                  <a:pt x="2673492" y="3015192"/>
                </a:lnTo>
                <a:cubicBezTo>
                  <a:pt x="2673492" y="3123141"/>
                  <a:pt x="2585982" y="3210651"/>
                  <a:pt x="2478033" y="3210651"/>
                </a:cubicBezTo>
                <a:lnTo>
                  <a:pt x="195459" y="3210651"/>
                </a:lnTo>
                <a:cubicBezTo>
                  <a:pt x="87510" y="3210651"/>
                  <a:pt x="0" y="3123141"/>
                  <a:pt x="0" y="3015192"/>
                </a:cubicBezTo>
                <a:lnTo>
                  <a:pt x="0" y="195459"/>
                </a:lnTo>
                <a:cubicBezTo>
                  <a:pt x="0" y="87510"/>
                  <a:pt x="87510" y="0"/>
                  <a:pt x="19545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30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5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6105940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FFA25319-4F01-B30D-479B-F712699BA1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4028" y="90225"/>
            <a:ext cx="3760839" cy="6704845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C3937CE-8349-B764-CFCC-B80F07CB4B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376895-458E-C1F3-4F10-F5DE2B27AE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52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bg>
      <p:bgPr>
        <a:solidFill>
          <a:schemeClr val="accent4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19;p16">
            <a:extLst>
              <a:ext uri="{FF2B5EF4-FFF2-40B4-BE49-F238E27FC236}">
                <a16:creationId xmlns:a16="http://schemas.microsoft.com/office/drawing/2014/main" id="{C3755B73-D201-7DAE-541C-F5DE3F27B14A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555413" y="935584"/>
            <a:ext cx="7019763" cy="327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4570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200" b="0" i="0">
                <a:solidFill>
                  <a:schemeClr val="tx1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" name="Google Shape;18;p16">
            <a:extLst>
              <a:ext uri="{FF2B5EF4-FFF2-40B4-BE49-F238E27FC236}">
                <a16:creationId xmlns:a16="http://schemas.microsoft.com/office/drawing/2014/main" id="{AB6805BE-12DB-AE63-DF60-013A5704F46D}"/>
              </a:ext>
            </a:extLst>
          </p:cNvPr>
          <p:cNvSpPr txBox="1">
            <a:spLocks noGrp="1"/>
          </p:cNvSpPr>
          <p:nvPr>
            <p:ph type="body" idx="11" hasCustomPrompt="1"/>
          </p:nvPr>
        </p:nvSpPr>
        <p:spPr>
          <a:xfrm>
            <a:off x="362223" y="2111198"/>
            <a:ext cx="4129321" cy="4593647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txBody>
          <a:bodyPr spcFirstLastPara="1" wrap="square" lIns="0" tIns="0" rIns="0" bIns="0" anchor="b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0" b="1" i="0" spc="-150">
                <a:solidFill>
                  <a:schemeClr val="bg1"/>
                </a:solidFill>
                <a:latin typeface="DM Sans" pitchFamily="2" charset="77"/>
                <a:ea typeface="Noto Sans ExtBd" panose="020B0602040504020204" pitchFamily="34" charset="0"/>
                <a:cs typeface="Noto Sans ExtB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r>
              <a:rPr lang="en-GB"/>
              <a:t>“</a:t>
            </a:r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1761994" y="2642431"/>
            <a:ext cx="5027767" cy="3093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400" b="0" i="0" spc="-15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" name="Picture 6" descr="A screenshot of a game&#10;&#10;Description automatically generated">
            <a:extLst>
              <a:ext uri="{FF2B5EF4-FFF2-40B4-BE49-F238E27FC236}">
                <a16:creationId xmlns:a16="http://schemas.microsoft.com/office/drawing/2014/main" id="{0A43B8DB-D4CF-ADC7-17E7-9ECC8F29E8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9020" y="0"/>
            <a:ext cx="5512637" cy="6762466"/>
          </a:xfrm>
          <a:prstGeom prst="rect">
            <a:avLst/>
          </a:prstGeom>
        </p:spPr>
      </p:pic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59A16A3-438E-A789-BF7B-AEE445BEC7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BF1CB8-304C-D535-8A67-3C682D7937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062" y="6252922"/>
            <a:ext cx="1088858" cy="36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3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F74D95-2E89-DCAA-790D-662540093E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961" y="5815253"/>
            <a:ext cx="1825173" cy="61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097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 preserve="1" userDrawn="1">
  <p:cSld name="2_Title and Conten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and white rectangles&#10;&#10;Description automatically generated">
            <a:extLst>
              <a:ext uri="{FF2B5EF4-FFF2-40B4-BE49-F238E27FC236}">
                <a16:creationId xmlns:a16="http://schemas.microsoft.com/office/drawing/2014/main" id="{43775255-7741-F9DA-515F-D902ECCAB73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188" y="914400"/>
            <a:ext cx="7890412" cy="5864195"/>
          </a:xfrm>
          <a:prstGeom prst="rect">
            <a:avLst/>
          </a:prstGeom>
        </p:spPr>
      </p:pic>
      <p:sp>
        <p:nvSpPr>
          <p:cNvPr id="18" name="Google Shape;18;p16"/>
          <p:cNvSpPr txBox="1">
            <a:spLocks noGrp="1"/>
          </p:cNvSpPr>
          <p:nvPr>
            <p:ph type="body" idx="1"/>
          </p:nvPr>
        </p:nvSpPr>
        <p:spPr>
          <a:xfrm>
            <a:off x="608373" y="2996590"/>
            <a:ext cx="4820426" cy="1183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1200" b="0" i="0" spc="0">
                <a:solidFill>
                  <a:schemeClr val="bg2"/>
                </a:solidFill>
                <a:latin typeface="DM Sans" pitchFamily="2" charset="77"/>
                <a:ea typeface="Noto Sans Med" panose="020B0602040504020204" pitchFamily="34" charset="0"/>
                <a:cs typeface="Noto Sans Med" panose="020B0602040504020204" pitchFamily="34" charset="0"/>
              </a:defRPr>
            </a:lvl1pPr>
            <a:lvl2pPr marL="914400" lvl="1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2"/>
          </p:nvPr>
        </p:nvSpPr>
        <p:spPr>
          <a:xfrm>
            <a:off x="608374" y="1042747"/>
            <a:ext cx="4820425" cy="1789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lvl="0" indent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6600" b="0" i="0" spc="-150">
                <a:solidFill>
                  <a:schemeClr val="bg2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8446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348C747-097E-E128-4FCB-C87B056DC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5796" y="6396106"/>
            <a:ext cx="2743200" cy="365125"/>
          </a:xfrm>
          <a:prstGeom prst="rect">
            <a:avLst/>
          </a:prstGeom>
        </p:spPr>
        <p:txBody>
          <a:bodyPr/>
          <a:lstStyle>
            <a:lvl1pPr algn="r">
              <a:defRPr sz="800" b="0" i="0">
                <a:latin typeface="DM Sans" pitchFamily="2" charset="77"/>
              </a:defRPr>
            </a:lvl1pPr>
          </a:lstStyle>
          <a:p>
            <a:fld id="{B2C925B7-8252-4045-B1AA-1B55F8D8C5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677" r:id="rId3"/>
    <p:sldLayoutId id="2147483707" r:id="rId4"/>
    <p:sldLayoutId id="2147483676" r:id="rId5"/>
    <p:sldLayoutId id="2147483695" r:id="rId6"/>
    <p:sldLayoutId id="2147483700" r:id="rId7"/>
    <p:sldLayoutId id="2147483689" r:id="rId8"/>
    <p:sldLayoutId id="2147483705" r:id="rId9"/>
    <p:sldLayoutId id="2147483690" r:id="rId10"/>
    <p:sldLayoutId id="2147483681" r:id="rId11"/>
    <p:sldLayoutId id="2147483702" r:id="rId12"/>
    <p:sldLayoutId id="2147483703" r:id="rId13"/>
    <p:sldLayoutId id="2147483684" r:id="rId14"/>
    <p:sldLayoutId id="2147483687" r:id="rId15"/>
    <p:sldLayoutId id="2147483688" r:id="rId16"/>
    <p:sldLayoutId id="2147483704" r:id="rId17"/>
    <p:sldLayoutId id="2147483678" r:id="rId18"/>
    <p:sldLayoutId id="2147483701" r:id="rId19"/>
    <p:sldLayoutId id="2147483679" r:id="rId20"/>
    <p:sldLayoutId id="2147483694" r:id="rId21"/>
    <p:sldLayoutId id="2147483680" r:id="rId22"/>
    <p:sldLayoutId id="2147483692" r:id="rId23"/>
    <p:sldLayoutId id="2147483706" r:id="rId24"/>
    <p:sldLayoutId id="2147483682" r:id="rId25"/>
    <p:sldLayoutId id="2147483691" r:id="rId26"/>
    <p:sldLayoutId id="2147483683" r:id="rId27"/>
    <p:sldLayoutId id="2147483698" r:id="rId28"/>
    <p:sldLayoutId id="2147483699" r:id="rId29"/>
    <p:sldLayoutId id="2147483697" r:id="rId30"/>
    <p:sldLayoutId id="2147483685" r:id="rId31"/>
    <p:sldLayoutId id="2147483696" r:id="rId32"/>
    <p:sldLayoutId id="2147483693" r:id="rId33"/>
    <p:sldLayoutId id="2147483708" r:id="rId3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800" b="0" i="0" u="none" strike="noStrike" cap="none">
          <a:solidFill>
            <a:schemeClr val="accent1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DM Sans" pitchFamily="2" charset="77"/>
          <a:ea typeface="DM Sans" pitchFamily="2" charset="77"/>
          <a:cs typeface="Plus Jakarta Sans Medium" pitchFamily="2" charset="77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597">
          <p15:clr>
            <a:srgbClr val="F26B43"/>
          </p15:clr>
        </p15:guide>
        <p15:guide id="2" orient="horz" pos="595">
          <p15:clr>
            <a:srgbClr val="F26B43"/>
          </p15:clr>
        </p15:guide>
        <p15:guide id="3" pos="7083">
          <p15:clr>
            <a:srgbClr val="F26B43"/>
          </p15:clr>
        </p15:guide>
        <p15:guide id="4" orient="horz" pos="372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green rectangles&#10;&#10;Description automatically generated">
            <a:extLst>
              <a:ext uri="{FF2B5EF4-FFF2-40B4-BE49-F238E27FC236}">
                <a16:creationId xmlns:a16="http://schemas.microsoft.com/office/drawing/2014/main" id="{EFF87B84-AAF2-236C-2A52-1BF9140A691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893" y="1017610"/>
            <a:ext cx="7772400" cy="5629738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0014302-74EA-85D5-A741-D7C86FE50D56}"/>
              </a:ext>
            </a:extLst>
          </p:cNvPr>
          <p:cNvSpPr txBox="1">
            <a:spLocks/>
          </p:cNvSpPr>
          <p:nvPr/>
        </p:nvSpPr>
        <p:spPr>
          <a:xfrm>
            <a:off x="202707" y="2381497"/>
            <a:ext cx="6419766" cy="32624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6600" b="0" i="0" u="none" strike="noStrike" cap="none" spc="-150">
                <a:solidFill>
                  <a:schemeClr val="accent1"/>
                </a:solidFill>
                <a:effectLst/>
                <a:latin typeface="Source Serif Pro Semibold" panose="02040703050405020204" pitchFamily="18" charset="0"/>
                <a:ea typeface="Source Serif Pro Semibold" panose="02040703050405020204" pitchFamily="18" charset="0"/>
                <a:cs typeface="Source Serif Pro Semibold" panose="02040703050405020204" pitchFamily="18" charset="0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5400" dirty="0"/>
              <a:t>Tuesday</a:t>
            </a:r>
          </a:p>
          <a:p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17842848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3DF3A9C-54CC-C49D-52F1-0E0CBAE9A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4453" y="632908"/>
            <a:ext cx="7019763" cy="4663839"/>
          </a:xfrm>
        </p:spPr>
        <p:txBody>
          <a:bodyPr/>
          <a:lstStyle/>
          <a:p>
            <a:r>
              <a:rPr lang="en-GB" sz="8800" b="1">
                <a:latin typeface="Source Serif Pro" panose="02040603050405020204" pitchFamily="18" charset="0"/>
                <a:ea typeface="Source Serif Pro" panose="02040603050405020204" pitchFamily="18" charset="0"/>
              </a:rPr>
              <a:t>Getting logged in</a:t>
            </a:r>
          </a:p>
        </p:txBody>
      </p:sp>
    </p:spTree>
    <p:extLst>
      <p:ext uri="{BB962C8B-B14F-4D97-AF65-F5344CB8AC3E}">
        <p14:creationId xmlns:p14="http://schemas.microsoft.com/office/powerpoint/2010/main" val="3463178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374364" y="292963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KentChoices.co.uk</a:t>
            </a:r>
            <a:endParaRPr kumimoji="0" lang="en-GB" sz="450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2" name="Picture 1" descr="A screenshot of a website&#10;&#10;Description automatically generated">
            <a:extLst>
              <a:ext uri="{FF2B5EF4-FFF2-40B4-BE49-F238E27FC236}">
                <a16:creationId xmlns:a16="http://schemas.microsoft.com/office/drawing/2014/main" id="{DD3DEEDB-6C8E-D8F4-8868-1B2841AA3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9631" y="1099707"/>
            <a:ext cx="8190051" cy="5072042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35033234-D733-0B27-FAB8-63427346B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38661" y="127505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20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E0D96DA-EAF9-EA3A-9C25-513E8532C2D5}"/>
              </a:ext>
            </a:extLst>
          </p:cNvPr>
          <p:cNvSpPr txBox="1">
            <a:spLocks/>
          </p:cNvSpPr>
          <p:nvPr/>
        </p:nvSpPr>
        <p:spPr>
          <a:xfrm>
            <a:off x="768336" y="659562"/>
            <a:ext cx="2556756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 b="1">
                <a:solidFill>
                  <a:schemeClr val="accent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Log in </a:t>
            </a:r>
          </a:p>
        </p:txBody>
      </p:sp>
      <p:pic>
        <p:nvPicPr>
          <p:cNvPr id="3" name="Picture 2" descr="A screenshot of a login screen&#10;&#10;Description automatically generated">
            <a:extLst>
              <a:ext uri="{FF2B5EF4-FFF2-40B4-BE49-F238E27FC236}">
                <a16:creationId xmlns:a16="http://schemas.microsoft.com/office/drawing/2014/main" id="{A42C4A5D-75DD-4E30-435E-29C6FE434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589" y="659562"/>
            <a:ext cx="6699078" cy="533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17000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461991" y="538525"/>
            <a:ext cx="3031958" cy="2240823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5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Agree to Terms and Conditions</a:t>
            </a: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E92F1A0-F474-600B-ADE0-8A8C53D1E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1357" y="845885"/>
            <a:ext cx="7312363" cy="476304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46D8615-D904-0ECB-9616-C2C1B89B162D}"/>
              </a:ext>
            </a:extLst>
          </p:cNvPr>
          <p:cNvSpPr/>
          <p:nvPr/>
        </p:nvSpPr>
        <p:spPr>
          <a:xfrm>
            <a:off x="3898961" y="3167266"/>
            <a:ext cx="2840936" cy="439238"/>
          </a:xfrm>
          <a:prstGeom prst="ellipse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93782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551492" y="429520"/>
            <a:ext cx="4136173" cy="1634807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Your Account - Dashboard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50CE574C-4478-B157-3640-85DCD69892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1423" y="429520"/>
            <a:ext cx="6394383" cy="558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0532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Alternative Login Set Up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ADAC9C1-D581-8376-B454-189BEBF57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583" y="1197415"/>
            <a:ext cx="10203695" cy="4850563"/>
          </a:xfrm>
          <a:prstGeom prst="rect">
            <a:avLst/>
          </a:prstGeom>
        </p:spPr>
      </p:pic>
      <p:pic>
        <p:nvPicPr>
          <p:cNvPr id="8" name="Graphic 7" descr="Cursor with solid fill">
            <a:extLst>
              <a:ext uri="{FF2B5EF4-FFF2-40B4-BE49-F238E27FC236}">
                <a16:creationId xmlns:a16="http://schemas.microsoft.com/office/drawing/2014/main" id="{DC569999-A012-16C9-EC2C-BA16AFE96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8897" y="3429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24527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62108201-DBD8-6A81-8E7C-87E8903536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C35B547A-25F8-5F37-22EB-441CC03FDC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10892" y="297179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6687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98BBC2A-816A-5A29-5E46-0FE2592BCD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3909"/>
            <a:ext cx="12192000" cy="665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3172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398A7571-EE20-2E7C-C46B-6725E392B1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E8621275-1527-38B0-B57C-87E84EB2CD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30287" y="337021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1084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C7D4626-78A0-364A-0362-4C0EFF6BD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46112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71DD8BB-4831-3BC2-59DE-090020A747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7000"/>
            <a:ext cx="12192000" cy="6603999"/>
          </a:xfrm>
          <a:prstGeom prst="rect">
            <a:avLst/>
          </a:prstGeom>
        </p:spPr>
      </p:pic>
      <p:pic>
        <p:nvPicPr>
          <p:cNvPr id="4" name="Graphic 3" descr="Cursor with solid fill">
            <a:extLst>
              <a:ext uri="{FF2B5EF4-FFF2-40B4-BE49-F238E27FC236}">
                <a16:creationId xmlns:a16="http://schemas.microsoft.com/office/drawing/2014/main" id="{29DB0009-B32C-EBE8-4160-E9FD5715F1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83384" y="4519747"/>
            <a:ext cx="914400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067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84F52-1B06-13D6-8776-8C2A27DE6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AAAFE0-021F-A266-80CA-D7A564F86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213" y="480508"/>
            <a:ext cx="7196205" cy="4663839"/>
          </a:xfrm>
        </p:spPr>
        <p:txBody>
          <a:bodyPr/>
          <a:lstStyle/>
          <a:p>
            <a:r>
              <a:rPr lang="en-GB" sz="8800" dirty="0">
                <a:latin typeface="Source Sans Pro SemiBold" panose="020B0603030403020204" pitchFamily="34" charset="0"/>
                <a:ea typeface="Source Sans Pro SemiBold" panose="020B0603030403020204" pitchFamily="34" charset="0"/>
              </a:rPr>
              <a:t>Setting up your profile</a:t>
            </a:r>
          </a:p>
        </p:txBody>
      </p:sp>
    </p:spTree>
    <p:extLst>
      <p:ext uri="{BB962C8B-B14F-4D97-AF65-F5344CB8AC3E}">
        <p14:creationId xmlns:p14="http://schemas.microsoft.com/office/powerpoint/2010/main" val="1096973748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Your profile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8998350-578A-E4C2-00A3-7DFDDC821899}"/>
              </a:ext>
            </a:extLst>
          </p:cNvPr>
          <p:cNvSpPr txBox="1">
            <a:spLocks/>
          </p:cNvSpPr>
          <p:nvPr/>
        </p:nvSpPr>
        <p:spPr>
          <a:xfrm>
            <a:off x="840583" y="1580441"/>
            <a:ext cx="10296132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GB" sz="3200" b="1" i="0" u="none" strike="noStrike" kern="0" cap="none" spc="0" normalizeH="0" baseline="0" noProof="0">
              <a:ln>
                <a:noFill/>
              </a:ln>
              <a:solidFill>
                <a:srgbClr val="223454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4" name="Picture 3" descr="A screenshot of a website&#10;&#10;Description automatically generated">
            <a:extLst>
              <a:ext uri="{FF2B5EF4-FFF2-40B4-BE49-F238E27FC236}">
                <a16:creationId xmlns:a16="http://schemas.microsoft.com/office/drawing/2014/main" id="{8A36EB95-526A-8B1E-F650-F9EA32941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764" y="1255351"/>
            <a:ext cx="7734471" cy="5015552"/>
          </a:xfrm>
          <a:prstGeom prst="rect">
            <a:avLst/>
          </a:prstGeom>
        </p:spPr>
      </p:pic>
      <p:pic>
        <p:nvPicPr>
          <p:cNvPr id="5" name="Graphic 4" descr="Right pointing backhand index with solid fill">
            <a:extLst>
              <a:ext uri="{FF2B5EF4-FFF2-40B4-BE49-F238E27FC236}">
                <a16:creationId xmlns:a16="http://schemas.microsoft.com/office/drawing/2014/main" id="{A77E123B-9A6E-07A6-2FCE-48DE1654E2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6219" y="5356503"/>
            <a:ext cx="914400" cy="914400"/>
          </a:xfrm>
          <a:prstGeom prst="rect">
            <a:avLst/>
          </a:prstGeom>
        </p:spPr>
      </p:pic>
      <p:pic>
        <p:nvPicPr>
          <p:cNvPr id="3" name="Graphic 2" descr="Cursor with solid fill">
            <a:extLst>
              <a:ext uri="{FF2B5EF4-FFF2-40B4-BE49-F238E27FC236}">
                <a16:creationId xmlns:a16="http://schemas.microsoft.com/office/drawing/2014/main" id="{1653A7AC-2A14-9409-B837-4F538A63B5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86503" y="13200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2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FBB1A4-5DEE-C21B-3710-4733FAC9B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044" y="1499350"/>
            <a:ext cx="10825657" cy="4263848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 dirty="0"/>
              <a:t>				</a:t>
            </a:r>
          </a:p>
          <a:p>
            <a:endParaRPr lang="en-GB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8893747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Complete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pic>
        <p:nvPicPr>
          <p:cNvPr id="11" name="Graphic 10" descr="Right pointing backhand index with solid fill">
            <a:extLst>
              <a:ext uri="{FF2B5EF4-FFF2-40B4-BE49-F238E27FC236}">
                <a16:creationId xmlns:a16="http://schemas.microsoft.com/office/drawing/2014/main" id="{9402C1A2-6366-D625-69F7-5BA75B718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>
            <a:off x="1142176" y="3035492"/>
            <a:ext cx="914400" cy="914400"/>
          </a:xfrm>
          <a:prstGeom prst="rect">
            <a:avLst/>
          </a:prstGeom>
        </p:spPr>
      </p:pic>
      <p:pic>
        <p:nvPicPr>
          <p:cNvPr id="14" name="Graphic 13" descr="Thumbs up sign with solid fill">
            <a:extLst>
              <a:ext uri="{FF2B5EF4-FFF2-40B4-BE49-F238E27FC236}">
                <a16:creationId xmlns:a16="http://schemas.microsoft.com/office/drawing/2014/main" id="{DA8C4EBD-3BED-C72E-8405-CA693D0ABD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2176" y="4673666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53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955 0.07014 L 0.42917 0.059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30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A5CC4-17FB-15B1-2884-8243DF1CE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836396-9EA4-BF05-D1F7-0D8CBB9DBAD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07483" y="264970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📱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Add your contact details </a:t>
            </a:r>
            <a:r>
              <a:rPr lang="en-GB" sz="4800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📧</a:t>
            </a:r>
            <a:endParaRPr lang="en-GB" sz="4500" b="1">
              <a:solidFill>
                <a:schemeClr val="accent1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94D3801-775D-6283-7D2C-6CBF8214667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62526" y="1809164"/>
            <a:ext cx="6200641" cy="369845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4000"/>
          </a:p>
          <a:p>
            <a:pPr marL="0" indent="0" algn="ctr">
              <a:buNone/>
            </a:pPr>
            <a:r>
              <a:rPr lang="en-GB" sz="4000" b="1">
                <a:solidFill>
                  <a:srgbClr val="E7139B"/>
                </a:solidFill>
              </a:rPr>
              <a:t>    </a:t>
            </a:r>
            <a:r>
              <a:rPr lang="en-GB" sz="4000" b="1">
                <a:solidFill>
                  <a:srgbClr val="E7139B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*** IMPORTANT ***</a:t>
            </a:r>
          </a:p>
          <a:p>
            <a:pPr marL="0" indent="0">
              <a:buNone/>
            </a:pPr>
            <a:endParaRPr lang="en-GB" sz="4000" b="1">
              <a:solidFill>
                <a:srgbClr val="E7139B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 marL="0" indent="0">
              <a:buNone/>
            </a:pPr>
            <a:r>
              <a:rPr lang="en-GB" sz="3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 </a:t>
            </a:r>
            <a:r>
              <a:rPr lang="en-GB" sz="3200" b="1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Providers need to contact you!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sz="3200">
              <a:solidFill>
                <a:srgbClr val="223454"/>
              </a:solidFill>
              <a:latin typeface="Source Serif Pro Semibold" panose="02040703050405020204" pitchFamily="18" charset="0"/>
              <a:ea typeface="Source Serif Pro Semibold" panose="020407030504050202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 mobile number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Add at least one email address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10" name="Picture 9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3A4F77-2811-AEE2-FB59-F5D3ED75C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7520" y="1634176"/>
            <a:ext cx="2794032" cy="470228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D29DDA-00B5-AD22-EACC-24F12094E72E}"/>
              </a:ext>
            </a:extLst>
          </p:cNvPr>
          <p:cNvSpPr/>
          <p:nvPr/>
        </p:nvSpPr>
        <p:spPr>
          <a:xfrm>
            <a:off x="7402342" y="4509206"/>
            <a:ext cx="3144387" cy="1236411"/>
          </a:xfrm>
          <a:prstGeom prst="rect">
            <a:avLst/>
          </a:prstGeom>
          <a:noFill/>
          <a:ln w="38100">
            <a:solidFill>
              <a:srgbClr val="E7139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8574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Tips on completing your profile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/>
              <a:t>💼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Don’t forget to add any </a:t>
            </a:r>
            <a:r>
              <a:rPr lang="en-GB" sz="3200" b="1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work experience!</a:t>
            </a:r>
            <a:endParaRPr lang="en-GB" sz="6000" b="1">
              <a:solidFill>
                <a:schemeClr val="accent2"/>
              </a:solidFill>
              <a:latin typeface="DM Sans" pitchFamily="2" charset="0"/>
              <a:ea typeface="Source Serif Pro Semibold" panose="020407030504050202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684217"/>
            <a:ext cx="10337800" cy="1624114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📧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If you don’t know your parents email address,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             a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dd your own - you can update later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52602"/>
            <a:ext cx="10337800" cy="1172725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en-GB" sz="6000">
                <a:solidFill>
                  <a:srgbClr val="223454"/>
                </a:solidFill>
              </a:rPr>
              <a:t>📝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You need to complete all fields with a </a:t>
            </a:r>
            <a:r>
              <a:rPr lang="en-GB" sz="3200">
                <a:solidFill>
                  <a:srgbClr val="FF0000"/>
                </a:solidFill>
                <a:latin typeface="DM Sans" pitchFamily="2" charset="0"/>
                <a:ea typeface="Source Serif Pro Semibold" panose="02040703050405020204" pitchFamily="18" charset="0"/>
              </a:rPr>
              <a:t>red *</a:t>
            </a:r>
          </a:p>
        </p:txBody>
      </p:sp>
    </p:spTree>
    <p:extLst>
      <p:ext uri="{BB962C8B-B14F-4D97-AF65-F5344CB8AC3E}">
        <p14:creationId xmlns:p14="http://schemas.microsoft.com/office/powerpoint/2010/main" val="183713229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Keep it professional!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✏️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000000">
                    <a:hueOff val="0"/>
                    <a:satOff val="0"/>
                    <a:lumOff val="0"/>
                    <a:alphaOff val="0"/>
                  </a:srgbClr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Check your spelling and grammar!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77244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🧾</a:t>
            </a:r>
            <a:r>
              <a:rPr lang="en-GB" sz="4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</a:t>
            </a:r>
            <a:r>
              <a:rPr lang="en-GB" sz="3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  </a:t>
            </a:r>
            <a:r>
              <a:rPr lang="en-GB" sz="3200">
                <a:solidFill>
                  <a:schemeClr val="accent2"/>
                </a:solidFill>
                <a:latin typeface="DM Sans" pitchFamily="2" charset="0"/>
                <a:ea typeface="Source Serif Pro Semibold" panose="02040703050405020204" pitchFamily="18" charset="0"/>
              </a:rPr>
              <a:t>Info helps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 schools/colleges make decisions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📧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Is your email address suitable?</a:t>
            </a:r>
          </a:p>
        </p:txBody>
      </p:sp>
    </p:spTree>
    <p:extLst>
      <p:ext uri="{BB962C8B-B14F-4D97-AF65-F5344CB8AC3E}">
        <p14:creationId xmlns:p14="http://schemas.microsoft.com/office/powerpoint/2010/main" val="792994858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3A2E144-1406-C59E-156E-B9D7457BD4D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0" y="4016375"/>
            <a:ext cx="4821238" cy="1182688"/>
          </a:xfrm>
        </p:spPr>
        <p:txBody>
          <a:bodyPr/>
          <a:lstStyle/>
          <a:p>
            <a:pPr marL="50800" indent="0">
              <a:buNone/>
            </a:pPr>
            <a:r>
              <a:rPr lang="en-GB"/>
              <a:t>				</a:t>
            </a:r>
          </a:p>
          <a:p>
            <a:endParaRPr lang="en-GB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E84C1D44-C8AA-D502-166A-BC975ED31832}"/>
              </a:ext>
            </a:extLst>
          </p:cNvPr>
          <p:cNvSpPr txBox="1">
            <a:spLocks/>
          </p:cNvSpPr>
          <p:nvPr/>
        </p:nvSpPr>
        <p:spPr>
          <a:xfrm>
            <a:off x="796044" y="332538"/>
            <a:ext cx="10337800" cy="654049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DM Sans" pitchFamily="2" charset="77"/>
                <a:ea typeface="DM Sans" pitchFamily="2" charset="77"/>
                <a:cs typeface="Plus Jakarta Sans Medium" pitchFamily="2" charset="77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4500" b="1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Tips on adding </a:t>
            </a:r>
            <a:r>
              <a:rPr lang="en-GB" sz="4500" b="1">
                <a:solidFill>
                  <a:schemeClr val="accent1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q</a:t>
            </a:r>
            <a:r>
              <a:rPr kumimoji="0" lang="en-GB" sz="4500" b="1" i="0" u="none" strike="noStrike" kern="0" cap="none" spc="0" normalizeH="0" baseline="0" noProof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ualifications</a:t>
            </a:r>
            <a:endParaRPr kumimoji="0" lang="en-GB" sz="4500" b="1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Source Serif Pro Semibold" panose="02040703050405020204" pitchFamily="18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8D22C4-46E0-8E8D-4F26-CB1FBE201953}"/>
              </a:ext>
            </a:extLst>
          </p:cNvPr>
          <p:cNvSpPr/>
          <p:nvPr/>
        </p:nvSpPr>
        <p:spPr>
          <a:xfrm>
            <a:off x="927100" y="4600287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📆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Keep the </a:t>
            </a:r>
            <a:r>
              <a:rPr kumimoji="0" lang="en-GB" sz="32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Month 06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and </a:t>
            </a:r>
            <a:r>
              <a:rPr kumimoji="0" lang="en-GB" sz="3200" b="1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Year 2026</a:t>
            </a:r>
            <a:endParaRPr kumimoji="0" lang="en-GB" sz="6000" b="1" i="0" u="none" strike="noStrike" kern="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DM Sans" pitchFamily="2" charset="0"/>
              <a:ea typeface="Source Serif Pro Semibold" panose="02040703050405020204" pitchFamily="18" charset="0"/>
              <a:sym typeface="Arial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288646F-1CF0-6859-F473-671B2427CEF1}"/>
              </a:ext>
            </a:extLst>
          </p:cNvPr>
          <p:cNvSpPr/>
          <p:nvPr/>
        </p:nvSpPr>
        <p:spPr>
          <a:xfrm>
            <a:off x="927100" y="2828693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60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🎯</a:t>
            </a:r>
            <a:r>
              <a:rPr kumimoji="0" lang="en-GB" sz="4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your predicted grade or mock result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711226-ED91-648D-72A4-F6FB822C7183}"/>
              </a:ext>
            </a:extLst>
          </p:cNvPr>
          <p:cNvSpPr/>
          <p:nvPr/>
        </p:nvSpPr>
        <p:spPr>
          <a:xfrm>
            <a:off x="927100" y="1230355"/>
            <a:ext cx="10337800" cy="1271126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GB" sz="7200">
                <a:solidFill>
                  <a:srgbClr val="223454"/>
                </a:solidFill>
                <a:latin typeface="Source Serif Pro Semibold" panose="02040703050405020204" pitchFamily="18" charset="0"/>
                <a:ea typeface="Source Serif Pro Semibold" panose="02040703050405020204" pitchFamily="18" charset="0"/>
              </a:rPr>
              <a:t>🎓</a:t>
            </a:r>
            <a:r>
              <a:rPr kumimoji="0" lang="en-GB" sz="6000" b="0" i="0" u="none" strike="noStrike" kern="0" cap="none" spc="0" normalizeH="0" baseline="0" noProof="0">
                <a:ln>
                  <a:noFill/>
                </a:ln>
                <a:solidFill>
                  <a:srgbClr val="223454"/>
                </a:solidFill>
                <a:effectLst/>
                <a:uLnTx/>
                <a:uFillTx/>
                <a:latin typeface="Source Serif Pro Semibold" panose="02040703050405020204" pitchFamily="18" charset="0"/>
                <a:ea typeface="Source Serif Pro Semibold" panose="02040703050405020204" pitchFamily="18" charset="0"/>
                <a:sym typeface="Arial"/>
              </a:rPr>
              <a:t> </a:t>
            </a:r>
            <a:r>
              <a:rPr kumimoji="0" lang="en-GB" sz="3200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DM Sans" pitchFamily="2" charset="0"/>
                <a:ea typeface="Source Serif Pro Semibold" panose="02040703050405020204" pitchFamily="18" charset="0"/>
                <a:sym typeface="Arial"/>
              </a:rPr>
              <a:t>Add an entry for each GCSE exam</a:t>
            </a:r>
          </a:p>
        </p:txBody>
      </p:sp>
    </p:spTree>
    <p:extLst>
      <p:ext uri="{BB962C8B-B14F-4D97-AF65-F5344CB8AC3E}">
        <p14:creationId xmlns:p14="http://schemas.microsoft.com/office/powerpoint/2010/main" val="32162402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8D373D1-2BE2-502F-7DD9-FD69FE544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157" y="288334"/>
            <a:ext cx="10799283" cy="4663839"/>
          </a:xfrm>
        </p:spPr>
        <p:txBody>
          <a:bodyPr/>
          <a:lstStyle/>
          <a:p>
            <a:r>
              <a:rPr lang="en-GB" sz="6000">
                <a:latin typeface="Source Serif Pro" panose="02040603050405020204" pitchFamily="18" charset="0"/>
                <a:ea typeface="Source Serif Pro" panose="02040603050405020204" pitchFamily="18" charset="0"/>
              </a:rPr>
              <a:t>Leave the personal statement box blank for now… 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636B8BCD-C2EC-BE54-3247-862421AC889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8835" t="67710" r="27295" b="5823"/>
          <a:stretch>
            <a:fillRect/>
          </a:stretch>
        </p:blipFill>
        <p:spPr>
          <a:xfrm>
            <a:off x="4886499" y="2620253"/>
            <a:ext cx="4602480" cy="3567814"/>
          </a:xfrm>
          <a:prstGeom prst="rect">
            <a:avLst/>
          </a:prstGeom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8FCF2A6D-0E87-F2A5-381D-B7A7116407D8}"/>
              </a:ext>
            </a:extLst>
          </p:cNvPr>
          <p:cNvSpPr txBox="1">
            <a:spLocks/>
          </p:cNvSpPr>
          <p:nvPr/>
        </p:nvSpPr>
        <p:spPr>
          <a:xfrm>
            <a:off x="359000" y="2249579"/>
            <a:ext cx="4189279" cy="3389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None/>
              <a:defRPr sz="4000" b="0" i="0" u="none" strike="noStrike" cap="none">
                <a:solidFill>
                  <a:schemeClr val="accent1"/>
                </a:solidFill>
                <a:latin typeface="DM Sans" panose="020B0604020202020204" charset="0"/>
                <a:ea typeface="Source Serif Pro Semibold" panose="02040703050405020204" pitchFamily="18" charset="0"/>
                <a:cs typeface="DM Sans" panose="020B0604020202020204" charset="0"/>
                <a:sym typeface="Arial"/>
              </a:defRPr>
            </a:lvl1pPr>
            <a:lvl2pPr marL="914400" marR="0" lvl="1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6BAF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GB" sz="3600" dirty="0">
                <a:solidFill>
                  <a:schemeClr val="accent2"/>
                </a:solidFill>
                <a:latin typeface="DM Sans" pitchFamily="2" charset="0"/>
                <a:ea typeface="Source Serif Pro" panose="02040603050405020204" pitchFamily="18" charset="0"/>
              </a:rPr>
              <a:t>In the next session, we cover writing your personal statement.</a:t>
            </a:r>
          </a:p>
        </p:txBody>
      </p:sp>
    </p:spTree>
    <p:extLst>
      <p:ext uri="{BB962C8B-B14F-4D97-AF65-F5344CB8AC3E}">
        <p14:creationId xmlns:p14="http://schemas.microsoft.com/office/powerpoint/2010/main" val="144790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heme/theme1.xml><?xml version="1.0" encoding="utf-8"?>
<a:theme xmlns:a="http://schemas.openxmlformats.org/drawingml/2006/main" name="Office Theme">
  <a:themeElements>
    <a:clrScheme name="TEP">
      <a:dk1>
        <a:srgbClr val="000000"/>
      </a:dk1>
      <a:lt1>
        <a:srgbClr val="FFFFFF"/>
      </a:lt1>
      <a:dk2>
        <a:srgbClr val="393D4B"/>
      </a:dk2>
      <a:lt2>
        <a:srgbClr val="FFFFFF"/>
      </a:lt2>
      <a:accent1>
        <a:srgbClr val="41008C"/>
      </a:accent1>
      <a:accent2>
        <a:srgbClr val="383E4B"/>
      </a:accent2>
      <a:accent3>
        <a:srgbClr val="9A6DD3"/>
      </a:accent3>
      <a:accent4>
        <a:srgbClr val="A6ECF3"/>
      </a:accent4>
      <a:accent5>
        <a:srgbClr val="CCFFCC"/>
      </a:accent5>
      <a:accent6>
        <a:srgbClr val="F8D3FC"/>
      </a:accent6>
      <a:hlink>
        <a:srgbClr val="996DD3"/>
      </a:hlink>
      <a:folHlink>
        <a:srgbClr val="4100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65AC86814314DAB9976C243C153A8" ma:contentTypeVersion="17" ma:contentTypeDescription="Create a new document." ma:contentTypeScope="" ma:versionID="3810f579cea178f4e6e9b0c68a3aa611">
  <xsd:schema xmlns:xsd="http://www.w3.org/2001/XMLSchema" xmlns:xs="http://www.w3.org/2001/XMLSchema" xmlns:p="http://schemas.microsoft.com/office/2006/metadata/properties" xmlns:ns2="0718a4b9-13aa-4aec-976e-4317ed7e45aa" xmlns:ns3="ffcff2ac-60e2-4ba5-8499-5b6a204960af" xmlns:ns4="62865ea8-f116-406c-9840-b9098c6aa2bd" targetNamespace="http://schemas.microsoft.com/office/2006/metadata/properties" ma:root="true" ma:fieldsID="595b6cfecbffdc4f15a6c20291f0f6b7" ns2:_="" ns3:_="" ns4:_="">
    <xsd:import namespace="0718a4b9-13aa-4aec-976e-4317ed7e45aa"/>
    <xsd:import namespace="ffcff2ac-60e2-4ba5-8499-5b6a204960af"/>
    <xsd:import namespace="62865ea8-f116-406c-9840-b9098c6aa2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18a4b9-13aa-4aec-976e-4317ed7e45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2cddcab1-4fb3-4190-803e-fbe8b4ce96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cff2ac-60e2-4ba5-8499-5b6a204960a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865ea8-f116-406c-9840-b9098c6aa2b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3829e7f-31d0-4ff4-9a33-a81f2fdf0037}" ma:internalName="TaxCatchAll" ma:showField="CatchAllData" ma:web="62865ea8-f116-406c-9840-b9098c6aa2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2865ea8-f116-406c-9840-b9098c6aa2bd" xsi:nil="true"/>
    <lcf76f155ced4ddcb4097134ff3c332f xmlns="0718a4b9-13aa-4aec-976e-4317ed7e45aa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C5914B-2326-48C2-B618-45E82D0D623E}">
  <ds:schemaRefs>
    <ds:schemaRef ds:uri="0718a4b9-13aa-4aec-976e-4317ed7e45aa"/>
    <ds:schemaRef ds:uri="62865ea8-f116-406c-9840-b9098c6aa2bd"/>
    <ds:schemaRef ds:uri="ffcff2ac-60e2-4ba5-8499-5b6a204960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E356C90E-2958-4FC3-AFF8-37519639EE12}">
  <ds:schemaRefs>
    <ds:schemaRef ds:uri="http://schemas.microsoft.com/office/2006/documentManagement/types"/>
    <ds:schemaRef ds:uri="62865ea8-f116-406c-9840-b9098c6aa2bd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ffcff2ac-60e2-4ba5-8499-5b6a204960af"/>
    <ds:schemaRef ds:uri="0718a4b9-13aa-4aec-976e-4317ed7e45aa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F8F7D29-77D5-4A76-8BCA-947AD05453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592</Words>
  <Application>Microsoft Office PowerPoint</Application>
  <PresentationFormat>Widescreen</PresentationFormat>
  <Paragraphs>75</Paragraphs>
  <Slides>20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Calibri</vt:lpstr>
      <vt:lpstr>DM Sans</vt:lpstr>
      <vt:lpstr>Source Serif Pro Semibold</vt:lpstr>
      <vt:lpstr>Source Sans Pro SemiBold</vt:lpstr>
      <vt:lpstr>Arial</vt:lpstr>
      <vt:lpstr>Wingdings</vt:lpstr>
      <vt:lpstr>Source Serif Pro</vt:lpstr>
      <vt:lpstr>DM Sans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📱 Add your contact details 📧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Marex Kris</dc:creator>
  <cp:lastModifiedBy>Lawrence, Zara - TEP</cp:lastModifiedBy>
  <cp:revision>1</cp:revision>
  <dcterms:created xsi:type="dcterms:W3CDTF">2024-04-24T10:23:34Z</dcterms:created>
  <dcterms:modified xsi:type="dcterms:W3CDTF">2026-02-20T09:14:39Z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0x010100E0C65AC86814314DAB9976C243C153A8</vt:lpwstr>
  </property>
  <property fmtid="{D5CDD505-2E9C-101B-9397-08002B2CF9AE}" pid="3" name="MediaServiceImageTags">
    <vt:lpwstr/>
  </property>
</Properties>
</file>