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728" r:id="rId5"/>
  </p:sldMasterIdLst>
  <p:notesMasterIdLst>
    <p:notesMasterId r:id="rId27"/>
  </p:notesMasterIdLst>
  <p:sldIdLst>
    <p:sldId id="438" r:id="rId6"/>
    <p:sldId id="437" r:id="rId7"/>
    <p:sldId id="432" r:id="rId8"/>
    <p:sldId id="435" r:id="rId9"/>
    <p:sldId id="436" r:id="rId10"/>
    <p:sldId id="445" r:id="rId11"/>
    <p:sldId id="444" r:id="rId12"/>
    <p:sldId id="446" r:id="rId13"/>
    <p:sldId id="448" r:id="rId14"/>
    <p:sldId id="447" r:id="rId15"/>
    <p:sldId id="451" r:id="rId16"/>
    <p:sldId id="452" r:id="rId17"/>
    <p:sldId id="453" r:id="rId18"/>
    <p:sldId id="454" r:id="rId19"/>
    <p:sldId id="289" r:id="rId20"/>
    <p:sldId id="450" r:id="rId21"/>
    <p:sldId id="449" r:id="rId22"/>
    <p:sldId id="459" r:id="rId23"/>
    <p:sldId id="455" r:id="rId24"/>
    <p:sldId id="456" r:id="rId25"/>
    <p:sldId id="457" r:id="rId26"/>
  </p:sldIdLst>
  <p:sldSz cx="12192000" cy="6858000"/>
  <p:notesSz cx="6858000" cy="9144000"/>
  <p:embeddedFontLst>
    <p:embeddedFont>
      <p:font typeface="DM Sans" pitchFamily="2" charset="0"/>
      <p:regular r:id="rId28"/>
      <p:bold r:id="rId29"/>
      <p:italic r:id="rId30"/>
      <p:boldItalic r:id="rId31"/>
    </p:embeddedFont>
    <p:embeddedFont>
      <p:font typeface="DM Sans Medium" pitchFamily="2" charset="0"/>
      <p:regular r:id="rId32"/>
      <p:italic r:id="rId33"/>
    </p:embeddedFont>
    <p:embeddedFont>
      <p:font typeface="Hand Of Sean Pro" panose="00000500000000000000" pitchFamily="50" charset="0"/>
      <p:regular r:id="rId34"/>
    </p:embeddedFont>
    <p:embeddedFont>
      <p:font typeface="Source Serif Pro" panose="02040603050405020204" pitchFamily="18" charset="0"/>
      <p:regular r:id="rId35"/>
      <p:bold r:id="rId36"/>
      <p:italic r:id="rId37"/>
      <p:boldItalic r:id="rId38"/>
    </p:embeddedFont>
    <p:embeddedFont>
      <p:font typeface="Source Serif Pro Semibold" panose="02040703050405020204" pitchFamily="18" charset="0"/>
      <p:regular r:id="rId39"/>
      <p:bold r:id="rId40"/>
      <p:italic r:id="rId41"/>
      <p:boldItalic r:id="rId42"/>
    </p:embeddedFont>
    <p:embeddedFont>
      <p:font typeface="Source Serif Pro Semibold" panose="02040703050405020204" pitchFamily="18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60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6ECF3"/>
    <a:srgbClr val="CBFFCC"/>
    <a:srgbClr val="41008C"/>
    <a:srgbClr val="9A6DD3"/>
    <a:srgbClr val="E7FFE8"/>
    <a:srgbClr val="D9C8EE"/>
    <a:srgbClr val="E1F9FB"/>
    <a:srgbClr val="F8D4FC"/>
    <a:srgbClr val="A6EC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AA3C0D-0091-4FA3-8CC6-8B06EA5E5561}" v="2" dt="2026-02-20T09:12:02.1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444" autoAdjust="0"/>
    <p:restoredTop sz="94660"/>
  </p:normalViewPr>
  <p:slideViewPr>
    <p:cSldViewPr snapToGrid="0">
      <p:cViewPr varScale="1">
        <p:scale>
          <a:sx n="42" d="100"/>
          <a:sy n="42" d="100"/>
        </p:scale>
        <p:origin x="53" y="859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font" Target="fonts/font12.fntdata"/><Relationship Id="rId21" Type="http://schemas.openxmlformats.org/officeDocument/2006/relationships/slide" Target="slides/slide16.xml"/><Relationship Id="rId34" Type="http://schemas.openxmlformats.org/officeDocument/2006/relationships/font" Target="fonts/font7.fntdata"/><Relationship Id="rId42" Type="http://schemas.openxmlformats.org/officeDocument/2006/relationships/font" Target="fonts/font15.fntdata"/><Relationship Id="rId63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font" Target="fonts/font2.fntdata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66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61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font" Target="fonts/font4.fntdata"/><Relationship Id="rId60" Type="http://customschemas.google.com/relationships/presentationmetadata" Target="metadata"/><Relationship Id="rId65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64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0" Type="http://schemas.openxmlformats.org/officeDocument/2006/relationships/slide" Target="slides/slide15.xml"/><Relationship Id="rId41" Type="http://schemas.openxmlformats.org/officeDocument/2006/relationships/font" Target="fonts/font14.fntdata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A8A56518-A616-4CCC-B94C-471E45C30855}"/>
    <pc:docChg chg="modSld">
      <pc:chgData name="Lawrence, Zara - TEP" userId="1c952cc4-12fb-4800-9f20-9c829dfbfdd8" providerId="ADAL" clId="{A8A56518-A616-4CCC-B94C-471E45C30855}" dt="2026-02-20T09:12:21.785" v="13" actId="1076"/>
      <pc:docMkLst>
        <pc:docMk/>
      </pc:docMkLst>
      <pc:sldChg chg="modSp mod">
        <pc:chgData name="Lawrence, Zara - TEP" userId="1c952cc4-12fb-4800-9f20-9c829dfbfdd8" providerId="ADAL" clId="{A8A56518-A616-4CCC-B94C-471E45C30855}" dt="2026-02-20T09:12:21.785" v="13" actId="1076"/>
        <pc:sldMkLst>
          <pc:docMk/>
          <pc:sldMk cId="3827523984" sldId="449"/>
        </pc:sldMkLst>
        <pc:spChg chg="mod">
          <ac:chgData name="Lawrence, Zara - TEP" userId="1c952cc4-12fb-4800-9f20-9c829dfbfdd8" providerId="ADAL" clId="{A8A56518-A616-4CCC-B94C-471E45C30855}" dt="2026-02-20T09:12:21.785" v="13" actId="1076"/>
          <ac:spMkLst>
            <pc:docMk/>
            <pc:sldMk cId="3827523984" sldId="449"/>
            <ac:spMk id="7" creationId="{3CDFB17D-E64F-C93F-E484-B4E4434D0C0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4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mbers &amp; Text (Grey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217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mbers &amp; Text (Grey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286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Boxes (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F8D4FC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874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es (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A6ECF4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49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 (Pink)">
    <p:bg>
      <p:bgPr>
        <a:solidFill>
          <a:srgbClr val="9A6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38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Box (Pink)">
    <p:bg>
      <p:bgPr>
        <a:solidFill>
          <a:srgbClr val="CB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2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8332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 and Text (Grey Purple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3485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bg>
      <p:bgPr>
        <a:solidFill>
          <a:srgbClr val="A6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469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with Caption">
    <p:bg>
      <p:bgPr>
        <a:solidFill>
          <a:srgbClr val="F8D4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699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(purple)">
    <p:bg>
      <p:bgPr>
        <a:solidFill>
          <a:srgbClr val="9A6D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39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ation (purple)">
    <p:bg>
      <p:bgPr>
        <a:solidFill>
          <a:srgbClr val="A6E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388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meline Circles (Pink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3D814D6-7CB4-C9BA-16F2-4047038D243E}"/>
              </a:ext>
            </a:extLst>
          </p:cNvPr>
          <p:cNvSpPr/>
          <p:nvPr userDrawn="1"/>
        </p:nvSpPr>
        <p:spPr>
          <a:xfrm>
            <a:off x="576978" y="1812131"/>
            <a:ext cx="2486026" cy="2595563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13A334-36BB-6ECD-80C9-8D95992EE9E7}"/>
              </a:ext>
            </a:extLst>
          </p:cNvPr>
          <p:cNvSpPr/>
          <p:nvPr userDrawn="1"/>
        </p:nvSpPr>
        <p:spPr>
          <a:xfrm>
            <a:off x="458391" y="1771649"/>
            <a:ext cx="2486026" cy="2595563"/>
          </a:xfrm>
          <a:prstGeom prst="ellipse">
            <a:avLst/>
          </a:prstGeom>
          <a:solidFill>
            <a:srgbClr val="E7FFE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E88401-A50E-910D-E8DC-8FD373F80B77}"/>
              </a:ext>
            </a:extLst>
          </p:cNvPr>
          <p:cNvSpPr/>
          <p:nvPr userDrawn="1"/>
        </p:nvSpPr>
        <p:spPr>
          <a:xfrm>
            <a:off x="2625090" y="3910011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432692-16F8-73CA-87A3-C46D1BC05B8D}"/>
              </a:ext>
            </a:extLst>
          </p:cNvPr>
          <p:cNvSpPr/>
          <p:nvPr userDrawn="1"/>
        </p:nvSpPr>
        <p:spPr>
          <a:xfrm>
            <a:off x="2510790" y="3869530"/>
            <a:ext cx="2486026" cy="2595563"/>
          </a:xfrm>
          <a:prstGeom prst="ellipse">
            <a:avLst/>
          </a:prstGeom>
          <a:solidFill>
            <a:srgbClr val="E1F9F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78D24F-99CF-538F-F76B-7796EEA3DF51}"/>
              </a:ext>
            </a:extLst>
          </p:cNvPr>
          <p:cNvSpPr/>
          <p:nvPr userDrawn="1"/>
        </p:nvSpPr>
        <p:spPr>
          <a:xfrm>
            <a:off x="4835366" y="1771650"/>
            <a:ext cx="2486026" cy="2595563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02A288-8464-6DCC-61AC-ED54E45078B5}"/>
              </a:ext>
            </a:extLst>
          </p:cNvPr>
          <p:cNvSpPr/>
          <p:nvPr userDrawn="1"/>
        </p:nvSpPr>
        <p:spPr>
          <a:xfrm>
            <a:off x="4721066" y="1731169"/>
            <a:ext cx="2486026" cy="2595563"/>
          </a:xfrm>
          <a:prstGeom prst="ellipse">
            <a:avLst/>
          </a:prstGeom>
          <a:solidFill>
            <a:srgbClr val="EFE8F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6943CD-D689-9AC2-7AE5-0AE5659BE10B}"/>
              </a:ext>
            </a:extLst>
          </p:cNvPr>
          <p:cNvSpPr/>
          <p:nvPr userDrawn="1"/>
        </p:nvSpPr>
        <p:spPr>
          <a:xfrm>
            <a:off x="7005640" y="3910011"/>
            <a:ext cx="2486026" cy="2595563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0483DF-671F-1C81-12C1-F5C9D640F5FD}"/>
              </a:ext>
            </a:extLst>
          </p:cNvPr>
          <p:cNvSpPr/>
          <p:nvPr userDrawn="1"/>
        </p:nvSpPr>
        <p:spPr>
          <a:xfrm>
            <a:off x="6891340" y="3869530"/>
            <a:ext cx="2486026" cy="2595563"/>
          </a:xfrm>
          <a:prstGeom prst="ellipse">
            <a:avLst/>
          </a:prstGeom>
          <a:solidFill>
            <a:srgbClr val="FDF4F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C66AB5D-B80D-788B-3875-5624EC200D42}"/>
              </a:ext>
            </a:extLst>
          </p:cNvPr>
          <p:cNvSpPr/>
          <p:nvPr userDrawn="1"/>
        </p:nvSpPr>
        <p:spPr>
          <a:xfrm>
            <a:off x="8940165" y="1731169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8990A0-2F3E-D683-07C5-D94D7FAEB846}"/>
              </a:ext>
            </a:extLst>
          </p:cNvPr>
          <p:cNvSpPr/>
          <p:nvPr userDrawn="1"/>
        </p:nvSpPr>
        <p:spPr>
          <a:xfrm>
            <a:off x="8825865" y="1690688"/>
            <a:ext cx="2486026" cy="2595563"/>
          </a:xfrm>
          <a:prstGeom prst="ellipse">
            <a:avLst/>
          </a:prstGeom>
          <a:solidFill>
            <a:srgbClr val="E1F9F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973C0DE8-2E7C-EA42-125F-D15EDC0E1E5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0109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3BF386-55AD-D7B8-3F0F-4F1F7466E6E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7603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1BB1033-B536-B5BA-52A0-8FDA2E38386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84F6138-0814-0412-DF1D-C985C5F2F18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86601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E280127-ACE5-44A2-935D-995C3316D2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84095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02CCF49-F7CB-EAE9-FC8C-F731DCA31C4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95041" y="2021749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235EEAF-0253-6B33-C44A-334F861B411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92535" y="2693837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0F0103E-F565-3290-9042-1C170DCF15E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62818" y="4196720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79475FC6-38A7-8AD4-8F1A-BA3F9E6BF05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760312" y="4868808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5EE11E2-B584-D848-8581-785C5C0AB37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21392" y="4162835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47710165-A169-58EC-08DA-BB1F2399175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118886" y="4834923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9" name="Picture 8" descr="A white text with a black background&#10;&#10;Description automatically generated">
            <a:extLst>
              <a:ext uri="{FF2B5EF4-FFF2-40B4-BE49-F238E27FC236}">
                <a16:creationId xmlns:a16="http://schemas.microsoft.com/office/drawing/2014/main" id="{7D9B2E31-1CF4-5F44-1348-A94BAC6962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74" y="6033725"/>
            <a:ext cx="1875504" cy="790842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7999F90-C975-6D86-92ED-5FCE0BEC83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0" y="5623073"/>
            <a:ext cx="3204966" cy="14422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2277C8-6A29-DC07-FA0C-0DCF2597B8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721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0400" y="699247"/>
            <a:ext cx="4856803" cy="5389979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0666961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0586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umbers &amp;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0096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umbers &amp;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6D059ED7-5622-96F9-3392-CB2FE1F7F217}"/>
              </a:ext>
            </a:extLst>
          </p:cNvPr>
          <p:cNvSpPr/>
          <p:nvPr userDrawn="1"/>
        </p:nvSpPr>
        <p:spPr>
          <a:xfrm>
            <a:off x="69532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5DE593E-F107-D893-869B-E199D6F38579}"/>
              </a:ext>
            </a:extLst>
          </p:cNvPr>
          <p:cNvSpPr/>
          <p:nvPr userDrawn="1"/>
        </p:nvSpPr>
        <p:spPr>
          <a:xfrm>
            <a:off x="58102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92578E4-BCD0-B3E8-CE5C-B1E8143E9016}"/>
              </a:ext>
            </a:extLst>
          </p:cNvPr>
          <p:cNvSpPr/>
          <p:nvPr userDrawn="1"/>
        </p:nvSpPr>
        <p:spPr>
          <a:xfrm>
            <a:off x="2962274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C34AD43-92C9-E064-F6F5-5F6BAD76D0BF}"/>
              </a:ext>
            </a:extLst>
          </p:cNvPr>
          <p:cNvSpPr/>
          <p:nvPr userDrawn="1"/>
        </p:nvSpPr>
        <p:spPr>
          <a:xfrm>
            <a:off x="2847974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D55AC0-4102-655E-3C61-93FBC8715406}"/>
              </a:ext>
            </a:extLst>
          </p:cNvPr>
          <p:cNvSpPr/>
          <p:nvPr userDrawn="1"/>
        </p:nvSpPr>
        <p:spPr>
          <a:xfrm>
            <a:off x="5233987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23D9BB5-AEC4-F343-CFF5-27B0696E4A68}"/>
              </a:ext>
            </a:extLst>
          </p:cNvPr>
          <p:cNvSpPr/>
          <p:nvPr userDrawn="1"/>
        </p:nvSpPr>
        <p:spPr>
          <a:xfrm>
            <a:off x="5119687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AD167ED-304F-EC60-7EE8-BB637E8E0B1F}"/>
              </a:ext>
            </a:extLst>
          </p:cNvPr>
          <p:cNvSpPr/>
          <p:nvPr userDrawn="1"/>
        </p:nvSpPr>
        <p:spPr>
          <a:xfrm>
            <a:off x="7505700" y="2255043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249ED2-FC27-F8D0-D593-1FEDBBDCDBA3}"/>
              </a:ext>
            </a:extLst>
          </p:cNvPr>
          <p:cNvSpPr/>
          <p:nvPr userDrawn="1"/>
        </p:nvSpPr>
        <p:spPr>
          <a:xfrm>
            <a:off x="7391400" y="2214562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B932D3-4E23-B042-25D6-1C2524876E4C}"/>
              </a:ext>
            </a:extLst>
          </p:cNvPr>
          <p:cNvSpPr/>
          <p:nvPr userDrawn="1"/>
        </p:nvSpPr>
        <p:spPr>
          <a:xfrm>
            <a:off x="9725026" y="2214562"/>
            <a:ext cx="1952625" cy="2024064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4DD6A44-80A1-DB6D-6063-CD13EEADCDC2}"/>
              </a:ext>
            </a:extLst>
          </p:cNvPr>
          <p:cNvSpPr/>
          <p:nvPr userDrawn="1"/>
        </p:nvSpPr>
        <p:spPr>
          <a:xfrm>
            <a:off x="9610726" y="2174081"/>
            <a:ext cx="1952625" cy="2024064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AB29A153-A52B-03C3-F4C2-A8E2F316287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2959" y="4331057"/>
            <a:ext cx="1995097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A55AB560-7ADC-6D3C-5D40-352FFD371CF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964750" y="4333718"/>
            <a:ext cx="1947672" cy="9555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54542EC2-A893-9CFB-DC80-9E79F1EFF64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211335" y="4331056"/>
            <a:ext cx="1947672" cy="96698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580B6A03-9092-385A-DFD1-6962FE8DEB5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505700" y="4351210"/>
            <a:ext cx="1947672" cy="9353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4C18D515-9131-8EC3-1C60-5450BB7F1C2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725026" y="4331057"/>
            <a:ext cx="1947672" cy="96698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06C753-A99F-F8C0-AC28-AFBEFF891D43}"/>
              </a:ext>
            </a:extLst>
          </p:cNvPr>
          <p:cNvSpPr txBox="1"/>
          <p:nvPr userDrawn="1"/>
        </p:nvSpPr>
        <p:spPr>
          <a:xfrm>
            <a:off x="1204911" y="2524393"/>
            <a:ext cx="923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1.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F6FC7A-10A1-C447-1814-392E34C9198C}"/>
              </a:ext>
            </a:extLst>
          </p:cNvPr>
          <p:cNvSpPr txBox="1"/>
          <p:nvPr userDrawn="1"/>
        </p:nvSpPr>
        <p:spPr>
          <a:xfrm>
            <a:off x="3424238" y="2524392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2.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7D3B229-6412-57A9-7AEE-4CC21FE47550}"/>
              </a:ext>
            </a:extLst>
          </p:cNvPr>
          <p:cNvSpPr txBox="1"/>
          <p:nvPr userDrawn="1"/>
        </p:nvSpPr>
        <p:spPr>
          <a:xfrm>
            <a:off x="7941470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5859E-45EB-3A8A-74B8-3C4499AE4C15}"/>
              </a:ext>
            </a:extLst>
          </p:cNvPr>
          <p:cNvSpPr txBox="1"/>
          <p:nvPr userDrawn="1"/>
        </p:nvSpPr>
        <p:spPr>
          <a:xfrm>
            <a:off x="5743575" y="2519898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3.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82765E-F456-42CA-7BCF-A717C6D3367D}"/>
              </a:ext>
            </a:extLst>
          </p:cNvPr>
          <p:cNvSpPr txBox="1"/>
          <p:nvPr userDrawn="1"/>
        </p:nvSpPr>
        <p:spPr>
          <a:xfrm>
            <a:off x="10253663" y="2519897"/>
            <a:ext cx="11001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>
                <a:solidFill>
                  <a:sysClr val="windowText" lastClr="000000"/>
                </a:solidFill>
                <a:latin typeface="Hand Of Sean Pro" panose="00000500000000000000" pitchFamily="50" charset="0"/>
              </a:rPr>
              <a:t>5.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D310E3EC-D3E2-D367-BC12-4BC02E747D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81024" y="211758"/>
            <a:ext cx="11091674" cy="15016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BAC07-A653-ACE9-18A2-4E618DB69D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315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Boxes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F8D4FC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5013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es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1296512" y="1720492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1162050" y="1586683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12F1E23-C6DD-FC11-93BE-D3C731BEE7C3}"/>
              </a:ext>
            </a:extLst>
          </p:cNvPr>
          <p:cNvSpPr/>
          <p:nvPr userDrawn="1"/>
        </p:nvSpPr>
        <p:spPr>
          <a:xfrm>
            <a:off x="1296512" y="4187467"/>
            <a:ext cx="9838213" cy="2070458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5DEA4B3-4B7F-6659-5F0E-FF222B0C25B1}"/>
              </a:ext>
            </a:extLst>
          </p:cNvPr>
          <p:cNvSpPr/>
          <p:nvPr userDrawn="1"/>
        </p:nvSpPr>
        <p:spPr>
          <a:xfrm>
            <a:off x="1162050" y="4053658"/>
            <a:ext cx="9696449" cy="1956617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DAB53AAA-6898-0144-B6AC-5C3763CE300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rgbClr val="A6ECF4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F5E02DF-D307-0D1F-29FC-200E166D06B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67495" y="1778824"/>
            <a:ext cx="9067153" cy="1576935"/>
          </a:xfrm>
          <a:prstGeom prst="rect">
            <a:avLst/>
          </a:prstGeom>
          <a:noFill/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E7DF70F7-1910-014E-D371-6A31E40FD48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467494" y="4268201"/>
            <a:ext cx="9067153" cy="15769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C51AA2-9B6C-B227-AE62-58EAA8EF88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654" y="633627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7025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xt Box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011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xt Box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B424219-6F8A-9920-4049-B19B8987B78A}"/>
              </a:ext>
            </a:extLst>
          </p:cNvPr>
          <p:cNvSpPr/>
          <p:nvPr userDrawn="1"/>
        </p:nvSpPr>
        <p:spPr>
          <a:xfrm>
            <a:off x="1029811" y="1133270"/>
            <a:ext cx="10457339" cy="4433029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D7BFF2-3CB8-5F67-1BF7-629C6432653D}"/>
              </a:ext>
            </a:extLst>
          </p:cNvPr>
          <p:cNvSpPr/>
          <p:nvPr userDrawn="1"/>
        </p:nvSpPr>
        <p:spPr>
          <a:xfrm>
            <a:off x="647700" y="847725"/>
            <a:ext cx="10457337" cy="4381224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7EC30211-E96F-F671-D3B8-D74EC6AE49A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846" y="1019626"/>
            <a:ext cx="10098443" cy="7573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8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247F37D-0EDE-545F-664B-2DD52551B9A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8846" y="1948860"/>
            <a:ext cx="10098443" cy="313218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8EEE28-AEF4-2705-343E-8D2FC1D5BF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8597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s and Text (Grey 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A6ECF4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759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cons and Text (Grey 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B901323-70FC-FCE6-FD6E-29FD2F1948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645" y="228211"/>
            <a:ext cx="3209544" cy="555115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5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Page Title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ABEDE2-3283-4F2B-0F46-0B6B7F340AF0}"/>
              </a:ext>
            </a:extLst>
          </p:cNvPr>
          <p:cNvSpPr/>
          <p:nvPr userDrawn="1"/>
        </p:nvSpPr>
        <p:spPr>
          <a:xfrm>
            <a:off x="5449412" y="453667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9F2358-AB7C-AF2D-4E4F-92C2A945F153}"/>
              </a:ext>
            </a:extLst>
          </p:cNvPr>
          <p:cNvSpPr/>
          <p:nvPr userDrawn="1"/>
        </p:nvSpPr>
        <p:spPr>
          <a:xfrm>
            <a:off x="5314950" y="31985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837DC53-3632-09E9-97F4-84C6B0881CFC}"/>
              </a:ext>
            </a:extLst>
          </p:cNvPr>
          <p:cNvSpPr/>
          <p:nvPr userDrawn="1"/>
        </p:nvSpPr>
        <p:spPr>
          <a:xfrm>
            <a:off x="3880326" y="22821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1B727CF-BBC1-EFBA-E445-220B357FA7BC}"/>
              </a:ext>
            </a:extLst>
          </p:cNvPr>
          <p:cNvSpPr/>
          <p:nvPr userDrawn="1"/>
        </p:nvSpPr>
        <p:spPr>
          <a:xfrm>
            <a:off x="5449412" y="1699443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12B8830-76AF-69A4-D878-33874CF9D4EF}"/>
              </a:ext>
            </a:extLst>
          </p:cNvPr>
          <p:cNvSpPr/>
          <p:nvPr userDrawn="1"/>
        </p:nvSpPr>
        <p:spPr>
          <a:xfrm>
            <a:off x="5314950" y="1569052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990540A-EFB5-C30B-1984-9E748721D626}"/>
              </a:ext>
            </a:extLst>
          </p:cNvPr>
          <p:cNvSpPr/>
          <p:nvPr userDrawn="1"/>
        </p:nvSpPr>
        <p:spPr>
          <a:xfrm>
            <a:off x="5449412" y="2945219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3190599-42C1-823B-C00F-62963C9BA25C}"/>
              </a:ext>
            </a:extLst>
          </p:cNvPr>
          <p:cNvSpPr/>
          <p:nvPr userDrawn="1"/>
        </p:nvSpPr>
        <p:spPr>
          <a:xfrm>
            <a:off x="5314950" y="2814828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FE9A8F3-F012-E2CE-971F-84926AB936D3}"/>
              </a:ext>
            </a:extLst>
          </p:cNvPr>
          <p:cNvSpPr/>
          <p:nvPr userDrawn="1"/>
        </p:nvSpPr>
        <p:spPr>
          <a:xfrm>
            <a:off x="5449412" y="4190995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DEC4127D-8101-5434-D0D0-0560EA3DD2C7}"/>
              </a:ext>
            </a:extLst>
          </p:cNvPr>
          <p:cNvSpPr/>
          <p:nvPr userDrawn="1"/>
        </p:nvSpPr>
        <p:spPr>
          <a:xfrm>
            <a:off x="5314950" y="4060604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761A9C6-80CE-C3E8-B4C1-E7CCDE28CEA0}"/>
              </a:ext>
            </a:extLst>
          </p:cNvPr>
          <p:cNvSpPr/>
          <p:nvPr userDrawn="1"/>
        </p:nvSpPr>
        <p:spPr>
          <a:xfrm>
            <a:off x="5449412" y="5436771"/>
            <a:ext cx="6199663" cy="85782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6E6EA6-49EB-0B62-B6BA-55CF8915F354}"/>
              </a:ext>
            </a:extLst>
          </p:cNvPr>
          <p:cNvSpPr/>
          <p:nvPr userDrawn="1"/>
        </p:nvSpPr>
        <p:spPr>
          <a:xfrm>
            <a:off x="5314950" y="5306380"/>
            <a:ext cx="6199663" cy="857823"/>
          </a:xfrm>
          <a:prstGeom prst="rect">
            <a:avLst/>
          </a:prstGeom>
          <a:solidFill>
            <a:schemeClr val="bg2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F9381D7-CCEB-785B-3B78-A5A766D2E94A}"/>
              </a:ext>
            </a:extLst>
          </p:cNvPr>
          <p:cNvSpPr/>
          <p:nvPr userDrawn="1"/>
        </p:nvSpPr>
        <p:spPr>
          <a:xfrm>
            <a:off x="3880326" y="1521519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C8D3031-D714-AF9F-06C2-8F76868A3D30}"/>
              </a:ext>
            </a:extLst>
          </p:cNvPr>
          <p:cNvSpPr/>
          <p:nvPr userDrawn="1"/>
        </p:nvSpPr>
        <p:spPr>
          <a:xfrm>
            <a:off x="3880326" y="2795455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A401054-D17A-2346-8B6E-6CBEDBA956A7}"/>
              </a:ext>
            </a:extLst>
          </p:cNvPr>
          <p:cNvSpPr/>
          <p:nvPr userDrawn="1"/>
        </p:nvSpPr>
        <p:spPr>
          <a:xfrm>
            <a:off x="3858339" y="4069391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79C434E0-3183-3FAE-D4E4-840F6C8ACFCB}"/>
              </a:ext>
            </a:extLst>
          </p:cNvPr>
          <p:cNvSpPr/>
          <p:nvPr userDrawn="1"/>
        </p:nvSpPr>
        <p:spPr>
          <a:xfrm>
            <a:off x="3880326" y="5361264"/>
            <a:ext cx="1167367" cy="1136178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4E93370-8417-DDD2-4F67-2918C79C16E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510830" y="423932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C41AD60-FE4A-406E-5BBC-50DED6EF15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07810" y="748822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208F208-716F-4A16-9BCC-2163E7A90DA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507810" y="162438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A09321DE-4832-2267-1806-864CAD402AA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507810" y="199116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834C4C14-0418-AE41-F0FB-D9EC2383BDB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07810" y="2908944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EE685C88-8A41-88F9-243B-5B288B4B082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504790" y="3233834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C23988A1-0350-45CF-A287-5285A80CD98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507810" y="4162350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5" name="Text Placeholder 7">
            <a:extLst>
              <a:ext uri="{FF2B5EF4-FFF2-40B4-BE49-F238E27FC236}">
                <a16:creationId xmlns:a16="http://schemas.microsoft.com/office/drawing/2014/main" id="{F133424F-B034-FFA5-6C40-A703D764FA6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504790" y="4487240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E9A148D5-98B5-2950-5F8B-E16C2F7C1A2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5507810" y="5369205"/>
            <a:ext cx="593176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059225CD-C9C1-A697-E56D-14CA685755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504790" y="5694095"/>
            <a:ext cx="5934781" cy="33393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133030-6DE4-0470-B217-59EC1F061E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864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CBFFC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3630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BDB7C5-445F-A3EA-B864-1310A6E33D84}"/>
              </a:ext>
            </a:extLst>
          </p:cNvPr>
          <p:cNvSpPr/>
          <p:nvPr userDrawn="1"/>
        </p:nvSpPr>
        <p:spPr>
          <a:xfrm>
            <a:off x="716043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20B2C3-6031-59F5-F968-A8A69FE0E8F5}"/>
              </a:ext>
            </a:extLst>
          </p:cNvPr>
          <p:cNvSpPr/>
          <p:nvPr userDrawn="1"/>
        </p:nvSpPr>
        <p:spPr>
          <a:xfrm>
            <a:off x="581580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938E2-1788-6D37-8F26-559FB671C06A}"/>
              </a:ext>
            </a:extLst>
          </p:cNvPr>
          <p:cNvSpPr/>
          <p:nvPr userDrawn="1"/>
        </p:nvSpPr>
        <p:spPr>
          <a:xfrm>
            <a:off x="4611768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403892-B416-C02E-F076-B678431F1830}"/>
              </a:ext>
            </a:extLst>
          </p:cNvPr>
          <p:cNvSpPr/>
          <p:nvPr userDrawn="1"/>
        </p:nvSpPr>
        <p:spPr>
          <a:xfrm>
            <a:off x="4477305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BDD74D-6A4D-4587-8D92-73FD47FF3262}"/>
              </a:ext>
            </a:extLst>
          </p:cNvPr>
          <p:cNvSpPr/>
          <p:nvPr userDrawn="1"/>
        </p:nvSpPr>
        <p:spPr>
          <a:xfrm>
            <a:off x="8402717" y="1768116"/>
            <a:ext cx="3237388" cy="4785083"/>
          </a:xfrm>
          <a:prstGeom prst="rect">
            <a:avLst/>
          </a:prstGeom>
          <a:solidFill>
            <a:srgbClr val="9A6DD3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A0C2FF-6863-78B7-5DA1-1F5B0062FF21}"/>
              </a:ext>
            </a:extLst>
          </p:cNvPr>
          <p:cNvSpPr/>
          <p:nvPr userDrawn="1"/>
        </p:nvSpPr>
        <p:spPr>
          <a:xfrm>
            <a:off x="8268254" y="1634308"/>
            <a:ext cx="3237389" cy="478508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631B427E-879C-388A-173F-3BAAAA2CB6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635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D398AB1-FA2E-2BAE-C5B6-53E0AE657AC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7393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ECB69C53-10B9-3D91-0613-6A9D0D66714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594398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A8D2134E-E476-8BDD-B8F7-4FCA33738C0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581972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9B97262-D36D-2DD9-1AA5-9396EA6444E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8373030" y="1742943"/>
            <a:ext cx="3006754" cy="71617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4D55390D-B985-4D64-A078-9BDD1A8CD180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8360604" y="2592923"/>
            <a:ext cx="3028055" cy="367471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5D9BB5EE-35D6-9DB9-A2EB-5B151C99C89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2310132" y="146810"/>
            <a:ext cx="7381875" cy="119222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E7A14-16D9-7388-CFB7-4204537754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1485" y="6489286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3879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ation (purp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806CF10-9290-EF84-5F61-B2EA5A5175DC}"/>
              </a:ext>
            </a:extLst>
          </p:cNvPr>
          <p:cNvSpPr/>
          <p:nvPr userDrawn="1"/>
        </p:nvSpPr>
        <p:spPr>
          <a:xfrm>
            <a:off x="1020934" y="804797"/>
            <a:ext cx="10457339" cy="4877006"/>
          </a:xfrm>
          <a:prstGeom prst="rect">
            <a:avLst/>
          </a:prstGeom>
          <a:solidFill>
            <a:srgbClr val="F8D4FC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E814EE-D414-94A7-AA3C-95758212569B}"/>
              </a:ext>
            </a:extLst>
          </p:cNvPr>
          <p:cNvSpPr/>
          <p:nvPr userDrawn="1"/>
        </p:nvSpPr>
        <p:spPr>
          <a:xfrm>
            <a:off x="638823" y="519251"/>
            <a:ext cx="10457337" cy="4820013"/>
          </a:xfrm>
          <a:prstGeom prst="rect">
            <a:avLst/>
          </a:prstGeom>
          <a:solidFill>
            <a:schemeClr val="bg1"/>
          </a:solidFill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F1B56-3D56-0DEC-83E4-5BD86F98D09E}"/>
              </a:ext>
            </a:extLst>
          </p:cNvPr>
          <p:cNvSpPr txBox="1"/>
          <p:nvPr userDrawn="1"/>
        </p:nvSpPr>
        <p:spPr>
          <a:xfrm>
            <a:off x="753123" y="-90348"/>
            <a:ext cx="150495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27DBA-0F7A-9D5B-F86A-63949B4E6CB4}"/>
              </a:ext>
            </a:extLst>
          </p:cNvPr>
          <p:cNvSpPr txBox="1"/>
          <p:nvPr userDrawn="1"/>
        </p:nvSpPr>
        <p:spPr>
          <a:xfrm>
            <a:off x="9591209" y="3260740"/>
            <a:ext cx="150495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700">
                <a:ln w="19050">
                  <a:solidFill>
                    <a:schemeClr val="tx1"/>
                  </a:solidFill>
                </a:ln>
                <a:solidFill>
                  <a:srgbClr val="F8D4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B96BABB4-F710-D1F5-39FB-90F3DD353A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33630" y="1950214"/>
            <a:ext cx="9721049" cy="20092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i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897F54A4-81DB-EBF1-B932-4B0C94AB7DE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020934" y="4180131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3990A6AF-C70B-3E22-63EE-12F783C58AD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20934" y="4740115"/>
            <a:ext cx="6269115" cy="43489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3E404A-8C38-A904-6ECA-25113C94E9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8899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meline Circles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C3D814D6-7CB4-C9BA-16F2-4047038D243E}"/>
              </a:ext>
            </a:extLst>
          </p:cNvPr>
          <p:cNvSpPr/>
          <p:nvPr userDrawn="1"/>
        </p:nvSpPr>
        <p:spPr>
          <a:xfrm>
            <a:off x="576978" y="1812131"/>
            <a:ext cx="2486026" cy="2595563"/>
          </a:xfrm>
          <a:prstGeom prst="ellipse">
            <a:avLst/>
          </a:prstGeom>
          <a:solidFill>
            <a:srgbClr val="CBFF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013A334-36BB-6ECD-80C9-8D95992EE9E7}"/>
              </a:ext>
            </a:extLst>
          </p:cNvPr>
          <p:cNvSpPr/>
          <p:nvPr userDrawn="1"/>
        </p:nvSpPr>
        <p:spPr>
          <a:xfrm>
            <a:off x="458391" y="1771649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AE88401-A50E-910D-E8DC-8FD373F80B77}"/>
              </a:ext>
            </a:extLst>
          </p:cNvPr>
          <p:cNvSpPr/>
          <p:nvPr userDrawn="1"/>
        </p:nvSpPr>
        <p:spPr>
          <a:xfrm>
            <a:off x="2625090" y="3910011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432692-16F8-73CA-87A3-C46D1BC05B8D}"/>
              </a:ext>
            </a:extLst>
          </p:cNvPr>
          <p:cNvSpPr/>
          <p:nvPr userDrawn="1"/>
        </p:nvSpPr>
        <p:spPr>
          <a:xfrm>
            <a:off x="2510790" y="3869530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78D24F-99CF-538F-F76B-7796EEA3DF51}"/>
              </a:ext>
            </a:extLst>
          </p:cNvPr>
          <p:cNvSpPr/>
          <p:nvPr userDrawn="1"/>
        </p:nvSpPr>
        <p:spPr>
          <a:xfrm>
            <a:off x="4835366" y="1771650"/>
            <a:ext cx="2486026" cy="2595563"/>
          </a:xfrm>
          <a:prstGeom prst="ellipse">
            <a:avLst/>
          </a:prstGeom>
          <a:solidFill>
            <a:srgbClr val="9A6DD3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02A288-8464-6DCC-61AC-ED54E45078B5}"/>
              </a:ext>
            </a:extLst>
          </p:cNvPr>
          <p:cNvSpPr/>
          <p:nvPr userDrawn="1"/>
        </p:nvSpPr>
        <p:spPr>
          <a:xfrm>
            <a:off x="4721066" y="1731169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16943CD-D689-9AC2-7AE5-0AE5659BE10B}"/>
              </a:ext>
            </a:extLst>
          </p:cNvPr>
          <p:cNvSpPr/>
          <p:nvPr userDrawn="1"/>
        </p:nvSpPr>
        <p:spPr>
          <a:xfrm>
            <a:off x="7005640" y="3910011"/>
            <a:ext cx="2486026" cy="2595563"/>
          </a:xfrm>
          <a:prstGeom prst="ellipse">
            <a:avLst/>
          </a:prstGeom>
          <a:solidFill>
            <a:srgbClr val="F8D4F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F0483DF-671F-1C81-12C1-F5C9D640F5FD}"/>
              </a:ext>
            </a:extLst>
          </p:cNvPr>
          <p:cNvSpPr/>
          <p:nvPr userDrawn="1"/>
        </p:nvSpPr>
        <p:spPr>
          <a:xfrm>
            <a:off x="6891340" y="3869530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C66AB5D-B80D-788B-3875-5624EC200D42}"/>
              </a:ext>
            </a:extLst>
          </p:cNvPr>
          <p:cNvSpPr/>
          <p:nvPr userDrawn="1"/>
        </p:nvSpPr>
        <p:spPr>
          <a:xfrm>
            <a:off x="8940165" y="1731169"/>
            <a:ext cx="2486026" cy="2595563"/>
          </a:xfrm>
          <a:prstGeom prst="ellipse">
            <a:avLst/>
          </a:prstGeom>
          <a:solidFill>
            <a:srgbClr val="A6ECF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A8990A0-2F3E-D683-07C5-D94D7FAEB846}"/>
              </a:ext>
            </a:extLst>
          </p:cNvPr>
          <p:cNvSpPr/>
          <p:nvPr userDrawn="1"/>
        </p:nvSpPr>
        <p:spPr>
          <a:xfrm>
            <a:off x="8825865" y="1690688"/>
            <a:ext cx="2486026" cy="2595563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973C0DE8-2E7C-EA42-125F-D15EDC0E1E5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80109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D3BF386-55AD-D7B8-3F0F-4F1F7466E6E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77603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51BB1033-B536-B5BA-52A0-8FDA2E38386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458391" y="158794"/>
            <a:ext cx="11242377" cy="1192223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54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84F6138-0814-0412-DF1D-C985C5F2F18A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86601" y="2069318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2E280127-ACE5-44A2-935D-995C3316D25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4984095" y="2741406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802CCF49-F7CB-EAE9-FC8C-F731DCA31C4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95041" y="2021749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9235EEAF-0253-6B33-C44A-334F861B4114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9092535" y="2693837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0F0103E-F565-3290-9042-1C170DCF15E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2962818" y="4196720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7" name="Text Placeholder 7">
            <a:extLst>
              <a:ext uri="{FF2B5EF4-FFF2-40B4-BE49-F238E27FC236}">
                <a16:creationId xmlns:a16="http://schemas.microsoft.com/office/drawing/2014/main" id="{79475FC6-38A7-8AD4-8F1A-BA3F9E6BF05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760312" y="4868808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5EE11E2-B584-D848-8581-785C5C0AB37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7321392" y="4162835"/>
            <a:ext cx="1630682" cy="62501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47710165-A169-58EC-08DA-BB1F2399175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7118886" y="4834923"/>
            <a:ext cx="2046133" cy="9206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9" name="Picture 8" descr="A white text with a black background&#10;&#10;Description automatically generated">
            <a:extLst>
              <a:ext uri="{FF2B5EF4-FFF2-40B4-BE49-F238E27FC236}">
                <a16:creationId xmlns:a16="http://schemas.microsoft.com/office/drawing/2014/main" id="{7D9B2E31-1CF4-5F44-1348-A94BAC6962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374" y="6033725"/>
            <a:ext cx="1875504" cy="790842"/>
          </a:xfrm>
          <a:prstGeom prst="rect">
            <a:avLst/>
          </a:prstGeom>
        </p:spPr>
      </p:pic>
      <p:pic>
        <p:nvPicPr>
          <p:cNvPr id="2" name="Picture 1" descr="A black and white logo&#10;&#10;Description automatically generated">
            <a:extLst>
              <a:ext uri="{FF2B5EF4-FFF2-40B4-BE49-F238E27FC236}">
                <a16:creationId xmlns:a16="http://schemas.microsoft.com/office/drawing/2014/main" id="{A7999F90-C975-6D86-92ED-5FCE0BEC83D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7680" y="5623073"/>
            <a:ext cx="3204966" cy="144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07197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66764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7432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0400" y="699247"/>
            <a:ext cx="4856803" cy="5389979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21466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4629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6717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28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2727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39544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7211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719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5127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62692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1631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3704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227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86028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4046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2289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67155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1373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3263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19468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6157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1564868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91710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6473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2323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125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56.xml"/><Relationship Id="rId18" Type="http://schemas.openxmlformats.org/officeDocument/2006/relationships/slideLayout" Target="../slideLayouts/slideLayout61.xml"/><Relationship Id="rId26" Type="http://schemas.openxmlformats.org/officeDocument/2006/relationships/slideLayout" Target="../slideLayouts/slideLayout69.xml"/><Relationship Id="rId39" Type="http://schemas.openxmlformats.org/officeDocument/2006/relationships/slideLayout" Target="../slideLayouts/slideLayout82.xml"/><Relationship Id="rId21" Type="http://schemas.openxmlformats.org/officeDocument/2006/relationships/slideLayout" Target="../slideLayouts/slideLayout64.xml"/><Relationship Id="rId34" Type="http://schemas.openxmlformats.org/officeDocument/2006/relationships/slideLayout" Target="../slideLayouts/slideLayout77.xml"/><Relationship Id="rId42" Type="http://schemas.openxmlformats.org/officeDocument/2006/relationships/slideLayout" Target="../slideLayouts/slideLayout85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20" Type="http://schemas.openxmlformats.org/officeDocument/2006/relationships/slideLayout" Target="../slideLayouts/slideLayout63.xml"/><Relationship Id="rId29" Type="http://schemas.openxmlformats.org/officeDocument/2006/relationships/slideLayout" Target="../slideLayouts/slideLayout72.xml"/><Relationship Id="rId41" Type="http://schemas.openxmlformats.org/officeDocument/2006/relationships/slideLayout" Target="../slideLayouts/slideLayout84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24" Type="http://schemas.openxmlformats.org/officeDocument/2006/relationships/slideLayout" Target="../slideLayouts/slideLayout67.xml"/><Relationship Id="rId32" Type="http://schemas.openxmlformats.org/officeDocument/2006/relationships/slideLayout" Target="../slideLayouts/slideLayout75.xml"/><Relationship Id="rId37" Type="http://schemas.openxmlformats.org/officeDocument/2006/relationships/slideLayout" Target="../slideLayouts/slideLayout80.xml"/><Relationship Id="rId40" Type="http://schemas.openxmlformats.org/officeDocument/2006/relationships/slideLayout" Target="../slideLayouts/slideLayout83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23" Type="http://schemas.openxmlformats.org/officeDocument/2006/relationships/slideLayout" Target="../slideLayouts/slideLayout66.xml"/><Relationship Id="rId28" Type="http://schemas.openxmlformats.org/officeDocument/2006/relationships/slideLayout" Target="../slideLayouts/slideLayout71.xml"/><Relationship Id="rId36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53.xml"/><Relationship Id="rId19" Type="http://schemas.openxmlformats.org/officeDocument/2006/relationships/slideLayout" Target="../slideLayouts/slideLayout62.xml"/><Relationship Id="rId31" Type="http://schemas.openxmlformats.org/officeDocument/2006/relationships/slideLayout" Target="../slideLayouts/slideLayout74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Relationship Id="rId22" Type="http://schemas.openxmlformats.org/officeDocument/2006/relationships/slideLayout" Target="../slideLayouts/slideLayout65.xml"/><Relationship Id="rId27" Type="http://schemas.openxmlformats.org/officeDocument/2006/relationships/slideLayout" Target="../slideLayouts/slideLayout70.xml"/><Relationship Id="rId30" Type="http://schemas.openxmlformats.org/officeDocument/2006/relationships/slideLayout" Target="../slideLayouts/slideLayout73.xml"/><Relationship Id="rId35" Type="http://schemas.openxmlformats.org/officeDocument/2006/relationships/slideLayout" Target="../slideLayouts/slideLayout78.xml"/><Relationship Id="rId43" Type="http://schemas.openxmlformats.org/officeDocument/2006/relationships/theme" Target="../theme/theme2.xml"/><Relationship Id="rId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5.xml"/><Relationship Id="rId17" Type="http://schemas.openxmlformats.org/officeDocument/2006/relationships/slideLayout" Target="../slideLayouts/slideLayout60.xml"/><Relationship Id="rId25" Type="http://schemas.openxmlformats.org/officeDocument/2006/relationships/slideLayout" Target="../slideLayouts/slideLayout68.xml"/><Relationship Id="rId33" Type="http://schemas.openxmlformats.org/officeDocument/2006/relationships/slideLayout" Target="../slideLayouts/slideLayout76.xml"/><Relationship Id="rId38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7" r:id="rId1"/>
    <p:sldLayoutId id="2147483697" r:id="rId2"/>
    <p:sldLayoutId id="2147483710" r:id="rId3"/>
    <p:sldLayoutId id="2147483722" r:id="rId4"/>
    <p:sldLayoutId id="2147483709" r:id="rId5"/>
    <p:sldLayoutId id="2147483723" r:id="rId6"/>
    <p:sldLayoutId id="2147483721" r:id="rId7"/>
    <p:sldLayoutId id="2147483724" r:id="rId8"/>
    <p:sldLayoutId id="2147483715" r:id="rId9"/>
    <p:sldLayoutId id="2147483725" r:id="rId10"/>
    <p:sldLayoutId id="2147483716" r:id="rId11"/>
    <p:sldLayoutId id="2147483726" r:id="rId12"/>
    <p:sldLayoutId id="2147483719" r:id="rId13"/>
    <p:sldLayoutId id="2147483772" r:id="rId14"/>
    <p:sldLayoutId id="2147483771" r:id="rId15"/>
    <p:sldLayoutId id="2147483704" r:id="rId16"/>
    <p:sldLayoutId id="2147483679" r:id="rId17"/>
    <p:sldLayoutId id="2147483706" r:id="rId18"/>
    <p:sldLayoutId id="2147483682" r:id="rId19"/>
    <p:sldLayoutId id="2147483691" r:id="rId20"/>
    <p:sldLayoutId id="2147483696" r:id="rId21"/>
    <p:sldLayoutId id="2147483699" r:id="rId22"/>
    <p:sldLayoutId id="2147483694" r:id="rId23"/>
    <p:sldLayoutId id="2147483698" r:id="rId24"/>
    <p:sldLayoutId id="2147483685" r:id="rId25"/>
    <p:sldLayoutId id="2147483692" r:id="rId26"/>
    <p:sldLayoutId id="2147483680" r:id="rId27"/>
    <p:sldLayoutId id="2147483703" r:id="rId28"/>
    <p:sldLayoutId id="2147483693" r:id="rId29"/>
    <p:sldLayoutId id="2147483683" r:id="rId30"/>
    <p:sldLayoutId id="2147483678" r:id="rId31"/>
    <p:sldLayoutId id="2147483689" r:id="rId32"/>
    <p:sldLayoutId id="2147483690" r:id="rId33"/>
    <p:sldLayoutId id="2147483676" r:id="rId34"/>
    <p:sldLayoutId id="2147483695" r:id="rId35"/>
    <p:sldLayoutId id="2147483700" r:id="rId36"/>
    <p:sldLayoutId id="2147483705" r:id="rId37"/>
    <p:sldLayoutId id="2147483681" r:id="rId38"/>
    <p:sldLayoutId id="2147483702" r:id="rId39"/>
    <p:sldLayoutId id="2147483684" r:id="rId40"/>
    <p:sldLayoutId id="2147483687" r:id="rId41"/>
    <p:sldLayoutId id="2147483688" r:id="rId42"/>
    <p:sldLayoutId id="2147483701" r:id="rId4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06324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  <p:sldLayoutId id="2147483747" r:id="rId19"/>
    <p:sldLayoutId id="2147483748" r:id="rId20"/>
    <p:sldLayoutId id="2147483749" r:id="rId21"/>
    <p:sldLayoutId id="2147483750" r:id="rId22"/>
    <p:sldLayoutId id="2147483751" r:id="rId23"/>
    <p:sldLayoutId id="2147483752" r:id="rId24"/>
    <p:sldLayoutId id="2147483753" r:id="rId25"/>
    <p:sldLayoutId id="2147483754" r:id="rId26"/>
    <p:sldLayoutId id="2147483755" r:id="rId27"/>
    <p:sldLayoutId id="2147483756" r:id="rId28"/>
    <p:sldLayoutId id="2147483757" r:id="rId29"/>
    <p:sldLayoutId id="2147483758" r:id="rId30"/>
    <p:sldLayoutId id="2147483759" r:id="rId31"/>
    <p:sldLayoutId id="2147483760" r:id="rId32"/>
    <p:sldLayoutId id="2147483761" r:id="rId33"/>
    <p:sldLayoutId id="2147483762" r:id="rId34"/>
    <p:sldLayoutId id="2147483763" r:id="rId35"/>
    <p:sldLayoutId id="2147483764" r:id="rId36"/>
    <p:sldLayoutId id="2147483765" r:id="rId37"/>
    <p:sldLayoutId id="2147483766" r:id="rId38"/>
    <p:sldLayoutId id="2147483767" r:id="rId39"/>
    <p:sldLayoutId id="2147483768" r:id="rId40"/>
    <p:sldLayoutId id="2147483769" r:id="rId41"/>
    <p:sldLayoutId id="2147483770" r:id="rId4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0.sv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www.youtube.com/watch?v=F0GJCKjY9B8" TargetMode="External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svg"/><Relationship Id="rId7" Type="http://schemas.openxmlformats.org/officeDocument/2006/relationships/image" Target="../media/image45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4.png"/><Relationship Id="rId11" Type="http://schemas.openxmlformats.org/officeDocument/2006/relationships/image" Target="../media/image49.svg"/><Relationship Id="rId5" Type="http://schemas.openxmlformats.org/officeDocument/2006/relationships/image" Target="../media/image43.sv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sv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wE_hp1fc34&amp;feature=youtu.be" TargetMode="External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E02EFC-B0E9-D6BD-20E7-EFFB8C761B5D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226411" y="2227951"/>
            <a:ext cx="7806420" cy="1789465"/>
          </a:xfrm>
        </p:spPr>
        <p:txBody>
          <a:bodyPr/>
          <a:lstStyle/>
          <a:p>
            <a:r>
              <a:rPr lang="en-GB" sz="6000"/>
              <a:t>KentChoices - Part 2: Personal Statements and Applying</a:t>
            </a:r>
          </a:p>
          <a:p>
            <a:endParaRPr lang="en-GB" sz="6000"/>
          </a:p>
        </p:txBody>
      </p:sp>
    </p:spTree>
    <p:extLst>
      <p:ext uri="{BB962C8B-B14F-4D97-AF65-F5344CB8AC3E}">
        <p14:creationId xmlns:p14="http://schemas.microsoft.com/office/powerpoint/2010/main" val="269908077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D6ECF4F-5AE2-AF31-1FBF-776568EB5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7929" y="395242"/>
            <a:ext cx="10672030" cy="4663839"/>
          </a:xfrm>
        </p:spPr>
        <p:txBody>
          <a:bodyPr/>
          <a:lstStyle/>
          <a:p>
            <a:pPr algn="ctr"/>
            <a:r>
              <a:rPr lang="en-GB" sz="5400" b="1">
                <a:latin typeface="Source Serif Pro" panose="02040603050405020204" pitchFamily="18" charset="0"/>
                <a:ea typeface="Source Serif Pro" panose="02040603050405020204" pitchFamily="18" charset="0"/>
              </a:rPr>
              <a:t>KentChoices: Can you find?</a:t>
            </a:r>
          </a:p>
          <a:p>
            <a:endParaRPr lang="en-GB" sz="6600" b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3E9D4F-FB9A-0D3B-FCC7-B3BCE4DEB321}"/>
              </a:ext>
            </a:extLst>
          </p:cNvPr>
          <p:cNvSpPr txBox="1"/>
          <p:nvPr/>
        </p:nvSpPr>
        <p:spPr>
          <a:xfrm>
            <a:off x="652041" y="1520785"/>
            <a:ext cx="831729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chemeClr val="tx2"/>
                </a:solidFill>
              </a:rPr>
              <a:t>Last lesson you spent time exploring KentChoices and setting up your profile. </a:t>
            </a:r>
          </a:p>
          <a:p>
            <a:endParaRPr lang="en-GB" sz="1800" i="1">
              <a:solidFill>
                <a:schemeClr val="tx2"/>
              </a:solidFill>
            </a:endParaRPr>
          </a:p>
          <a:p>
            <a:r>
              <a:rPr lang="en-GB" sz="3200" i="1">
                <a:solidFill>
                  <a:schemeClr val="tx2"/>
                </a:solidFill>
              </a:rPr>
              <a:t>Task:</a:t>
            </a:r>
          </a:p>
          <a:p>
            <a:r>
              <a:rPr lang="en-GB" sz="3200">
                <a:solidFill>
                  <a:schemeClr val="tx2"/>
                </a:solidFill>
              </a:rPr>
              <a:t>Can you remember where you find key pieces of information? Using KentChoices, can you find the answers to these following questions? </a:t>
            </a:r>
          </a:p>
        </p:txBody>
      </p:sp>
    </p:spTree>
    <p:extLst>
      <p:ext uri="{BB962C8B-B14F-4D97-AF65-F5344CB8AC3E}">
        <p14:creationId xmlns:p14="http://schemas.microsoft.com/office/powerpoint/2010/main" val="1255131152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B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1328EE32-BE34-6425-E075-ACA01884CDFF}"/>
              </a:ext>
            </a:extLst>
          </p:cNvPr>
          <p:cNvGrpSpPr/>
          <p:nvPr/>
        </p:nvGrpSpPr>
        <p:grpSpPr>
          <a:xfrm>
            <a:off x="991882" y="-830655"/>
            <a:ext cx="4355892" cy="4355892"/>
            <a:chOff x="991882" y="-830655"/>
            <a:chExt cx="4355892" cy="4355892"/>
          </a:xfrm>
        </p:grpSpPr>
        <p:pic>
          <p:nvPicPr>
            <p:cNvPr id="9" name="Graphic 8" descr="Magnifying glass with solid fill">
              <a:extLst>
                <a:ext uri="{FF2B5EF4-FFF2-40B4-BE49-F238E27FC236}">
                  <a16:creationId xmlns:a16="http://schemas.microsoft.com/office/drawing/2014/main" id="{22171990-767C-A11B-0B9C-B92DC41168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5904625">
              <a:off x="991882" y="-830655"/>
              <a:ext cx="4355892" cy="435589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C933601-FE44-DDD3-4A8D-7549547D97F6}"/>
                </a:ext>
              </a:extLst>
            </p:cNvPr>
            <p:cNvSpPr txBox="1"/>
            <p:nvPr/>
          </p:nvSpPr>
          <p:spPr>
            <a:xfrm>
              <a:off x="1759610" y="1096654"/>
              <a:ext cx="2079144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What is the KentChoices phone number?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D278FDB-D227-E196-9E4B-0C9E22C4DD6E}"/>
              </a:ext>
            </a:extLst>
          </p:cNvPr>
          <p:cNvGrpSpPr/>
          <p:nvPr/>
        </p:nvGrpSpPr>
        <p:grpSpPr>
          <a:xfrm>
            <a:off x="7504941" y="-1389328"/>
            <a:ext cx="5299018" cy="5299018"/>
            <a:chOff x="7504941" y="-1389328"/>
            <a:chExt cx="5299018" cy="5299018"/>
          </a:xfrm>
        </p:grpSpPr>
        <p:pic>
          <p:nvPicPr>
            <p:cNvPr id="8" name="Graphic 7" descr="Magnifying glass with solid fill">
              <a:extLst>
                <a:ext uri="{FF2B5EF4-FFF2-40B4-BE49-F238E27FC236}">
                  <a16:creationId xmlns:a16="http://schemas.microsoft.com/office/drawing/2014/main" id="{BC4CC083-80EF-9994-7F61-CE05B2780D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08412">
              <a:off x="7504941" y="-1389328"/>
              <a:ext cx="5299018" cy="5299018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B0BB189-FD62-2581-F11C-29F97B0CB83D}"/>
                </a:ext>
              </a:extLst>
            </p:cNvPr>
            <p:cNvSpPr txBox="1"/>
            <p:nvPr/>
          </p:nvSpPr>
          <p:spPr>
            <a:xfrm>
              <a:off x="8192647" y="527882"/>
              <a:ext cx="242205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When and where is the next open day happening in Kent?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11E0F1C-0A71-0BC2-75A5-CB8616F612BF}"/>
              </a:ext>
            </a:extLst>
          </p:cNvPr>
          <p:cNvGrpSpPr/>
          <p:nvPr/>
        </p:nvGrpSpPr>
        <p:grpSpPr>
          <a:xfrm>
            <a:off x="8121650" y="2914650"/>
            <a:ext cx="4984750" cy="4984750"/>
            <a:chOff x="8121650" y="2914650"/>
            <a:chExt cx="4984750" cy="4984750"/>
          </a:xfrm>
        </p:grpSpPr>
        <p:pic>
          <p:nvPicPr>
            <p:cNvPr id="3" name="Graphic 2" descr="Magnifying glass with solid fill">
              <a:extLst>
                <a:ext uri="{FF2B5EF4-FFF2-40B4-BE49-F238E27FC236}">
                  <a16:creationId xmlns:a16="http://schemas.microsoft.com/office/drawing/2014/main" id="{DDE66890-26FB-7933-97F0-3042F0801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121650" y="2914650"/>
              <a:ext cx="4984750" cy="498475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445964-41B5-11C1-7AC9-44210A144CF6}"/>
                </a:ext>
              </a:extLst>
            </p:cNvPr>
            <p:cNvSpPr txBox="1"/>
            <p:nvPr/>
          </p:nvSpPr>
          <p:spPr>
            <a:xfrm>
              <a:off x="9000090" y="3899298"/>
              <a:ext cx="2106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>
                  <a:solidFill>
                    <a:schemeClr val="accent2"/>
                  </a:solidFill>
                  <a:latin typeface="DM Sans" pitchFamily="2" charset="0"/>
                </a:rPr>
                <a:t>What are </a:t>
              </a:r>
            </a:p>
            <a:p>
              <a:pPr algn="ctr"/>
              <a:r>
                <a:rPr lang="en-GB" sz="2000">
                  <a:solidFill>
                    <a:schemeClr val="accent2"/>
                  </a:solidFill>
                  <a:latin typeface="DM Sans" pitchFamily="2" charset="0"/>
                </a:rPr>
                <a:t>the entry requirements for Dog Grooming at ‘Demo School’?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E1939BE-C129-3A6B-D250-2E637BAEB4D4}"/>
              </a:ext>
            </a:extLst>
          </p:cNvPr>
          <p:cNvGrpSpPr/>
          <p:nvPr/>
        </p:nvGrpSpPr>
        <p:grpSpPr>
          <a:xfrm>
            <a:off x="-609307" y="2641892"/>
            <a:ext cx="4355892" cy="4355892"/>
            <a:chOff x="-609307" y="2641892"/>
            <a:chExt cx="4355892" cy="4355892"/>
          </a:xfrm>
        </p:grpSpPr>
        <p:pic>
          <p:nvPicPr>
            <p:cNvPr id="5" name="Graphic 4" descr="Magnifying glass with solid fill">
              <a:extLst>
                <a:ext uri="{FF2B5EF4-FFF2-40B4-BE49-F238E27FC236}">
                  <a16:creationId xmlns:a16="http://schemas.microsoft.com/office/drawing/2014/main" id="{6AE0A999-F918-E041-2BB8-29694A2E21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8163081">
              <a:off x="-609307" y="2641892"/>
              <a:ext cx="4355892" cy="435589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544A87B-2B72-D838-4EC3-F8A4A9B08E66}"/>
                </a:ext>
              </a:extLst>
            </p:cNvPr>
            <p:cNvSpPr txBox="1"/>
            <p:nvPr/>
          </p:nvSpPr>
          <p:spPr>
            <a:xfrm>
              <a:off x="1153982" y="3976242"/>
              <a:ext cx="2123199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200">
                  <a:solidFill>
                    <a:schemeClr val="accent2"/>
                  </a:solidFill>
                  <a:latin typeface="DM Sans" pitchFamily="2" charset="0"/>
                </a:rPr>
                <a:t>When do applications opens for ‘Demo School’?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D76EF7-0A8B-6C7C-0FA0-7F4904740CEE}"/>
              </a:ext>
            </a:extLst>
          </p:cNvPr>
          <p:cNvGrpSpPr/>
          <p:nvPr/>
        </p:nvGrpSpPr>
        <p:grpSpPr>
          <a:xfrm>
            <a:off x="3056964" y="1671151"/>
            <a:ext cx="5961401" cy="5961401"/>
            <a:chOff x="3056964" y="1671151"/>
            <a:chExt cx="5961401" cy="5961401"/>
          </a:xfrm>
        </p:grpSpPr>
        <p:pic>
          <p:nvPicPr>
            <p:cNvPr id="7" name="Graphic 6" descr="Magnifying glass with solid fill">
              <a:extLst>
                <a:ext uri="{FF2B5EF4-FFF2-40B4-BE49-F238E27FC236}">
                  <a16:creationId xmlns:a16="http://schemas.microsoft.com/office/drawing/2014/main" id="{DD07C2DA-77BD-DDE2-E71D-CDDA02A610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3444867">
              <a:off x="3056964" y="1671151"/>
              <a:ext cx="5961401" cy="5961401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D39628B-8AEA-C25E-85FD-8B94512ED047}"/>
                </a:ext>
              </a:extLst>
            </p:cNvPr>
            <p:cNvSpPr txBox="1"/>
            <p:nvPr/>
          </p:nvSpPr>
          <p:spPr>
            <a:xfrm>
              <a:off x="4892713" y="2980844"/>
              <a:ext cx="2580518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Which five courses does the ‘Demo School’ offer?</a:t>
              </a: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C4540A7E-74B5-2D7E-D10B-A3D5A06256CA}"/>
              </a:ext>
            </a:extLst>
          </p:cNvPr>
          <p:cNvSpPr txBox="1"/>
          <p:nvPr/>
        </p:nvSpPr>
        <p:spPr>
          <a:xfrm>
            <a:off x="4648202" y="293698"/>
            <a:ext cx="2865739" cy="1323439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Can you find?</a:t>
            </a:r>
          </a:p>
        </p:txBody>
      </p:sp>
    </p:spTree>
    <p:extLst>
      <p:ext uri="{BB962C8B-B14F-4D97-AF65-F5344CB8AC3E}">
        <p14:creationId xmlns:p14="http://schemas.microsoft.com/office/powerpoint/2010/main" val="11659889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93F3B-DF4C-AF5A-BDAA-6D163EA32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 descr="Magnifying glass with solid fill">
            <a:extLst>
              <a:ext uri="{FF2B5EF4-FFF2-40B4-BE49-F238E27FC236}">
                <a16:creationId xmlns:a16="http://schemas.microsoft.com/office/drawing/2014/main" id="{A812A558-EAF4-933E-329A-BC2F78C8C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650" y="2914650"/>
            <a:ext cx="4984750" cy="4984750"/>
          </a:xfrm>
          <a:prstGeom prst="rect">
            <a:avLst/>
          </a:prstGeom>
        </p:spPr>
      </p:pic>
      <p:pic>
        <p:nvPicPr>
          <p:cNvPr id="7" name="Graphic 6" descr="Magnifying glass with solid fill">
            <a:extLst>
              <a:ext uri="{FF2B5EF4-FFF2-40B4-BE49-F238E27FC236}">
                <a16:creationId xmlns:a16="http://schemas.microsoft.com/office/drawing/2014/main" id="{C05941F0-2F8B-5014-21AE-231B936C1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3444867">
            <a:off x="3056964" y="1671151"/>
            <a:ext cx="5961401" cy="5961401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C41DC04C-4F58-A018-2408-DF247F697757}"/>
              </a:ext>
            </a:extLst>
          </p:cNvPr>
          <p:cNvGrpSpPr/>
          <p:nvPr/>
        </p:nvGrpSpPr>
        <p:grpSpPr>
          <a:xfrm>
            <a:off x="991882" y="-830655"/>
            <a:ext cx="4355892" cy="4355892"/>
            <a:chOff x="991882" y="-830655"/>
            <a:chExt cx="4355892" cy="4355892"/>
          </a:xfrm>
        </p:grpSpPr>
        <p:pic>
          <p:nvPicPr>
            <p:cNvPr id="9" name="Graphic 8" descr="Magnifying glass with solid fill">
              <a:extLst>
                <a:ext uri="{FF2B5EF4-FFF2-40B4-BE49-F238E27FC236}">
                  <a16:creationId xmlns:a16="http://schemas.microsoft.com/office/drawing/2014/main" id="{F5581BFB-0E34-B956-7FCF-4A602BDBD1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5904625">
              <a:off x="991882" y="-830655"/>
              <a:ext cx="4355892" cy="435589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2576F29-2529-9B40-CB75-7067E6DB1AFD}"/>
                </a:ext>
              </a:extLst>
            </p:cNvPr>
            <p:cNvSpPr txBox="1"/>
            <p:nvPr/>
          </p:nvSpPr>
          <p:spPr>
            <a:xfrm>
              <a:off x="1738863" y="1408791"/>
              <a:ext cx="20791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03301 651 120</a:t>
              </a:r>
              <a:endParaRPr lang="en-GB" sz="3600">
                <a:solidFill>
                  <a:schemeClr val="accent2"/>
                </a:solidFill>
                <a:latin typeface="DM Sans" pitchFamily="2" charset="0"/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D7CECCA-77E4-E7DB-6184-93D6AF64BF42}"/>
              </a:ext>
            </a:extLst>
          </p:cNvPr>
          <p:cNvSpPr txBox="1"/>
          <p:nvPr/>
        </p:nvSpPr>
        <p:spPr>
          <a:xfrm>
            <a:off x="4922025" y="2951749"/>
            <a:ext cx="296744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Dog Grooming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Business Studies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Forensic Science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Criminology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Maths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7DC0244-5477-3D71-AC89-3567A110D2F9}"/>
              </a:ext>
            </a:extLst>
          </p:cNvPr>
          <p:cNvGrpSpPr/>
          <p:nvPr/>
        </p:nvGrpSpPr>
        <p:grpSpPr>
          <a:xfrm>
            <a:off x="7504941" y="-1389328"/>
            <a:ext cx="5299018" cy="5299018"/>
            <a:chOff x="7504941" y="-1389328"/>
            <a:chExt cx="5299018" cy="5299018"/>
          </a:xfrm>
        </p:grpSpPr>
        <p:pic>
          <p:nvPicPr>
            <p:cNvPr id="8" name="Graphic 7" descr="Magnifying glass with solid fill">
              <a:extLst>
                <a:ext uri="{FF2B5EF4-FFF2-40B4-BE49-F238E27FC236}">
                  <a16:creationId xmlns:a16="http://schemas.microsoft.com/office/drawing/2014/main" id="{F4226782-FE86-ABF4-9100-388774FA06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08412">
              <a:off x="7504941" y="-1389328"/>
              <a:ext cx="5299018" cy="5299018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A9ABF48-AB59-13BA-0571-D367A650C12C}"/>
                </a:ext>
              </a:extLst>
            </p:cNvPr>
            <p:cNvSpPr txBox="1"/>
            <p:nvPr/>
          </p:nvSpPr>
          <p:spPr>
            <a:xfrm>
              <a:off x="8325282" y="1020324"/>
              <a:ext cx="22034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Check in ‘Events’ Tab 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94E2C94E-8457-4A06-0226-8BCACAC11848}"/>
              </a:ext>
            </a:extLst>
          </p:cNvPr>
          <p:cNvSpPr txBox="1"/>
          <p:nvPr/>
        </p:nvSpPr>
        <p:spPr>
          <a:xfrm>
            <a:off x="8894245" y="4116582"/>
            <a:ext cx="246867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4</a:t>
            </a:r>
            <a:r>
              <a:rPr lang="en-GB" sz="2200" b="1">
                <a:solidFill>
                  <a:schemeClr val="accent2"/>
                </a:solidFill>
                <a:latin typeface="DM Sans" pitchFamily="2" charset="0"/>
              </a:rPr>
              <a:t> </a:t>
            </a:r>
            <a:r>
              <a:rPr lang="en-GB" sz="2200">
                <a:solidFill>
                  <a:schemeClr val="accent2"/>
                </a:solidFill>
                <a:latin typeface="DM Sans" pitchFamily="2" charset="0"/>
              </a:rPr>
              <a:t>GSCEs at Grade 5 or above – Including English and Maths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66CBBD7-71BA-DCAE-A8E5-8043CB8CC1B9}"/>
              </a:ext>
            </a:extLst>
          </p:cNvPr>
          <p:cNvGrpSpPr/>
          <p:nvPr/>
        </p:nvGrpSpPr>
        <p:grpSpPr>
          <a:xfrm>
            <a:off x="-609307" y="2641892"/>
            <a:ext cx="4355892" cy="4355892"/>
            <a:chOff x="-609307" y="2641892"/>
            <a:chExt cx="4355892" cy="4355892"/>
          </a:xfrm>
        </p:grpSpPr>
        <p:pic>
          <p:nvPicPr>
            <p:cNvPr id="5" name="Graphic 4" descr="Magnifying glass with solid fill">
              <a:extLst>
                <a:ext uri="{FF2B5EF4-FFF2-40B4-BE49-F238E27FC236}">
                  <a16:creationId xmlns:a16="http://schemas.microsoft.com/office/drawing/2014/main" id="{1E448184-EFF3-FD6A-CA80-74D0142F53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8163081">
              <a:off x="-609307" y="2641892"/>
              <a:ext cx="4355892" cy="435589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D8D8CF3-4ACB-8CED-47D3-06F938BFC546}"/>
                </a:ext>
              </a:extLst>
            </p:cNvPr>
            <p:cNvSpPr txBox="1"/>
            <p:nvPr/>
          </p:nvSpPr>
          <p:spPr>
            <a:xfrm>
              <a:off x="1082924" y="4269713"/>
              <a:ext cx="21231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Monday 3</a:t>
              </a:r>
              <a:r>
                <a:rPr lang="en-GB" sz="2400" baseline="30000">
                  <a:solidFill>
                    <a:schemeClr val="accent2"/>
                  </a:solidFill>
                  <a:latin typeface="DM Sans" pitchFamily="2" charset="0"/>
                </a:rPr>
                <a:t>rd</a:t>
              </a:r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 November 2025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F9CF5B8-E046-99FF-233B-EF8900923F58}"/>
              </a:ext>
            </a:extLst>
          </p:cNvPr>
          <p:cNvSpPr txBox="1"/>
          <p:nvPr/>
        </p:nvSpPr>
        <p:spPr>
          <a:xfrm>
            <a:off x="4750573" y="491220"/>
            <a:ext cx="2544263" cy="707886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Answers!</a:t>
            </a:r>
          </a:p>
        </p:txBody>
      </p:sp>
    </p:spTree>
    <p:extLst>
      <p:ext uri="{BB962C8B-B14F-4D97-AF65-F5344CB8AC3E}">
        <p14:creationId xmlns:p14="http://schemas.microsoft.com/office/powerpoint/2010/main" val="987902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7F503-515B-C484-F65D-68AE1A2EC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E92F757D-7559-F9F7-1B4F-062F6FB8FF1D}"/>
              </a:ext>
            </a:extLst>
          </p:cNvPr>
          <p:cNvGrpSpPr/>
          <p:nvPr/>
        </p:nvGrpSpPr>
        <p:grpSpPr>
          <a:xfrm>
            <a:off x="-609307" y="104172"/>
            <a:ext cx="6894360" cy="6893612"/>
            <a:chOff x="-609307" y="2641892"/>
            <a:chExt cx="4355892" cy="4355892"/>
          </a:xfrm>
        </p:grpSpPr>
        <p:pic>
          <p:nvPicPr>
            <p:cNvPr id="5" name="Graphic 4" descr="Magnifying glass with solid fill">
              <a:extLst>
                <a:ext uri="{FF2B5EF4-FFF2-40B4-BE49-F238E27FC236}">
                  <a16:creationId xmlns:a16="http://schemas.microsoft.com/office/drawing/2014/main" id="{499939A6-370A-2C61-EBAF-992C90EB11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8163081">
              <a:off x="-609307" y="2641892"/>
              <a:ext cx="4355892" cy="435589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904FD4A-10A7-50A9-FC0E-1C7754CDE0AF}"/>
                </a:ext>
              </a:extLst>
            </p:cNvPr>
            <p:cNvSpPr txBox="1"/>
            <p:nvPr/>
          </p:nvSpPr>
          <p:spPr>
            <a:xfrm>
              <a:off x="1127252" y="4207239"/>
              <a:ext cx="2123199" cy="12251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>
                  <a:solidFill>
                    <a:schemeClr val="accent2"/>
                  </a:solidFill>
                  <a:latin typeface="DM Sans" pitchFamily="2" charset="0"/>
                </a:rPr>
                <a:t>Monday 3</a:t>
              </a:r>
              <a:r>
                <a:rPr lang="en-GB" sz="4000" baseline="30000">
                  <a:solidFill>
                    <a:schemeClr val="accent2"/>
                  </a:solidFill>
                  <a:latin typeface="DM Sans" pitchFamily="2" charset="0"/>
                </a:rPr>
                <a:t>rd</a:t>
              </a:r>
              <a:r>
                <a:rPr lang="en-GB" sz="4000">
                  <a:solidFill>
                    <a:schemeClr val="accent2"/>
                  </a:solidFill>
                  <a:latin typeface="DM Sans" pitchFamily="2" charset="0"/>
                </a:rPr>
                <a:t> November 2025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FB98F0F-BB2D-8F1A-965C-3F4812CF5A5E}"/>
              </a:ext>
            </a:extLst>
          </p:cNvPr>
          <p:cNvGrpSpPr/>
          <p:nvPr/>
        </p:nvGrpSpPr>
        <p:grpSpPr>
          <a:xfrm>
            <a:off x="3412878" y="95970"/>
            <a:ext cx="8334773" cy="5687977"/>
            <a:chOff x="3412878" y="95970"/>
            <a:chExt cx="8334773" cy="5687977"/>
          </a:xfrm>
        </p:grpSpPr>
        <p:sp>
          <p:nvSpPr>
            <p:cNvPr id="21" name="Arrow: U-Turn 20">
              <a:extLst>
                <a:ext uri="{FF2B5EF4-FFF2-40B4-BE49-F238E27FC236}">
                  <a16:creationId xmlns:a16="http://schemas.microsoft.com/office/drawing/2014/main" id="{B9C083AF-29E7-D42A-A692-380A8A7B2FB7}"/>
                </a:ext>
              </a:extLst>
            </p:cNvPr>
            <p:cNvSpPr/>
            <p:nvPr/>
          </p:nvSpPr>
          <p:spPr>
            <a:xfrm flipH="1">
              <a:off x="3412878" y="95970"/>
              <a:ext cx="4252362" cy="1661160"/>
            </a:xfrm>
            <a:prstGeom prst="uturnArrow">
              <a:avLst>
                <a:gd name="adj1" fmla="val 19495"/>
                <a:gd name="adj2" fmla="val 25000"/>
                <a:gd name="adj3" fmla="val 25000"/>
                <a:gd name="adj4" fmla="val 43750"/>
                <a:gd name="adj5" fmla="val 75000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EBB83BDC-0AA0-33C6-9EC1-5CFB35ACB18D}"/>
                </a:ext>
              </a:extLst>
            </p:cNvPr>
            <p:cNvGrpSpPr/>
            <p:nvPr/>
          </p:nvGrpSpPr>
          <p:grpSpPr>
            <a:xfrm>
              <a:off x="6692212" y="1167299"/>
              <a:ext cx="5055439" cy="4616648"/>
              <a:chOff x="6573649" y="1350375"/>
              <a:chExt cx="5055439" cy="4616648"/>
            </a:xfrm>
          </p:grpSpPr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A876938-A4B2-A4C4-2BE3-35A27654940C}"/>
                  </a:ext>
                </a:extLst>
              </p:cNvPr>
              <p:cNvSpPr txBox="1"/>
              <p:nvPr/>
            </p:nvSpPr>
            <p:spPr>
              <a:xfrm>
                <a:off x="6573649" y="1350375"/>
                <a:ext cx="5055439" cy="4616648"/>
              </a:xfrm>
              <a:prstGeom prst="rect">
                <a:avLst/>
              </a:prstGeom>
              <a:solidFill>
                <a:schemeClr val="tx1"/>
              </a:solidFill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endParaRPr lang="en-GB" sz="2800">
                  <a:latin typeface="Aptos" panose="020B0004020202020204" pitchFamily="34" charset="0"/>
                </a:endParaRPr>
              </a:p>
              <a:p>
                <a:pPr algn="ctr"/>
                <a:r>
                  <a:rPr lang="en-GB" sz="2800">
                    <a:solidFill>
                      <a:schemeClr val="accent2"/>
                    </a:solidFill>
                    <a:latin typeface="DM Sans" pitchFamily="2" charset="0"/>
                  </a:rPr>
                  <a:t>Date to remember </a:t>
                </a:r>
              </a:p>
              <a:p>
                <a:pPr algn="ctr"/>
                <a:endParaRPr lang="en-GB" sz="2800">
                  <a:solidFill>
                    <a:schemeClr val="accent2"/>
                  </a:solidFill>
                  <a:latin typeface="DM Sans" pitchFamily="2" charset="0"/>
                </a:endParaRPr>
              </a:p>
              <a:p>
                <a:pPr algn="ctr"/>
                <a:r>
                  <a:rPr lang="en-GB" sz="2800">
                    <a:solidFill>
                      <a:schemeClr val="accent2"/>
                    </a:solidFill>
                    <a:latin typeface="DM Sans" pitchFamily="2" charset="0"/>
                  </a:rPr>
                  <a:t>This is when applications open!</a:t>
                </a:r>
              </a:p>
              <a:p>
                <a:pPr algn="ctr"/>
                <a:endParaRPr lang="en-GB" sz="1000">
                  <a:solidFill>
                    <a:schemeClr val="accent2"/>
                  </a:solidFill>
                  <a:latin typeface="DM Sans" pitchFamily="2" charset="0"/>
                </a:endParaRPr>
              </a:p>
              <a:p>
                <a:pPr algn="ctr"/>
                <a:r>
                  <a:rPr lang="en-GB" sz="2800" b="1">
                    <a:solidFill>
                      <a:schemeClr val="accent2"/>
                    </a:solidFill>
                    <a:latin typeface="DM Sans" pitchFamily="2" charset="0"/>
                  </a:rPr>
                  <a:t>Top Tip: </a:t>
                </a:r>
                <a:r>
                  <a:rPr lang="en-GB" sz="2800">
                    <a:solidFill>
                      <a:schemeClr val="accent2"/>
                    </a:solidFill>
                    <a:latin typeface="DM Sans" pitchFamily="2" charset="0"/>
                  </a:rPr>
                  <a:t>Some courses will be first come first serve, and others will have closing dates – so we always recommend you apply before Christmas. </a:t>
                </a:r>
              </a:p>
            </p:txBody>
          </p:sp>
          <p:pic>
            <p:nvPicPr>
              <p:cNvPr id="17" name="Graphic 16" descr="Warning with solid fill">
                <a:extLst>
                  <a:ext uri="{FF2B5EF4-FFF2-40B4-BE49-F238E27FC236}">
                    <a16:creationId xmlns:a16="http://schemas.microsoft.com/office/drawing/2014/main" id="{EFC6218E-3C7F-78F4-E594-711DA865EB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6702180" y="1607116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18" name="Graphic 17" descr="Warning with solid fill">
                <a:extLst>
                  <a:ext uri="{FF2B5EF4-FFF2-40B4-BE49-F238E27FC236}">
                    <a16:creationId xmlns:a16="http://schemas.microsoft.com/office/drawing/2014/main" id="{D916FF1F-0BB8-003D-9658-96B583A836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10585730" y="1607116"/>
                <a:ext cx="914400" cy="91440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7144483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0EA92C-7369-5D63-165B-6C1568B43158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09716" y="1795233"/>
            <a:ext cx="7947796" cy="2250674"/>
          </a:xfrm>
        </p:spPr>
        <p:txBody>
          <a:bodyPr/>
          <a:lstStyle/>
          <a:p>
            <a:r>
              <a:rPr lang="en-GB"/>
              <a:t>Personal </a:t>
            </a:r>
          </a:p>
          <a:p>
            <a:r>
              <a:rPr lang="en-GB"/>
              <a:t>Statements</a:t>
            </a:r>
          </a:p>
        </p:txBody>
      </p:sp>
    </p:spTree>
    <p:extLst>
      <p:ext uri="{BB962C8B-B14F-4D97-AF65-F5344CB8AC3E}">
        <p14:creationId xmlns:p14="http://schemas.microsoft.com/office/powerpoint/2010/main" val="404815820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5731139-8842-C167-F69A-C80C3D78B0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BEDC61-69A3-DACC-FDCA-08DE0EE0DB18}"/>
              </a:ext>
            </a:extLst>
          </p:cNvPr>
          <p:cNvSpPr txBox="1"/>
          <p:nvPr/>
        </p:nvSpPr>
        <p:spPr>
          <a:xfrm>
            <a:off x="103340" y="150586"/>
            <a:ext cx="11985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What is a personal statement?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42C59919-ABF3-E086-0BD5-B1A46D79ED92}"/>
              </a:ext>
            </a:extLst>
          </p:cNvPr>
          <p:cNvGrpSpPr/>
          <p:nvPr/>
        </p:nvGrpSpPr>
        <p:grpSpPr>
          <a:xfrm>
            <a:off x="419042" y="1037444"/>
            <a:ext cx="11491701" cy="2260312"/>
            <a:chOff x="186846" y="875189"/>
            <a:chExt cx="9708715" cy="1684738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B53AE33-5853-7FAE-6F15-FF13EF830224}"/>
                </a:ext>
              </a:extLst>
            </p:cNvPr>
            <p:cNvSpPr/>
            <p:nvPr/>
          </p:nvSpPr>
          <p:spPr>
            <a:xfrm>
              <a:off x="186846" y="962676"/>
              <a:ext cx="9708715" cy="1574000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3B3DB43-3FE2-470E-AD51-85645B9FE945}"/>
                </a:ext>
              </a:extLst>
            </p:cNvPr>
            <p:cNvSpPr txBox="1"/>
            <p:nvPr/>
          </p:nvSpPr>
          <p:spPr>
            <a:xfrm>
              <a:off x="297493" y="1645094"/>
              <a:ext cx="7747395" cy="619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accent2"/>
                  </a:solidFill>
                  <a:latin typeface="DM Sans" pitchFamily="2" charset="0"/>
                </a:rPr>
                <a:t>A short piece of writing all about you – a chance to showcase your personality, skills, hobbies, interests and goals.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DEB4E51-C35E-E5D1-9185-8E19E9FDC083}"/>
                </a:ext>
              </a:extLst>
            </p:cNvPr>
            <p:cNvSpPr txBox="1"/>
            <p:nvPr/>
          </p:nvSpPr>
          <p:spPr>
            <a:xfrm>
              <a:off x="3124721" y="1094216"/>
              <a:ext cx="3832964" cy="52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>
                  <a:solidFill>
                    <a:schemeClr val="accent1"/>
                  </a:solidFill>
                  <a:latin typeface="DM Sans" pitchFamily="2" charset="0"/>
                </a:rPr>
                <a:t>Definition:</a:t>
              </a:r>
            </a:p>
          </p:txBody>
        </p:sp>
        <p:pic>
          <p:nvPicPr>
            <p:cNvPr id="9" name="Graphic 8" descr="Pin with solid fill">
              <a:extLst>
                <a:ext uri="{FF2B5EF4-FFF2-40B4-BE49-F238E27FC236}">
                  <a16:creationId xmlns:a16="http://schemas.microsoft.com/office/drawing/2014/main" id="{BCA43DA2-8B35-0A35-6057-C85202B44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044888" y="875189"/>
              <a:ext cx="1684738" cy="1684738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F3C2ECF-856C-1B05-723D-79FF7EA45664}"/>
              </a:ext>
            </a:extLst>
          </p:cNvPr>
          <p:cNvGrpSpPr/>
          <p:nvPr/>
        </p:nvGrpSpPr>
        <p:grpSpPr>
          <a:xfrm>
            <a:off x="419042" y="3651699"/>
            <a:ext cx="11491701" cy="2261864"/>
            <a:chOff x="2379944" y="2705726"/>
            <a:chExt cx="9708715" cy="1574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60F6728-D123-6A78-7DA1-1757D847131A}"/>
                </a:ext>
              </a:extLst>
            </p:cNvPr>
            <p:cNvSpPr/>
            <p:nvPr/>
          </p:nvSpPr>
          <p:spPr>
            <a:xfrm>
              <a:off x="2379944" y="2705726"/>
              <a:ext cx="9708715" cy="1574000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97A5D8-53A0-5703-2F57-B2CEA776769E}"/>
                </a:ext>
              </a:extLst>
            </p:cNvPr>
            <p:cNvSpPr txBox="1"/>
            <p:nvPr/>
          </p:nvSpPr>
          <p:spPr>
            <a:xfrm>
              <a:off x="4494801" y="3305367"/>
              <a:ext cx="7362238" cy="8352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>
                  <a:solidFill>
                    <a:schemeClr val="accent2"/>
                  </a:solidFill>
                  <a:latin typeface="DM Sans" pitchFamily="2" charset="0"/>
                </a:rPr>
                <a:t>To provide a school/college more information, to support your application to their course – they want to know more than just your predicted grades!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DC71227-FB26-920C-98B2-0448E68B6768}"/>
                </a:ext>
              </a:extLst>
            </p:cNvPr>
            <p:cNvSpPr txBox="1"/>
            <p:nvPr/>
          </p:nvSpPr>
          <p:spPr>
            <a:xfrm>
              <a:off x="7369230" y="2843445"/>
              <a:ext cx="2185446" cy="492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>
                  <a:solidFill>
                    <a:schemeClr val="accent1"/>
                  </a:solidFill>
                  <a:latin typeface="DM Sans" pitchFamily="2" charset="0"/>
                </a:rPr>
                <a:t>Purpose:</a:t>
              </a:r>
            </a:p>
          </p:txBody>
        </p:sp>
        <p:pic>
          <p:nvPicPr>
            <p:cNvPr id="14" name="Graphic 13" descr="Route (Two Pins With A Path) with solid fill">
              <a:extLst>
                <a:ext uri="{FF2B5EF4-FFF2-40B4-BE49-F238E27FC236}">
                  <a16:creationId xmlns:a16="http://schemas.microsoft.com/office/drawing/2014/main" id="{1CDD6B64-23F3-0602-E1D0-C362ABC352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605135" y="2705726"/>
              <a:ext cx="1914833" cy="15224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6699416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86DE30-BDA1-92A0-5B31-38BE3A01782D}"/>
              </a:ext>
            </a:extLst>
          </p:cNvPr>
          <p:cNvSpPr txBox="1"/>
          <p:nvPr/>
        </p:nvSpPr>
        <p:spPr>
          <a:xfrm>
            <a:off x="1281303" y="240062"/>
            <a:ext cx="96293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Writing a Personal statement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49DB1A-293D-6A2B-A60B-783AD62EC010}"/>
              </a:ext>
            </a:extLst>
          </p:cNvPr>
          <p:cNvSpPr txBox="1"/>
          <p:nvPr/>
        </p:nvSpPr>
        <p:spPr>
          <a:xfrm>
            <a:off x="2616740" y="5953328"/>
            <a:ext cx="868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DM Sans" pitchFamily="2" charset="0"/>
              </a:rPr>
              <a:t>Click here to watch: </a:t>
            </a:r>
            <a:r>
              <a:rPr lang="en-GB" sz="2000" dirty="0">
                <a:latin typeface="DM Sans" pitchFamily="2" charset="0"/>
                <a:hlinkClick r:id="rId2"/>
              </a:rPr>
              <a:t>https://www.youtube.com/watch?v=F0GJCKjY9B8</a:t>
            </a:r>
            <a:r>
              <a:rPr lang="en-GB" sz="2000" dirty="0">
                <a:latin typeface="DM Sans" pitchFamily="2" charset="0"/>
              </a:rPr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FAFF49-FB88-11E0-BDCF-24DDFAB52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550" y="1411577"/>
            <a:ext cx="7202900" cy="403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61224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3">
            <a:extLst>
              <a:ext uri="{FF2B5EF4-FFF2-40B4-BE49-F238E27FC236}">
                <a16:creationId xmlns:a16="http://schemas.microsoft.com/office/drawing/2014/main" id="{42E99B95-200A-6700-B024-47B4449C8919}"/>
              </a:ext>
            </a:extLst>
          </p:cNvPr>
          <p:cNvSpPr/>
          <p:nvPr/>
        </p:nvSpPr>
        <p:spPr>
          <a:xfrm>
            <a:off x="440872" y="424543"/>
            <a:ext cx="10450286" cy="6008914"/>
          </a:xfrm>
          <a:prstGeom prst="cloud">
            <a:avLst/>
          </a:prstGeom>
          <a:solidFill>
            <a:schemeClr val="tx1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DM Sans" pitchFamily="2" charset="0"/>
                <a:ea typeface="Source Serif Pro SemiBold" panose="02040703050405020204" pitchFamily="18" charset="0"/>
              </a:rPr>
              <a:t>Brainstorm: </a:t>
            </a:r>
          </a:p>
          <a:p>
            <a:pPr algn="ctr"/>
            <a:endParaRPr lang="en-GB">
              <a:solidFill>
                <a:schemeClr val="bg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 algn="ctr"/>
            <a:r>
              <a:rPr lang="en-GB" sz="4400">
                <a:solidFill>
                  <a:schemeClr val="bg1"/>
                </a:solidFill>
                <a:latin typeface="DM Sans" pitchFamily="2" charset="0"/>
                <a:ea typeface="Source Serif Pro SemiBold" panose="02040703050405020204" pitchFamily="18" charset="0"/>
              </a:rPr>
              <a:t>What could you include in your personal statement?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058F97A-4690-C5F6-8FCE-A89AE3A8EC85}"/>
              </a:ext>
            </a:extLst>
          </p:cNvPr>
          <p:cNvSpPr/>
          <p:nvPr/>
        </p:nvSpPr>
        <p:spPr>
          <a:xfrm>
            <a:off x="9617529" y="4702629"/>
            <a:ext cx="1028701" cy="979714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E03BAE1-7495-F3C0-F69E-43B8522182A1}"/>
              </a:ext>
            </a:extLst>
          </p:cNvPr>
          <p:cNvSpPr/>
          <p:nvPr/>
        </p:nvSpPr>
        <p:spPr>
          <a:xfrm>
            <a:off x="10646231" y="5682343"/>
            <a:ext cx="650420" cy="620486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2165867-8E32-044A-71EA-DFDDEDEE0AAC}"/>
              </a:ext>
            </a:extLst>
          </p:cNvPr>
          <p:cNvSpPr/>
          <p:nvPr/>
        </p:nvSpPr>
        <p:spPr>
          <a:xfrm>
            <a:off x="11541578" y="6302829"/>
            <a:ext cx="419099" cy="424543"/>
          </a:xfrm>
          <a:prstGeom prst="ellipse">
            <a:avLst/>
          </a:prstGeom>
          <a:solidFill>
            <a:schemeClr val="tx1"/>
          </a:solidFill>
          <a:ln w="571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24314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 descr="Checklist with solid fill">
            <a:extLst>
              <a:ext uri="{FF2B5EF4-FFF2-40B4-BE49-F238E27FC236}">
                <a16:creationId xmlns:a16="http://schemas.microsoft.com/office/drawing/2014/main" id="{F9B52C62-05F0-DEAC-239C-402A1F3B9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5634" y="912600"/>
            <a:ext cx="5448298" cy="54482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94CA0D-6596-6E1A-3690-D9282B94C626}"/>
              </a:ext>
            </a:extLst>
          </p:cNvPr>
          <p:cNvSpPr txBox="1"/>
          <p:nvPr/>
        </p:nvSpPr>
        <p:spPr>
          <a:xfrm>
            <a:off x="6153932" y="1451535"/>
            <a:ext cx="4983967" cy="4370427"/>
          </a:xfrm>
          <a:prstGeom prst="rect">
            <a:avLst/>
          </a:prstGeom>
          <a:solidFill>
            <a:schemeClr val="tx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Introduce yourself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Favourite school subjects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Hobbies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Skills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Qualities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Interests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Goals </a:t>
            </a:r>
          </a:p>
          <a:p>
            <a:pPr marL="171450" indent="-171450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GB" sz="1200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2"/>
                </a:solidFill>
                <a:latin typeface="DM Sans" pitchFamily="2" charset="0"/>
              </a:rPr>
              <a:t>Future plans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79215-1FF6-05CC-4FB5-E7391353266E}"/>
              </a:ext>
            </a:extLst>
          </p:cNvPr>
          <p:cNvSpPr txBox="1"/>
          <p:nvPr/>
        </p:nvSpPr>
        <p:spPr>
          <a:xfrm>
            <a:off x="287403" y="221467"/>
            <a:ext cx="6284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What to include? </a:t>
            </a:r>
          </a:p>
        </p:txBody>
      </p:sp>
    </p:spTree>
    <p:extLst>
      <p:ext uri="{BB962C8B-B14F-4D97-AF65-F5344CB8AC3E}">
        <p14:creationId xmlns:p14="http://schemas.microsoft.com/office/powerpoint/2010/main" val="1079918468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486C55B-4D63-EE36-0655-A1C7ECFAEA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DE54DC-04CF-9EE6-B22A-F93E3FAF5E56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0E3C94-5215-99C6-D306-0E2E35967C39}"/>
              </a:ext>
            </a:extLst>
          </p:cNvPr>
          <p:cNvSpPr txBox="1"/>
          <p:nvPr/>
        </p:nvSpPr>
        <p:spPr>
          <a:xfrm>
            <a:off x="103340" y="84753"/>
            <a:ext cx="119853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Your Personal Statement Writing Guide: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8122DB-264C-34D4-D300-984F1435E69B}"/>
              </a:ext>
            </a:extLst>
          </p:cNvPr>
          <p:cNvSpPr/>
          <p:nvPr/>
        </p:nvSpPr>
        <p:spPr>
          <a:xfrm>
            <a:off x="206681" y="914400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To get you started...</a:t>
            </a:r>
          </a:p>
          <a:p>
            <a:pPr algn="ctr"/>
            <a:endParaRPr lang="en-GB" sz="400" b="1">
              <a:solidFill>
                <a:schemeClr val="accent2"/>
              </a:solidFill>
              <a:latin typeface="DM Sans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a current Year 11 student at…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would describe myself as…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really interested in…</a:t>
            </a:r>
          </a:p>
          <a:p>
            <a:endParaRPr lang="en-GB" sz="1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E4884C-6B06-6635-78E2-6543037B9D23}"/>
              </a:ext>
            </a:extLst>
          </p:cNvPr>
          <p:cNvSpPr/>
          <p:nvPr/>
        </p:nvSpPr>
        <p:spPr>
          <a:xfrm>
            <a:off x="206680" y="2934221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000" b="1">
              <a:solidFill>
                <a:schemeClr val="bg1"/>
              </a:solidFill>
              <a:latin typeface="DM Sans" pitchFamily="2" charset="0"/>
            </a:endParaRPr>
          </a:p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hobbies</a:t>
            </a:r>
          </a:p>
          <a:p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In my free time I enjoy….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Outside of school, I am part of a </a:t>
            </a:r>
            <a:r>
              <a:rPr lang="en-GB" sz="1800" i="1">
                <a:solidFill>
                  <a:schemeClr val="bg2"/>
                </a:solidFill>
                <a:latin typeface="DM Sans" pitchFamily="2" charset="0"/>
              </a:rPr>
              <a:t>(sports) </a:t>
            </a: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team…which has taught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bg2"/>
                </a:solidFill>
                <a:latin typeface="DM Sans" pitchFamily="2" charset="0"/>
              </a:rPr>
              <a:t>Through my hobbies I have developed… 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1B6B171-4BA1-547D-7B6F-C463B6972E21}"/>
              </a:ext>
            </a:extLst>
          </p:cNvPr>
          <p:cNvSpPr/>
          <p:nvPr/>
        </p:nvSpPr>
        <p:spPr>
          <a:xfrm>
            <a:off x="6265101" y="914400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school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>
                <a:solidFill>
                  <a:schemeClr val="accent2"/>
                </a:solidFill>
                <a:latin typeface="DM Sans" pitchFamily="2" charset="0"/>
              </a:rPr>
              <a:t>One of my favourite subjects at school is… because…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>
                <a:solidFill>
                  <a:schemeClr val="accent2"/>
                </a:solidFill>
                <a:latin typeface="DM Sans" pitchFamily="2" charset="0"/>
              </a:rPr>
              <a:t>For my GSCE subjects, I picked…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>
                <a:solidFill>
                  <a:schemeClr val="accent2"/>
                </a:solidFill>
                <a:latin typeface="DM Sans" pitchFamily="2" charset="0"/>
              </a:rPr>
              <a:t>During </a:t>
            </a:r>
            <a:r>
              <a:rPr lang="en-GB" sz="1700" i="1">
                <a:solidFill>
                  <a:schemeClr val="accent2"/>
                </a:solidFill>
                <a:latin typeface="DM Sans" pitchFamily="2" charset="0"/>
              </a:rPr>
              <a:t>(subject) </a:t>
            </a:r>
            <a:r>
              <a:rPr lang="en-GB" sz="1700">
                <a:solidFill>
                  <a:schemeClr val="accent2"/>
                </a:solidFill>
                <a:latin typeface="DM Sans" pitchFamily="2" charset="0"/>
              </a:rPr>
              <a:t>we have recently studied…. and I enjoyed this because….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1B294E9-E5FF-154D-8BA8-88E344CFA011}"/>
              </a:ext>
            </a:extLst>
          </p:cNvPr>
          <p:cNvSpPr/>
          <p:nvPr/>
        </p:nvSpPr>
        <p:spPr>
          <a:xfrm>
            <a:off x="6265101" y="2934221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skills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One of my key strengths is…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a good (skill), for example…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My teachers would describe me as… </a:t>
            </a:r>
          </a:p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6AC00A-3AB1-5EF7-AD40-27A1C4B81920}"/>
              </a:ext>
            </a:extLst>
          </p:cNvPr>
          <p:cNvSpPr/>
          <p:nvPr/>
        </p:nvSpPr>
        <p:spPr>
          <a:xfrm>
            <a:off x="206680" y="4954043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achievements</a:t>
            </a:r>
          </a:p>
          <a:p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An achievement I am proud of is…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 goal I have received achieved is…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have been awarded…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B38B7B8-BF12-CA0D-43A9-915000171797}"/>
              </a:ext>
            </a:extLst>
          </p:cNvPr>
          <p:cNvSpPr/>
          <p:nvPr/>
        </p:nvSpPr>
        <p:spPr>
          <a:xfrm>
            <a:off x="6265101" y="4954043"/>
            <a:ext cx="5720219" cy="17285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>
                <a:solidFill>
                  <a:schemeClr val="accent1"/>
                </a:solidFill>
                <a:latin typeface="DM Sans" pitchFamily="2" charset="0"/>
              </a:rPr>
              <a:t>Talking about your future</a:t>
            </a:r>
          </a:p>
          <a:p>
            <a:pPr algn="ctr"/>
            <a:endParaRPr lang="en-GB" sz="400" b="1">
              <a:solidFill>
                <a:schemeClr val="bg1"/>
              </a:solidFill>
              <a:latin typeface="DM Sans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After completing this course, I hope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My ambition in life is….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>
                <a:solidFill>
                  <a:schemeClr val="accent2"/>
                </a:solidFill>
                <a:latin typeface="DM Sans" pitchFamily="2" charset="0"/>
              </a:rPr>
              <a:t>I am interested in a career in…</a:t>
            </a:r>
          </a:p>
        </p:txBody>
      </p:sp>
    </p:spTree>
    <p:extLst>
      <p:ext uri="{BB962C8B-B14F-4D97-AF65-F5344CB8AC3E}">
        <p14:creationId xmlns:p14="http://schemas.microsoft.com/office/powerpoint/2010/main" val="165204467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A16BE4-D7DC-A596-E70F-49E04A706268}"/>
              </a:ext>
            </a:extLst>
          </p:cNvPr>
          <p:cNvSpPr txBox="1"/>
          <p:nvPr/>
        </p:nvSpPr>
        <p:spPr>
          <a:xfrm>
            <a:off x="3339856" y="215817"/>
            <a:ext cx="5999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Skills Word Bank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1D58421-74F2-F0C5-0B0E-42C0754057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046193"/>
              </p:ext>
            </p:extLst>
          </p:nvPr>
        </p:nvGraphicFramePr>
        <p:xfrm>
          <a:off x="222685" y="1202499"/>
          <a:ext cx="11746630" cy="47223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49326">
                  <a:extLst>
                    <a:ext uri="{9D8B030D-6E8A-4147-A177-3AD203B41FA5}">
                      <a16:colId xmlns:a16="http://schemas.microsoft.com/office/drawing/2014/main" val="2886717291"/>
                    </a:ext>
                  </a:extLst>
                </a:gridCol>
                <a:gridCol w="2349326">
                  <a:extLst>
                    <a:ext uri="{9D8B030D-6E8A-4147-A177-3AD203B41FA5}">
                      <a16:colId xmlns:a16="http://schemas.microsoft.com/office/drawing/2014/main" val="3454522414"/>
                    </a:ext>
                  </a:extLst>
                </a:gridCol>
                <a:gridCol w="2349326">
                  <a:extLst>
                    <a:ext uri="{9D8B030D-6E8A-4147-A177-3AD203B41FA5}">
                      <a16:colId xmlns:a16="http://schemas.microsoft.com/office/drawing/2014/main" val="2606707286"/>
                    </a:ext>
                  </a:extLst>
                </a:gridCol>
                <a:gridCol w="2349326">
                  <a:extLst>
                    <a:ext uri="{9D8B030D-6E8A-4147-A177-3AD203B41FA5}">
                      <a16:colId xmlns:a16="http://schemas.microsoft.com/office/drawing/2014/main" val="2286521839"/>
                    </a:ext>
                  </a:extLst>
                </a:gridCol>
                <a:gridCol w="2349326">
                  <a:extLst>
                    <a:ext uri="{9D8B030D-6E8A-4147-A177-3AD203B41FA5}">
                      <a16:colId xmlns:a16="http://schemas.microsoft.com/office/drawing/2014/main" val="3866647969"/>
                    </a:ext>
                  </a:extLst>
                </a:gridCol>
              </a:tblGrid>
              <a:tr h="118057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Determined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Patient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Resilient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Independent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Ambitious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8707171"/>
                  </a:ext>
                </a:extLst>
              </a:tr>
              <a:tr h="118057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Adaptable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Hard-working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Confident 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Motivated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Kind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401836"/>
                  </a:ext>
                </a:extLst>
              </a:tr>
              <a:tr h="118057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Supportive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24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Communicator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Organised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Reliable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Leader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90327"/>
                  </a:ext>
                </a:extLst>
              </a:tr>
              <a:tr h="1180578"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Critical thinker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Focus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Creative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Problem Solver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>
                          <a:solidFill>
                            <a:schemeClr val="bg1"/>
                          </a:solidFill>
                          <a:latin typeface="DM Sans" pitchFamily="2" charset="0"/>
                        </a:rPr>
                        <a:t>Sporty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081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1152415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6327EFF-48A1-AC55-FFAF-11221CD20EFF}"/>
              </a:ext>
            </a:extLst>
          </p:cNvPr>
          <p:cNvSpPr txBox="1"/>
          <p:nvPr/>
        </p:nvSpPr>
        <p:spPr>
          <a:xfrm>
            <a:off x="3302695" y="104587"/>
            <a:ext cx="5999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Example 1: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153D165-D789-9446-0914-B27D3D059060}"/>
              </a:ext>
            </a:extLst>
          </p:cNvPr>
          <p:cNvSpPr/>
          <p:nvPr/>
        </p:nvSpPr>
        <p:spPr>
          <a:xfrm>
            <a:off x="2430049" y="935584"/>
            <a:ext cx="9657567" cy="5089435"/>
          </a:xfrm>
          <a:prstGeom prst="wedgeRoundRectCallout">
            <a:avLst>
              <a:gd name="adj1" fmla="val -38472"/>
              <a:gd name="adj2" fmla="val 61269"/>
              <a:gd name="adj3" fmla="val 16667"/>
            </a:avLst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accent2"/>
              </a:solidFill>
              <a:latin typeface="DM Sans" pitchFamily="2" charset="0"/>
            </a:endParaRPr>
          </a:p>
          <a:p>
            <a:pPr algn="ctr"/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am applying to sixth form because I would like the opportunity to continue my education and keep my options open. At school I have particularly enjoyed a range of subjects, especially English and Science, as they have helped me develop my thinking and communication skills.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Outside of school, I enjoy spending time with friends and keeping active, which has taught me the importance of balance and organisation.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am proud of achieving good results in my recent assessments because they show the effort I put into my studies. One of my key strengths is that I am reliable and willing to work hard to improve.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have chosen sixth form because I feel it will give me more time to decide what I want to do in the future. In the long term, I hope to explore different opportunities and find a pathway that suits my skills and interests.</a:t>
            </a:r>
          </a:p>
          <a:p>
            <a:pPr algn="ctr"/>
            <a:endParaRPr lang="en-GB"/>
          </a:p>
        </p:txBody>
      </p:sp>
      <p:pic>
        <p:nvPicPr>
          <p:cNvPr id="6" name="Picture 5" descr="Young girl arms crossed">
            <a:extLst>
              <a:ext uri="{FF2B5EF4-FFF2-40B4-BE49-F238E27FC236}">
                <a16:creationId xmlns:a16="http://schemas.microsoft.com/office/drawing/2014/main" id="{2DF96971-98C2-E37F-73D1-4C30BFA02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84" y="1815326"/>
            <a:ext cx="2382296" cy="907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37486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770EDD0-177D-7C74-69BB-77DD4BDF0E18}"/>
              </a:ext>
            </a:extLst>
          </p:cNvPr>
          <p:cNvSpPr txBox="1"/>
          <p:nvPr/>
        </p:nvSpPr>
        <p:spPr>
          <a:xfrm>
            <a:off x="3096016" y="66908"/>
            <a:ext cx="5999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Example 2: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84E2557C-10F5-E3AE-2DAF-3F87948C7E4B}"/>
              </a:ext>
            </a:extLst>
          </p:cNvPr>
          <p:cNvSpPr/>
          <p:nvPr/>
        </p:nvSpPr>
        <p:spPr>
          <a:xfrm>
            <a:off x="388307" y="998214"/>
            <a:ext cx="9657567" cy="5089435"/>
          </a:xfrm>
          <a:prstGeom prst="wedgeRoundRectCallout">
            <a:avLst>
              <a:gd name="adj1" fmla="val 40646"/>
              <a:gd name="adj2" fmla="val 60777"/>
              <a:gd name="adj3" fmla="val 16667"/>
            </a:avLst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bg1"/>
              </a:solidFill>
              <a:latin typeface="DM Sans" pitchFamily="2" charset="0"/>
            </a:endParaRPr>
          </a:p>
          <a:p>
            <a:pPr algn="ctr"/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am a current Year 11 student at Kent Choices School.  At school I have particularly enjoyed PE because it allows me to challenge myself and work as part of a team. I also enjoy biology as I get to learn about the body, and how this could help in sports.</a:t>
            </a:r>
          </a:p>
          <a:p>
            <a:pPr algn="ctr"/>
            <a:endParaRPr lang="en-GB" sz="2000">
              <a:solidFill>
                <a:schemeClr val="accent2"/>
              </a:solidFill>
              <a:latin typeface="DM Sans" pitchFamily="2" charset="0"/>
            </a:endParaRPr>
          </a:p>
          <a:p>
            <a:pPr algn="ctr"/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Outside of school, I play football for my local team which has helped me to develop my teamwork and leadership skills. I am proud of achieving ‘Player of the Season’ last year as it showed my commitment and hard work.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One of my key strengths is being determined and resilient, especially when training or competing.</a:t>
            </a:r>
          </a:p>
          <a:p>
            <a:pPr algn="ctr"/>
            <a:br>
              <a:rPr lang="en-GB" sz="2000">
                <a:solidFill>
                  <a:schemeClr val="accent2"/>
                </a:solidFill>
                <a:latin typeface="DM Sans" pitchFamily="2" charset="0"/>
              </a:rPr>
            </a:br>
            <a:r>
              <a:rPr lang="en-GB" sz="2000">
                <a:solidFill>
                  <a:schemeClr val="accent2"/>
                </a:solidFill>
                <a:latin typeface="DM Sans" pitchFamily="2" charset="0"/>
              </a:rPr>
              <a:t>I have chosen this course because I believe it will help me build the skills I need for a career in sports coaching. And in the future, I would like to progress into a sports-related career where I can continue to inspire and support others.</a:t>
            </a:r>
          </a:p>
          <a:p>
            <a:pPr algn="ctr"/>
            <a:endParaRPr lang="en-GB"/>
          </a:p>
        </p:txBody>
      </p:sp>
      <p:pic>
        <p:nvPicPr>
          <p:cNvPr id="6" name="Picture 5" descr="Young businessman hands in pocket">
            <a:extLst>
              <a:ext uri="{FF2B5EF4-FFF2-40B4-BE49-F238E27FC236}">
                <a16:creationId xmlns:a16="http://schemas.microsoft.com/office/drawing/2014/main" id="{4BA467B1-050B-BFD0-68C3-C5946AD38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9554" y="2007402"/>
            <a:ext cx="2598478" cy="757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750877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80604C-C226-971D-13D5-19282E03A18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5416857" y="1810471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Highlight transferable </a:t>
            </a:r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s</a:t>
            </a:r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kills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37D050-5D3D-04AA-E768-B60F1DFB71D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416856" y="2986967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Express enthusiasm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ABB9A8A-CAD5-F667-62F9-C9E8D72EF12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416858" y="530346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Focus on your </a:t>
            </a:r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s</a:t>
            </a:r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trengths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01B5D15-4A05-8CC6-8DCC-700483C50C4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416855" y="5547217"/>
            <a:ext cx="5931761" cy="333937"/>
          </a:xfrm>
        </p:spPr>
        <p:txBody>
          <a:bodyPr anchor="ctr">
            <a:noAutofit/>
          </a:bodyPr>
          <a:lstStyle/>
          <a:p>
            <a:r>
              <a:rPr kumimoji="0" lang="en-US" altLang="en-US" sz="2800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DM Sans" pitchFamily="2" charset="0"/>
              </a:rPr>
              <a:t>Ask someone to read through it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85D2C3-9AA1-EFFA-6A62-8D1F6EFAB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644" y="228211"/>
            <a:ext cx="3449955" cy="5551152"/>
          </a:xfrm>
          <a:solidFill>
            <a:schemeClr val="accent3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800">
                <a:solidFill>
                  <a:schemeClr val="bg2"/>
                </a:solidFill>
              </a:rPr>
              <a:t>Top tips for your personal statement</a:t>
            </a:r>
          </a:p>
        </p:txBody>
      </p:sp>
      <p:pic>
        <p:nvPicPr>
          <p:cNvPr id="15" name="Graphic 14" descr="Heart with solid fill">
            <a:extLst>
              <a:ext uri="{FF2B5EF4-FFF2-40B4-BE49-F238E27FC236}">
                <a16:creationId xmlns:a16="http://schemas.microsoft.com/office/drawing/2014/main" id="{8FDF9CF5-344B-994A-F640-EA66C1DB7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17398" y="2952248"/>
            <a:ext cx="914400" cy="914400"/>
          </a:xfrm>
          <a:prstGeom prst="rect">
            <a:avLst/>
          </a:prstGeom>
        </p:spPr>
      </p:pic>
      <p:pic>
        <p:nvPicPr>
          <p:cNvPr id="17" name="Graphic 16" descr="Pen with solid fill">
            <a:extLst>
              <a:ext uri="{FF2B5EF4-FFF2-40B4-BE49-F238E27FC236}">
                <a16:creationId xmlns:a16="http://schemas.microsoft.com/office/drawing/2014/main" id="{544FC189-F744-B039-3CE9-77DAAD5E5B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17398" y="4256392"/>
            <a:ext cx="723790" cy="723790"/>
          </a:xfrm>
          <a:prstGeom prst="rect">
            <a:avLst/>
          </a:prstGeom>
        </p:spPr>
      </p:pic>
      <p:pic>
        <p:nvPicPr>
          <p:cNvPr id="21" name="Graphic 20" descr="Transfer with solid fill">
            <a:extLst>
              <a:ext uri="{FF2B5EF4-FFF2-40B4-BE49-F238E27FC236}">
                <a16:creationId xmlns:a16="http://schemas.microsoft.com/office/drawing/2014/main" id="{A9B3A073-DE61-1724-B8DC-ECC8736ED9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017398" y="1687208"/>
            <a:ext cx="789216" cy="789216"/>
          </a:xfrm>
          <a:prstGeom prst="rect">
            <a:avLst/>
          </a:prstGeom>
        </p:spPr>
      </p:pic>
      <p:pic>
        <p:nvPicPr>
          <p:cNvPr id="23" name="Graphic 22" descr="Muscular arm with solid fill">
            <a:extLst>
              <a:ext uri="{FF2B5EF4-FFF2-40B4-BE49-F238E27FC236}">
                <a16:creationId xmlns:a16="http://schemas.microsoft.com/office/drawing/2014/main" id="{5F3AFC40-E61F-5F9B-6C17-193F4D3C45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98522" y="318905"/>
            <a:ext cx="914400" cy="914400"/>
          </a:xfrm>
          <a:prstGeom prst="rect">
            <a:avLst/>
          </a:prstGeom>
        </p:spPr>
      </p:pic>
      <p:sp>
        <p:nvSpPr>
          <p:cNvPr id="30" name="Text Placeholder 8">
            <a:extLst>
              <a:ext uri="{FF2B5EF4-FFF2-40B4-BE49-F238E27FC236}">
                <a16:creationId xmlns:a16="http://schemas.microsoft.com/office/drawing/2014/main" id="{8F0D32BD-A2D2-CFA8-CD1C-8E5302B514FD}"/>
              </a:ext>
            </a:extLst>
          </p:cNvPr>
          <p:cNvSpPr txBox="1">
            <a:spLocks/>
          </p:cNvSpPr>
          <p:nvPr/>
        </p:nvSpPr>
        <p:spPr>
          <a:xfrm>
            <a:off x="5416855" y="4267092"/>
            <a:ext cx="5931761" cy="333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000" b="1" i="0" u="none" strike="noStrike" cap="none">
                <a:solidFill>
                  <a:schemeClr val="tx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 altLang="en-US" sz="2800">
                <a:solidFill>
                  <a:schemeClr val="accent2"/>
                </a:solidFill>
                <a:latin typeface="DM Sans" pitchFamily="2" charset="0"/>
              </a:rPr>
              <a:t>Keep it concise</a:t>
            </a:r>
            <a:endParaRPr lang="en-GB" sz="2800">
              <a:solidFill>
                <a:schemeClr val="accent2"/>
              </a:solidFill>
              <a:latin typeface="DM Sans" pitchFamily="2" charset="0"/>
            </a:endParaRPr>
          </a:p>
        </p:txBody>
      </p:sp>
      <p:pic>
        <p:nvPicPr>
          <p:cNvPr id="32" name="Graphic 31" descr="Badge Tick with solid fill">
            <a:extLst>
              <a:ext uri="{FF2B5EF4-FFF2-40B4-BE49-F238E27FC236}">
                <a16:creationId xmlns:a16="http://schemas.microsoft.com/office/drawing/2014/main" id="{25ECB678-FA9C-4FEC-481A-EFDB8FC6C2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017398" y="547555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408110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E8A60-2F4C-FA3E-B669-BD2D084E4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FA5354-F46B-E103-C980-B5014B000BC3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588725" y="1824757"/>
            <a:ext cx="7590772" cy="1789465"/>
          </a:xfrm>
        </p:spPr>
        <p:txBody>
          <a:bodyPr/>
          <a:lstStyle/>
          <a:p>
            <a:r>
              <a:rPr lang="en-GB"/>
              <a:t>Making an application</a:t>
            </a:r>
          </a:p>
        </p:txBody>
      </p:sp>
    </p:spTree>
    <p:extLst>
      <p:ext uri="{BB962C8B-B14F-4D97-AF65-F5344CB8AC3E}">
        <p14:creationId xmlns:p14="http://schemas.microsoft.com/office/powerpoint/2010/main" val="1142086533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EE2EF9-C762-EAE3-294A-5E3C82BBA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B1F20A-49D1-2B9F-676A-0307F118C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665" y="1591406"/>
            <a:ext cx="6533666" cy="367518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383FBE-5F08-F389-A232-0AA572EF5497}"/>
              </a:ext>
            </a:extLst>
          </p:cNvPr>
          <p:cNvSpPr txBox="1"/>
          <p:nvPr/>
        </p:nvSpPr>
        <p:spPr>
          <a:xfrm>
            <a:off x="1281303" y="240062"/>
            <a:ext cx="96293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Making an application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DFB17D-E64F-C93F-E484-B4E4434D0C08}"/>
              </a:ext>
            </a:extLst>
          </p:cNvPr>
          <p:cNvSpPr txBox="1"/>
          <p:nvPr/>
        </p:nvSpPr>
        <p:spPr>
          <a:xfrm>
            <a:off x="2743200" y="5786940"/>
            <a:ext cx="10041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DM Sans" pitchFamily="2" charset="0"/>
              </a:rPr>
              <a:t>Click here to watch: </a:t>
            </a:r>
            <a:r>
              <a:rPr lang="en-GB" sz="2000" dirty="0">
                <a:latin typeface="DM Sans" pitchFamily="2" charset="0"/>
                <a:hlinkClick r:id="rId3"/>
              </a:rPr>
              <a:t>https://www.youtube.com/watch?v=LwE_hp1fc34&amp;feature=youtu.be</a:t>
            </a:r>
            <a:r>
              <a:rPr lang="en-GB" sz="2000" dirty="0">
                <a:latin typeface="DM Sans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7523984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D3193-DC47-647B-609D-BBA433541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CFEDD7C-7B85-0735-4A81-1CE4C8A49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2128" y="283832"/>
            <a:ext cx="7304071" cy="1404143"/>
          </a:xfrm>
        </p:spPr>
        <p:txBody>
          <a:bodyPr/>
          <a:lstStyle/>
          <a:p>
            <a:r>
              <a:rPr lang="en-GB" dirty="0"/>
              <a:t>Application Tips: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B94AA70F-BF82-3125-EF9C-7E120EB1682C}"/>
              </a:ext>
            </a:extLst>
          </p:cNvPr>
          <p:cNvSpPr txBox="1">
            <a:spLocks/>
          </p:cNvSpPr>
          <p:nvPr/>
        </p:nvSpPr>
        <p:spPr>
          <a:xfrm>
            <a:off x="392128" y="1687975"/>
            <a:ext cx="9176415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Make sure to check when applications open and importantly close – you don’t want to miss any deadlines!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Remember to keep your personal statement general – it will go to all of your applications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Always proofread your personal statement! 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When applying to 6th Forms generally you need to select at least 3 courses, for colleges it’s typically one course 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If applying to East Kent College, remember to select an applicant day.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We recommend a minimum of 2 max of 5 applications (on KentChoices the limit is 8) 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DM Sans" pitchFamily="2" charset="0"/>
                <a:ea typeface="Source Serif Pro" panose="02040603050405020204" pitchFamily="18" charset="0"/>
              </a:rPr>
              <a:t>You will need to put your applications in preference order, but you can change this at any point. </a:t>
            </a:r>
          </a:p>
        </p:txBody>
      </p:sp>
    </p:spTree>
    <p:extLst>
      <p:ext uri="{BB962C8B-B14F-4D97-AF65-F5344CB8AC3E}">
        <p14:creationId xmlns:p14="http://schemas.microsoft.com/office/powerpoint/2010/main" val="3601564800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58C432B-41B7-C0B4-0E95-054DE0B9D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426" y="0"/>
            <a:ext cx="12305706" cy="700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797917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BED3FE4-EDCC-9E42-5CF0-DA20764EA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2129" y="283832"/>
            <a:ext cx="5071664" cy="4022055"/>
          </a:xfrm>
        </p:spPr>
        <p:txBody>
          <a:bodyPr/>
          <a:lstStyle/>
          <a:p>
            <a:r>
              <a:rPr lang="en-GB"/>
              <a:t>Next Steps:</a:t>
            </a:r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0A2F92DA-EB43-2EC0-3080-29C303C215FC}"/>
              </a:ext>
            </a:extLst>
          </p:cNvPr>
          <p:cNvSpPr txBox="1">
            <a:spLocks/>
          </p:cNvSpPr>
          <p:nvPr/>
        </p:nvSpPr>
        <p:spPr>
          <a:xfrm>
            <a:off x="392129" y="1687975"/>
            <a:ext cx="8263356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Complete any unfinished areas of your profile.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Submit all your applications.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Book and attend your interviews.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Check your emails regularly for updates.</a:t>
            </a:r>
          </a:p>
          <a:p>
            <a:pPr marL="571500" indent="-571500"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Accept your offers as you receive them.</a:t>
            </a:r>
          </a:p>
        </p:txBody>
      </p:sp>
    </p:spTree>
    <p:extLst>
      <p:ext uri="{BB962C8B-B14F-4D97-AF65-F5344CB8AC3E}">
        <p14:creationId xmlns:p14="http://schemas.microsoft.com/office/powerpoint/2010/main" val="1185136846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DC1A82-7967-3DF6-F19B-FC3468EA7AC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47116" y="487575"/>
            <a:ext cx="7653883" cy="1789465"/>
          </a:xfrm>
        </p:spPr>
        <p:txBody>
          <a:bodyPr/>
          <a:lstStyle/>
          <a:p>
            <a:r>
              <a:rPr lang="en-GB">
                <a:solidFill>
                  <a:schemeClr val="accent1"/>
                </a:solidFill>
              </a:rPr>
              <a:t>For further support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ECF98AF-C87F-1936-A29E-4FFBABC23563}"/>
              </a:ext>
            </a:extLst>
          </p:cNvPr>
          <p:cNvSpPr txBox="1">
            <a:spLocks/>
          </p:cNvSpPr>
          <p:nvPr/>
        </p:nvSpPr>
        <p:spPr>
          <a:xfrm>
            <a:off x="392129" y="1687975"/>
            <a:ext cx="9290714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3200" b="1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KentChoices Team:</a:t>
            </a:r>
          </a:p>
          <a:p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03301 651 120</a:t>
            </a:r>
          </a:p>
          <a:p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Kentchoices@theeducationpeople.org</a:t>
            </a:r>
          </a:p>
        </p:txBody>
      </p:sp>
    </p:spTree>
    <p:extLst>
      <p:ext uri="{BB962C8B-B14F-4D97-AF65-F5344CB8AC3E}">
        <p14:creationId xmlns:p14="http://schemas.microsoft.com/office/powerpoint/2010/main" val="290581302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053A8BA-0BD8-4EE2-8A5A-90A216FA1C78}">
  <ds:schemaRefs>
    <ds:schemaRef ds:uri="ffcff2ac-60e2-4ba5-8499-5b6a204960af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dcmitype/"/>
    <ds:schemaRef ds:uri="http://purl.org/dc/elements/1.1/"/>
    <ds:schemaRef ds:uri="0718a4b9-13aa-4aec-976e-4317ed7e45aa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2865ea8-f116-406c-9840-b9098c6aa2bd"/>
  </ds:schemaRefs>
</ds:datastoreItem>
</file>

<file path=customXml/itemProps2.xml><?xml version="1.0" encoding="utf-8"?>
<ds:datastoreItem xmlns:ds="http://schemas.openxmlformats.org/officeDocument/2006/customXml" ds:itemID="{CA74B7F4-8FDE-48DF-9571-21FB35FE5886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04E6B30-7F45-456C-869A-B9F0463091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1071</Words>
  <Application>Microsoft Office PowerPoint</Application>
  <PresentationFormat>Widescreen</PresentationFormat>
  <Paragraphs>151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DM Sans</vt:lpstr>
      <vt:lpstr>Arial</vt:lpstr>
      <vt:lpstr>Hand Of Sean Pro</vt:lpstr>
      <vt:lpstr>Source Serif Pro Semibold</vt:lpstr>
      <vt:lpstr>Aptos</vt:lpstr>
      <vt:lpstr>Source Serif Pro Semibold</vt:lpstr>
      <vt:lpstr>Source Serif Pro</vt:lpstr>
      <vt:lpstr>DM Sans Medium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Top tips for your personal statement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2</cp:revision>
  <dcterms:created xsi:type="dcterms:W3CDTF">2024-04-24T10:23:34Z</dcterms:created>
  <dcterms:modified xsi:type="dcterms:W3CDTF">2026-02-20T09:12:27Z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