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60"/>
  </p:notesMasterIdLst>
  <p:sldIdLst>
    <p:sldId id="256" r:id="rId5"/>
    <p:sldId id="937" r:id="rId6"/>
    <p:sldId id="951" r:id="rId7"/>
    <p:sldId id="623" r:id="rId8"/>
    <p:sldId id="266" r:id="rId9"/>
    <p:sldId id="303" r:id="rId10"/>
    <p:sldId id="300" r:id="rId11"/>
    <p:sldId id="889" r:id="rId12"/>
    <p:sldId id="890" r:id="rId13"/>
    <p:sldId id="653" r:id="rId14"/>
    <p:sldId id="891" r:id="rId15"/>
    <p:sldId id="895" r:id="rId16"/>
    <p:sldId id="654" r:id="rId17"/>
    <p:sldId id="938" r:id="rId18"/>
    <p:sldId id="939" r:id="rId19"/>
    <p:sldId id="940" r:id="rId20"/>
    <p:sldId id="313" r:id="rId21"/>
    <p:sldId id="314" r:id="rId22"/>
    <p:sldId id="917" r:id="rId23"/>
    <p:sldId id="918" r:id="rId24"/>
    <p:sldId id="941" r:id="rId25"/>
    <p:sldId id="942" r:id="rId26"/>
    <p:sldId id="866" r:id="rId27"/>
    <p:sldId id="634" r:id="rId28"/>
    <p:sldId id="952" r:id="rId29"/>
    <p:sldId id="953" r:id="rId30"/>
    <p:sldId id="867" r:id="rId31"/>
    <p:sldId id="957" r:id="rId32"/>
    <p:sldId id="809" r:id="rId33"/>
    <p:sldId id="943" r:id="rId34"/>
    <p:sldId id="792" r:id="rId35"/>
    <p:sldId id="944" r:id="rId36"/>
    <p:sldId id="785" r:id="rId37"/>
    <p:sldId id="791" r:id="rId38"/>
    <p:sldId id="813" r:id="rId39"/>
    <p:sldId id="819" r:id="rId40"/>
    <p:sldId id="820" r:id="rId41"/>
    <p:sldId id="821" r:id="rId42"/>
    <p:sldId id="822" r:id="rId43"/>
    <p:sldId id="823" r:id="rId44"/>
    <p:sldId id="945" r:id="rId45"/>
    <p:sldId id="814" r:id="rId46"/>
    <p:sldId id="786" r:id="rId47"/>
    <p:sldId id="697" r:id="rId48"/>
    <p:sldId id="789" r:id="rId49"/>
    <p:sldId id="801" r:id="rId50"/>
    <p:sldId id="802" r:id="rId51"/>
    <p:sldId id="947" r:id="rId52"/>
    <p:sldId id="948" r:id="rId53"/>
    <p:sldId id="447" r:id="rId54"/>
    <p:sldId id="289" r:id="rId55"/>
    <p:sldId id="949" r:id="rId56"/>
    <p:sldId id="955" r:id="rId57"/>
    <p:sldId id="582" r:id="rId58"/>
    <p:sldId id="457" r:id="rId59"/>
  </p:sldIdLst>
  <p:sldSz cx="12192000" cy="6858000"/>
  <p:notesSz cx="6858000" cy="9144000"/>
  <p:embeddedFontLst>
    <p:embeddedFont>
      <p:font typeface="ADLaM Display" panose="02010000000000000000" pitchFamily="2" charset="0"/>
      <p:regular r:id="rId61"/>
    </p:embeddedFont>
    <p:embeddedFont>
      <p:font typeface="Avenir Next LT Pro" panose="020B0504020202020204" pitchFamily="34" charset="0"/>
      <p:regular r:id="rId62"/>
      <p:bold r:id="rId63"/>
      <p:italic r:id="rId64"/>
      <p:boldItalic r:id="rId65"/>
    </p:embeddedFont>
    <p:embeddedFont>
      <p:font typeface="DM Sans" pitchFamily="2" charset="0"/>
      <p:regular r:id="rId66"/>
      <p:bold r:id="rId67"/>
      <p:italic r:id="rId68"/>
      <p:boldItalic r:id="rId69"/>
    </p:embeddedFont>
    <p:embeddedFont>
      <p:font typeface="DM Sans Medium" pitchFamily="2" charset="0"/>
      <p:regular r:id="rId70"/>
      <p:italic r:id="rId71"/>
    </p:embeddedFont>
    <p:embeddedFont>
      <p:font typeface="Source Sans Pro SemiBold" panose="020B0603030403020204" pitchFamily="34" charset="0"/>
      <p:bold r:id="rId72"/>
      <p:boldItalic r:id="rId73"/>
    </p:embeddedFont>
    <p:embeddedFont>
      <p:font typeface="Source Serif Pro" panose="02040603050405020204" pitchFamily="18" charset="0"/>
      <p:regular r:id="rId74"/>
      <p:bold r:id="rId75"/>
      <p:italic r:id="rId76"/>
      <p:boldItalic r:id="rId77"/>
    </p:embeddedFont>
    <p:embeddedFont>
      <p:font typeface="Source Serif Pro Semibold" panose="02040703050405020204" pitchFamily="18" charset="0"/>
      <p:bold r:id="rId78"/>
      <p:boldItalic r:id="rId79"/>
    </p:embeddedFont>
    <p:embeddedFont>
      <p:font typeface="Source Serif Pro Semibold" panose="02040703050405020204" pitchFamily="18" charset="0"/>
      <p:bold r:id="rId78"/>
      <p:boldItalic r:id="rId7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08C"/>
    <a:srgbClr val="9A6DD3"/>
    <a:srgbClr val="DFD3CD"/>
    <a:srgbClr val="B0A895"/>
    <a:srgbClr val="CB9FE1"/>
    <a:srgbClr val="F8D4FC"/>
    <a:srgbClr val="0D9CFE"/>
    <a:srgbClr val="D2AED2"/>
    <a:srgbClr val="F5F5F7"/>
    <a:srgbClr val="EF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456892-05F7-4268-B828-1E9F92E00DB9}" v="63" dt="2026-05-29T07:44:53.5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96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3.fntdata"/><Relationship Id="rId68" Type="http://schemas.openxmlformats.org/officeDocument/2006/relationships/font" Target="fonts/font8.fntdata"/><Relationship Id="rId89" Type="http://schemas.openxmlformats.org/officeDocument/2006/relationships/presProps" Target="pres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font" Target="fonts/font14.fntdata"/><Relationship Id="rId79" Type="http://schemas.openxmlformats.org/officeDocument/2006/relationships/font" Target="fonts/font19.fntdata"/><Relationship Id="rId5" Type="http://schemas.openxmlformats.org/officeDocument/2006/relationships/slide" Target="slides/slide1.xml"/><Relationship Id="rId90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4.fntdata"/><Relationship Id="rId69" Type="http://schemas.openxmlformats.org/officeDocument/2006/relationships/font" Target="fonts/font9.fntdata"/><Relationship Id="rId77" Type="http://schemas.openxmlformats.org/officeDocument/2006/relationships/font" Target="fonts/font17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2.fntdata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7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2.fntdata"/><Relationship Id="rId70" Type="http://schemas.openxmlformats.org/officeDocument/2006/relationships/font" Target="fonts/font10.fntdata"/><Relationship Id="rId75" Type="http://schemas.openxmlformats.org/officeDocument/2006/relationships/font" Target="fonts/font15.fntdata"/><Relationship Id="rId88" Type="http://customschemas.google.com/relationships/presentationmetadata" Target="metadata"/><Relationship Id="rId9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5.fntdata"/><Relationship Id="rId73" Type="http://schemas.openxmlformats.org/officeDocument/2006/relationships/font" Target="fonts/font13.fntdata"/><Relationship Id="rId78" Type="http://schemas.openxmlformats.org/officeDocument/2006/relationships/font" Target="fonts/font18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font" Target="fonts/font16.fntdata"/><Relationship Id="rId7" Type="http://schemas.openxmlformats.org/officeDocument/2006/relationships/slide" Target="slides/slide3.xml"/><Relationship Id="rId71" Type="http://schemas.openxmlformats.org/officeDocument/2006/relationships/font" Target="fonts/font11.fntdata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font" Target="fonts/font6.fntdata"/><Relationship Id="rId61" Type="http://schemas.openxmlformats.org/officeDocument/2006/relationships/font" Target="fonts/font1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redo custSel addSld delSld modSld sldOrd">
      <pc:chgData name="Lawrence, Zara - TEP" userId="1c952cc4-12fb-4800-9f20-9c829dfbfdd8" providerId="ADAL" clId="{A8A56518-A616-4CCC-B94C-471E45C30855}" dt="2026-05-29T07:50:45.178" v="1200" actId="20577"/>
      <pc:docMkLst>
        <pc:docMk/>
      </pc:docMkLst>
      <pc:sldChg chg="modSp mod">
        <pc:chgData name="Lawrence, Zara - TEP" userId="1c952cc4-12fb-4800-9f20-9c829dfbfdd8" providerId="ADAL" clId="{A8A56518-A616-4CCC-B94C-471E45C30855}" dt="2026-05-28T10:36:26.391" v="79" actId="20577"/>
        <pc:sldMkLst>
          <pc:docMk/>
          <pc:sldMk cId="3178428483" sldId="256"/>
        </pc:sldMkLst>
        <pc:spChg chg="mod">
          <ac:chgData name="Lawrence, Zara - TEP" userId="1c952cc4-12fb-4800-9f20-9c829dfbfdd8" providerId="ADAL" clId="{A8A56518-A616-4CCC-B94C-471E45C30855}" dt="2026-05-28T10:36:26.391" v="79" actId="20577"/>
          <ac:spMkLst>
            <pc:docMk/>
            <pc:sldMk cId="3178428483" sldId="256"/>
            <ac:spMk id="9" creationId="{00014302-74EA-85D5-A741-D7C86FE50D56}"/>
          </ac:spMkLst>
        </pc:spChg>
      </pc:sldChg>
      <pc:sldChg chg="add">
        <pc:chgData name="Lawrence, Zara - TEP" userId="1c952cc4-12fb-4800-9f20-9c829dfbfdd8" providerId="ADAL" clId="{A8A56518-A616-4CCC-B94C-471E45C30855}" dt="2026-05-28T10:52:05.594" v="207"/>
        <pc:sldMkLst>
          <pc:docMk/>
          <pc:sldMk cId="3622408110" sldId="289"/>
        </pc:sldMkLst>
      </pc:sldChg>
      <pc:sldChg chg="modSp mod">
        <pc:chgData name="Lawrence, Zara - TEP" userId="1c952cc4-12fb-4800-9f20-9c829dfbfdd8" providerId="ADAL" clId="{A8A56518-A616-4CCC-B94C-471E45C30855}" dt="2026-05-28T10:37:01.367" v="88" actId="20577"/>
        <pc:sldMkLst>
          <pc:docMk/>
          <pc:sldMk cId="1539201793" sldId="313"/>
        </pc:sldMkLst>
        <pc:spChg chg="mod">
          <ac:chgData name="Lawrence, Zara - TEP" userId="1c952cc4-12fb-4800-9f20-9c829dfbfdd8" providerId="ADAL" clId="{A8A56518-A616-4CCC-B94C-471E45C30855}" dt="2026-05-28T10:37:01.367" v="88" actId="20577"/>
          <ac:spMkLst>
            <pc:docMk/>
            <pc:sldMk cId="1539201793" sldId="313"/>
            <ac:spMk id="2" creationId="{69442E43-2F74-DE3E-6422-586AC5D0C90E}"/>
          </ac:spMkLst>
        </pc:spChg>
      </pc:sldChg>
      <pc:sldChg chg="modSp add del mod">
        <pc:chgData name="Lawrence, Zara - TEP" userId="1c952cc4-12fb-4800-9f20-9c829dfbfdd8" providerId="ADAL" clId="{A8A56518-A616-4CCC-B94C-471E45C30855}" dt="2026-05-28T12:36:04.228" v="276" actId="47"/>
        <pc:sldMkLst>
          <pc:docMk/>
          <pc:sldMk cId="816699416" sldId="444"/>
        </pc:sldMkLst>
        <pc:spChg chg="mod">
          <ac:chgData name="Lawrence, Zara - TEP" userId="1c952cc4-12fb-4800-9f20-9c829dfbfdd8" providerId="ADAL" clId="{A8A56518-A616-4CCC-B94C-471E45C30855}" dt="2026-05-28T12:34:09.782" v="255" actId="207"/>
          <ac:spMkLst>
            <pc:docMk/>
            <pc:sldMk cId="816699416" sldId="444"/>
            <ac:spMk id="6" creationId="{BB53AE33-5853-7FAE-6F15-FF13EF830224}"/>
          </ac:spMkLst>
        </pc:spChg>
        <pc:spChg chg="mod">
          <ac:chgData name="Lawrence, Zara - TEP" userId="1c952cc4-12fb-4800-9f20-9c829dfbfdd8" providerId="ADAL" clId="{A8A56518-A616-4CCC-B94C-471E45C30855}" dt="2026-05-28T12:33:14.863" v="226" actId="207"/>
          <ac:spMkLst>
            <pc:docMk/>
            <pc:sldMk cId="816699416" sldId="444"/>
            <ac:spMk id="7" creationId="{73B3DB43-3FE2-470E-AD51-85645B9FE945}"/>
          </ac:spMkLst>
        </pc:spChg>
        <pc:spChg chg="mod">
          <ac:chgData name="Lawrence, Zara - TEP" userId="1c952cc4-12fb-4800-9f20-9c829dfbfdd8" providerId="ADAL" clId="{A8A56518-A616-4CCC-B94C-471E45C30855}" dt="2026-05-28T12:33:14.863" v="226" actId="207"/>
          <ac:spMkLst>
            <pc:docMk/>
            <pc:sldMk cId="816699416" sldId="444"/>
            <ac:spMk id="8" creationId="{8DEB4E51-C35E-E5D1-9185-8E19E9FDC083}"/>
          </ac:spMkLst>
        </pc:spChg>
        <pc:spChg chg="mod ord">
          <ac:chgData name="Lawrence, Zara - TEP" userId="1c952cc4-12fb-4800-9f20-9c829dfbfdd8" providerId="ADAL" clId="{A8A56518-A616-4CCC-B94C-471E45C30855}" dt="2026-05-28T12:34:23.998" v="258" actId="207"/>
          <ac:spMkLst>
            <pc:docMk/>
            <pc:sldMk cId="816699416" sldId="444"/>
            <ac:spMk id="11" creationId="{060F6728-D123-6A78-7DA1-1757D847131A}"/>
          </ac:spMkLst>
        </pc:spChg>
        <pc:spChg chg="mod">
          <ac:chgData name="Lawrence, Zara - TEP" userId="1c952cc4-12fb-4800-9f20-9c829dfbfdd8" providerId="ADAL" clId="{A8A56518-A616-4CCC-B94C-471E45C30855}" dt="2026-05-28T12:34:19.627" v="257" actId="207"/>
          <ac:spMkLst>
            <pc:docMk/>
            <pc:sldMk cId="816699416" sldId="444"/>
            <ac:spMk id="12" creationId="{D097A5D8-53A0-5703-2F57-B2CEA776769E}"/>
          </ac:spMkLst>
        </pc:spChg>
        <pc:spChg chg="mod">
          <ac:chgData name="Lawrence, Zara - TEP" userId="1c952cc4-12fb-4800-9f20-9c829dfbfdd8" providerId="ADAL" clId="{A8A56518-A616-4CCC-B94C-471E45C30855}" dt="2026-05-28T12:34:19.627" v="257" actId="207"/>
          <ac:spMkLst>
            <pc:docMk/>
            <pc:sldMk cId="816699416" sldId="444"/>
            <ac:spMk id="13" creationId="{2DC71227-FB26-920C-98B2-0448E68B6768}"/>
          </ac:spMkLst>
        </pc:spChg>
        <pc:grpChg chg="mod">
          <ac:chgData name="Lawrence, Zara - TEP" userId="1c952cc4-12fb-4800-9f20-9c829dfbfdd8" providerId="ADAL" clId="{A8A56518-A616-4CCC-B94C-471E45C30855}" dt="2026-05-28T12:33:14.863" v="226" actId="207"/>
          <ac:grpSpMkLst>
            <pc:docMk/>
            <pc:sldMk cId="816699416" sldId="444"/>
            <ac:grpSpMk id="5" creationId="{42C59919-ABF3-E086-0BD5-B1A46D79ED92}"/>
          </ac:grpSpMkLst>
        </pc:grpChg>
        <pc:grpChg chg="mod">
          <ac:chgData name="Lawrence, Zara - TEP" userId="1c952cc4-12fb-4800-9f20-9c829dfbfdd8" providerId="ADAL" clId="{A8A56518-A616-4CCC-B94C-471E45C30855}" dt="2026-05-28T12:34:19.627" v="257" actId="207"/>
          <ac:grpSpMkLst>
            <pc:docMk/>
            <pc:sldMk cId="816699416" sldId="444"/>
            <ac:grpSpMk id="10" creationId="{7F3C2ECF-856C-1B05-723D-79FF7EA45664}"/>
          </ac:grpSpMkLst>
        </pc:grpChg>
        <pc:picChg chg="mod">
          <ac:chgData name="Lawrence, Zara - TEP" userId="1c952cc4-12fb-4800-9f20-9c829dfbfdd8" providerId="ADAL" clId="{A8A56518-A616-4CCC-B94C-471E45C30855}" dt="2026-05-28T12:34:55.433" v="265" actId="207"/>
          <ac:picMkLst>
            <pc:docMk/>
            <pc:sldMk cId="816699416" sldId="444"/>
            <ac:picMk id="9" creationId="{BCA43DA2-8B35-0A35-6057-C85202B441FF}"/>
          </ac:picMkLst>
        </pc:picChg>
        <pc:picChg chg="mod ord">
          <ac:chgData name="Lawrence, Zara - TEP" userId="1c952cc4-12fb-4800-9f20-9c829dfbfdd8" providerId="ADAL" clId="{A8A56518-A616-4CCC-B94C-471E45C30855}" dt="2026-05-28T12:34:19.627" v="257" actId="207"/>
          <ac:picMkLst>
            <pc:docMk/>
            <pc:sldMk cId="816699416" sldId="444"/>
            <ac:picMk id="14" creationId="{1CDD6B64-23F3-0602-E1D0-C362ABC3521F}"/>
          </ac:picMkLst>
        </pc:picChg>
      </pc:sldChg>
      <pc:sldChg chg="add del">
        <pc:chgData name="Lawrence, Zara - TEP" userId="1c952cc4-12fb-4800-9f20-9c829dfbfdd8" providerId="ADAL" clId="{A8A56518-A616-4CCC-B94C-471E45C30855}" dt="2026-05-28T11:05:17.632" v="222" actId="47"/>
        <pc:sldMkLst>
          <pc:docMk/>
          <pc:sldMk cId="4048158209" sldId="445"/>
        </pc:sldMkLst>
      </pc:sldChg>
      <pc:sldChg chg="addSp delSp modSp add mod">
        <pc:chgData name="Lawrence, Zara - TEP" userId="1c952cc4-12fb-4800-9f20-9c829dfbfdd8" providerId="ADAL" clId="{A8A56518-A616-4CCC-B94C-471E45C30855}" dt="2026-05-28T12:36:28.009" v="290" actId="20577"/>
        <pc:sldMkLst>
          <pc:docMk/>
          <pc:sldMk cId="1079918468" sldId="447"/>
        </pc:sldMkLst>
        <pc:spChg chg="add del">
          <ac:chgData name="Lawrence, Zara - TEP" userId="1c952cc4-12fb-4800-9f20-9c829dfbfdd8" providerId="ADAL" clId="{A8A56518-A616-4CCC-B94C-471E45C30855}" dt="2026-05-28T12:36:15.800" v="280" actId="478"/>
          <ac:spMkLst>
            <pc:docMk/>
            <pc:sldMk cId="1079918468" sldId="447"/>
            <ac:spMk id="3" creationId="{29423874-DF03-38CF-4FD7-FE3018BAA811}"/>
          </ac:spMkLst>
        </pc:spChg>
        <pc:spChg chg="mod">
          <ac:chgData name="Lawrence, Zara - TEP" userId="1c952cc4-12fb-4800-9f20-9c829dfbfdd8" providerId="ADAL" clId="{A8A56518-A616-4CCC-B94C-471E45C30855}" dt="2026-05-28T12:36:28.009" v="290" actId="20577"/>
          <ac:spMkLst>
            <pc:docMk/>
            <pc:sldMk cId="1079918468" sldId="447"/>
            <ac:spMk id="5" creationId="{9494CA0D-6596-6E1A-3690-D9282B94C626}"/>
          </ac:spMkLst>
        </pc:spChg>
        <pc:picChg chg="mod">
          <ac:chgData name="Lawrence, Zara - TEP" userId="1c952cc4-12fb-4800-9f20-9c829dfbfdd8" providerId="ADAL" clId="{A8A56518-A616-4CCC-B94C-471E45C30855}" dt="2026-05-28T12:36:09.013" v="277" actId="1076"/>
          <ac:picMkLst>
            <pc:docMk/>
            <pc:sldMk cId="1079918468" sldId="447"/>
            <ac:picMk id="4" creationId="{F9B52C62-05F0-DEAC-239C-402A1F3B97CD}"/>
          </ac:picMkLst>
        </pc:picChg>
      </pc:sldChg>
      <pc:sldChg chg="add del">
        <pc:chgData name="Lawrence, Zara - TEP" userId="1c952cc4-12fb-4800-9f20-9c829dfbfdd8" providerId="ADAL" clId="{A8A56518-A616-4CCC-B94C-471E45C30855}" dt="2026-05-28T12:37:24.316" v="299" actId="47"/>
        <pc:sldMkLst>
          <pc:docMk/>
          <pc:sldMk cId="1652044678" sldId="451"/>
        </pc:sldMkLst>
      </pc:sldChg>
      <pc:sldChg chg="del">
        <pc:chgData name="Lawrence, Zara - TEP" userId="1c952cc4-12fb-4800-9f20-9c829dfbfdd8" providerId="ADAL" clId="{A8A56518-A616-4CCC-B94C-471E45C30855}" dt="2026-05-28T12:37:43.707" v="302" actId="47"/>
        <pc:sldMkLst>
          <pc:docMk/>
          <pc:sldMk cId="2408797917" sldId="455"/>
        </pc:sldMkLst>
      </pc:sldChg>
      <pc:sldChg chg="add">
        <pc:chgData name="Lawrence, Zara - TEP" userId="1c952cc4-12fb-4800-9f20-9c829dfbfdd8" providerId="ADAL" clId="{A8A56518-A616-4CCC-B94C-471E45C30855}" dt="2026-05-28T10:51:03.667" v="201"/>
        <pc:sldMkLst>
          <pc:docMk/>
          <pc:sldMk cId="2905813024" sldId="457"/>
        </pc:sldMkLst>
      </pc:sldChg>
      <pc:sldChg chg="modSp add mod">
        <pc:chgData name="Lawrence, Zara - TEP" userId="1c952cc4-12fb-4800-9f20-9c829dfbfdd8" providerId="ADAL" clId="{A8A56518-A616-4CCC-B94C-471E45C30855}" dt="2026-05-29T07:44:53.701" v="1196" actId="27636"/>
        <pc:sldMkLst>
          <pc:docMk/>
          <pc:sldMk cId="1455155763" sldId="582"/>
        </pc:sldMkLst>
        <pc:spChg chg="mod">
          <ac:chgData name="Lawrence, Zara - TEP" userId="1c952cc4-12fb-4800-9f20-9c829dfbfdd8" providerId="ADAL" clId="{A8A56518-A616-4CCC-B94C-471E45C30855}" dt="2026-05-29T07:44:53.701" v="1196" actId="27636"/>
          <ac:spMkLst>
            <pc:docMk/>
            <pc:sldMk cId="1455155763" sldId="582"/>
            <ac:spMk id="2" creationId="{065DED2A-7631-BF79-F7F7-E9ECD81C6E47}"/>
          </ac:spMkLst>
        </pc:spChg>
      </pc:sldChg>
      <pc:sldChg chg="modSp mod">
        <pc:chgData name="Lawrence, Zara - TEP" userId="1c952cc4-12fb-4800-9f20-9c829dfbfdd8" providerId="ADAL" clId="{A8A56518-A616-4CCC-B94C-471E45C30855}" dt="2026-05-28T10:46:46.850" v="194" actId="20577"/>
        <pc:sldMkLst>
          <pc:docMk/>
          <pc:sldMk cId="365933113" sldId="634"/>
        </pc:sldMkLst>
        <pc:spChg chg="mod">
          <ac:chgData name="Lawrence, Zara - TEP" userId="1c952cc4-12fb-4800-9f20-9c829dfbfdd8" providerId="ADAL" clId="{A8A56518-A616-4CCC-B94C-471E45C30855}" dt="2026-05-28T10:46:46.850" v="194" actId="20577"/>
          <ac:spMkLst>
            <pc:docMk/>
            <pc:sldMk cId="365933113" sldId="634"/>
            <ac:spMk id="26" creationId="{503F9C8F-06CF-ABAC-A439-D51E9E04F642}"/>
          </ac:spMkLst>
        </pc:spChg>
      </pc:sldChg>
      <pc:sldChg chg="modSp mod">
        <pc:chgData name="Lawrence, Zara - TEP" userId="1c952cc4-12fb-4800-9f20-9c829dfbfdd8" providerId="ADAL" clId="{A8A56518-A616-4CCC-B94C-471E45C30855}" dt="2026-05-28T10:43:29.366" v="179" actId="207"/>
        <pc:sldMkLst>
          <pc:docMk/>
          <pc:sldMk cId="3682645655" sldId="653"/>
        </pc:sldMkLst>
        <pc:spChg chg="mod">
          <ac:chgData name="Lawrence, Zara - TEP" userId="1c952cc4-12fb-4800-9f20-9c829dfbfdd8" providerId="ADAL" clId="{A8A56518-A616-4CCC-B94C-471E45C30855}" dt="2026-05-28T10:43:29.366" v="179" actId="207"/>
          <ac:spMkLst>
            <pc:docMk/>
            <pc:sldMk cId="3682645655" sldId="653"/>
            <ac:spMk id="11" creationId="{1EF7D48B-CA60-02F6-B19A-865C1C6EA528}"/>
          </ac:spMkLst>
        </pc:spChg>
      </pc:sldChg>
      <pc:sldChg chg="modSp mod">
        <pc:chgData name="Lawrence, Zara - TEP" userId="1c952cc4-12fb-4800-9f20-9c829dfbfdd8" providerId="ADAL" clId="{A8A56518-A616-4CCC-B94C-471E45C30855}" dt="2026-05-28T10:43:38.453" v="180" actId="207"/>
        <pc:sldMkLst>
          <pc:docMk/>
          <pc:sldMk cId="25574573" sldId="654"/>
        </pc:sldMkLst>
        <pc:spChg chg="mod">
          <ac:chgData name="Lawrence, Zara - TEP" userId="1c952cc4-12fb-4800-9f20-9c829dfbfdd8" providerId="ADAL" clId="{A8A56518-A616-4CCC-B94C-471E45C30855}" dt="2026-05-28T10:43:38.453" v="180" actId="207"/>
          <ac:spMkLst>
            <pc:docMk/>
            <pc:sldMk cId="25574573" sldId="654"/>
            <ac:spMk id="9" creationId="{596FDB32-8369-846E-3CEB-109CB5A07BC9}"/>
          </ac:spMkLst>
        </pc:spChg>
      </pc:sldChg>
      <pc:sldChg chg="modSp mod">
        <pc:chgData name="Lawrence, Zara - TEP" userId="1c952cc4-12fb-4800-9f20-9c829dfbfdd8" providerId="ADAL" clId="{A8A56518-A616-4CCC-B94C-471E45C30855}" dt="2026-05-28T10:49:01.200" v="197" actId="20577"/>
        <pc:sldMkLst>
          <pc:docMk/>
          <pc:sldMk cId="32162402" sldId="802"/>
        </pc:sldMkLst>
        <pc:spChg chg="mod">
          <ac:chgData name="Lawrence, Zara - TEP" userId="1c952cc4-12fb-4800-9f20-9c829dfbfdd8" providerId="ADAL" clId="{A8A56518-A616-4CCC-B94C-471E45C30855}" dt="2026-05-28T10:49:01.200" v="197" actId="20577"/>
          <ac:spMkLst>
            <pc:docMk/>
            <pc:sldMk cId="32162402" sldId="802"/>
            <ac:spMk id="2" creationId="{708D22C4-46E0-8E8D-4F26-CB1FBE201953}"/>
          </ac:spMkLst>
        </pc:spChg>
      </pc:sldChg>
      <pc:sldChg chg="modSp mod">
        <pc:chgData name="Lawrence, Zara - TEP" userId="1c952cc4-12fb-4800-9f20-9c829dfbfdd8" providerId="ADAL" clId="{A8A56518-A616-4CCC-B94C-471E45C30855}" dt="2026-05-28T12:50:48.036" v="479" actId="20577"/>
        <pc:sldMkLst>
          <pc:docMk/>
          <pc:sldMk cId="144845894" sldId="809"/>
        </pc:sldMkLst>
        <pc:spChg chg="mod">
          <ac:chgData name="Lawrence, Zara - TEP" userId="1c952cc4-12fb-4800-9f20-9c829dfbfdd8" providerId="ADAL" clId="{A8A56518-A616-4CCC-B94C-471E45C30855}" dt="2026-05-28T12:50:48.036" v="479" actId="20577"/>
          <ac:spMkLst>
            <pc:docMk/>
            <pc:sldMk cId="144845894" sldId="809"/>
            <ac:spMk id="7" creationId="{E84C1D44-C8AA-D502-166A-BC975ED31832}"/>
          </ac:spMkLst>
        </pc:spChg>
      </pc:sldChg>
      <pc:sldChg chg="add">
        <pc:chgData name="Lawrence, Zara - TEP" userId="1c952cc4-12fb-4800-9f20-9c829dfbfdd8" providerId="ADAL" clId="{A8A56518-A616-4CCC-B94C-471E45C30855}" dt="2026-05-28T13:09:40.911" v="1192"/>
        <pc:sldMkLst>
          <pc:docMk/>
          <pc:sldMk cId="3683666163" sldId="867"/>
        </pc:sldMkLst>
      </pc:sldChg>
      <pc:sldChg chg="del">
        <pc:chgData name="Lawrence, Zara - TEP" userId="1c952cc4-12fb-4800-9f20-9c829dfbfdd8" providerId="ADAL" clId="{A8A56518-A616-4CCC-B94C-471E45C30855}" dt="2026-05-28T10:39:42.833" v="128" actId="47"/>
        <pc:sldMkLst>
          <pc:docMk/>
          <pc:sldMk cId="981482889" sldId="908"/>
        </pc:sldMkLst>
      </pc:sldChg>
      <pc:sldChg chg="addSp delSp modSp mod setBg">
        <pc:chgData name="Lawrence, Zara - TEP" userId="1c952cc4-12fb-4800-9f20-9c829dfbfdd8" providerId="ADAL" clId="{A8A56518-A616-4CCC-B94C-471E45C30855}" dt="2026-05-28T10:43:51.943" v="181" actId="207"/>
        <pc:sldMkLst>
          <pc:docMk/>
          <pc:sldMk cId="206818574" sldId="917"/>
        </pc:sldMkLst>
        <pc:spChg chg="add mod">
          <ac:chgData name="Lawrence, Zara - TEP" userId="1c952cc4-12fb-4800-9f20-9c829dfbfdd8" providerId="ADAL" clId="{A8A56518-A616-4CCC-B94C-471E45C30855}" dt="2026-05-28T10:43:51.943" v="181" actId="207"/>
          <ac:spMkLst>
            <pc:docMk/>
            <pc:sldMk cId="206818574" sldId="917"/>
            <ac:spMk id="2" creationId="{8848E942-1246-29A0-CAC3-D8E131093B1A}"/>
          </ac:spMkLst>
        </pc:spChg>
        <pc:spChg chg="del mod">
          <ac:chgData name="Lawrence, Zara - TEP" userId="1c952cc4-12fb-4800-9f20-9c829dfbfdd8" providerId="ADAL" clId="{A8A56518-A616-4CCC-B94C-471E45C30855}" dt="2026-05-28T10:40:16.051" v="161" actId="478"/>
          <ac:spMkLst>
            <pc:docMk/>
            <pc:sldMk cId="206818574" sldId="917"/>
            <ac:spMk id="3" creationId="{F991390F-64ED-446F-DE3C-64E746BDCFCF}"/>
          </ac:spMkLst>
        </pc:spChg>
        <pc:picChg chg="add mod ord">
          <ac:chgData name="Lawrence, Zara - TEP" userId="1c952cc4-12fb-4800-9f20-9c829dfbfdd8" providerId="ADAL" clId="{A8A56518-A616-4CCC-B94C-471E45C30855}" dt="2026-05-28T10:41:33.400" v="170" actId="167"/>
          <ac:picMkLst>
            <pc:docMk/>
            <pc:sldMk cId="206818574" sldId="917"/>
            <ac:picMk id="5" creationId="{D5B06E78-7A56-80EC-0C64-8825EBFA6413}"/>
          </ac:picMkLst>
        </pc:picChg>
      </pc:sldChg>
      <pc:sldChg chg="addSp modSp mod">
        <pc:chgData name="Lawrence, Zara - TEP" userId="1c952cc4-12fb-4800-9f20-9c829dfbfdd8" providerId="ADAL" clId="{A8A56518-A616-4CCC-B94C-471E45C30855}" dt="2026-05-28T10:39:41.328" v="127" actId="14100"/>
        <pc:sldMkLst>
          <pc:docMk/>
          <pc:sldMk cId="2202762491" sldId="918"/>
        </pc:sldMkLst>
        <pc:spChg chg="add mod">
          <ac:chgData name="Lawrence, Zara - TEP" userId="1c952cc4-12fb-4800-9f20-9c829dfbfdd8" providerId="ADAL" clId="{A8A56518-A616-4CCC-B94C-471E45C30855}" dt="2026-05-28T10:38:41.753" v="95" actId="1076"/>
          <ac:spMkLst>
            <pc:docMk/>
            <pc:sldMk cId="2202762491" sldId="918"/>
            <ac:spMk id="5" creationId="{B30C2C4E-97D0-F589-DFFD-911D7A786FA3}"/>
          </ac:spMkLst>
        </pc:spChg>
        <pc:picChg chg="add mod">
          <ac:chgData name="Lawrence, Zara - TEP" userId="1c952cc4-12fb-4800-9f20-9c829dfbfdd8" providerId="ADAL" clId="{A8A56518-A616-4CCC-B94C-471E45C30855}" dt="2026-05-28T10:38:34.801" v="92" actId="1076"/>
          <ac:picMkLst>
            <pc:docMk/>
            <pc:sldMk cId="2202762491" sldId="918"/>
            <ac:picMk id="2" creationId="{68B548B8-AF39-A025-A642-B12B4F5617D5}"/>
          </ac:picMkLst>
        </pc:picChg>
        <pc:picChg chg="add mod">
          <ac:chgData name="Lawrence, Zara - TEP" userId="1c952cc4-12fb-4800-9f20-9c829dfbfdd8" providerId="ADAL" clId="{A8A56518-A616-4CCC-B94C-471E45C30855}" dt="2026-05-28T10:39:04.743" v="109" actId="1076"/>
          <ac:picMkLst>
            <pc:docMk/>
            <pc:sldMk cId="2202762491" sldId="918"/>
            <ac:picMk id="6" creationId="{64EF3AE7-722A-A97A-5A89-93430B65E9BA}"/>
          </ac:picMkLst>
        </pc:picChg>
        <pc:picChg chg="add mod">
          <ac:chgData name="Lawrence, Zara - TEP" userId="1c952cc4-12fb-4800-9f20-9c829dfbfdd8" providerId="ADAL" clId="{A8A56518-A616-4CCC-B94C-471E45C30855}" dt="2026-05-28T10:39:18.777" v="115" actId="1076"/>
          <ac:picMkLst>
            <pc:docMk/>
            <pc:sldMk cId="2202762491" sldId="918"/>
            <ac:picMk id="7" creationId="{A41904F5-3DC2-F01C-67C3-208AAC7AE208}"/>
          </ac:picMkLst>
        </pc:picChg>
        <pc:picChg chg="mod">
          <ac:chgData name="Lawrence, Zara - TEP" userId="1c952cc4-12fb-4800-9f20-9c829dfbfdd8" providerId="ADAL" clId="{A8A56518-A616-4CCC-B94C-471E45C30855}" dt="2026-05-28T10:39:30.241" v="122" actId="1076"/>
          <ac:picMkLst>
            <pc:docMk/>
            <pc:sldMk cId="2202762491" sldId="918"/>
            <ac:picMk id="8" creationId="{C697F2ED-1171-87A2-88F7-3BC453F7138F}"/>
          </ac:picMkLst>
        </pc:picChg>
        <pc:picChg chg="mod">
          <ac:chgData name="Lawrence, Zara - TEP" userId="1c952cc4-12fb-4800-9f20-9c829dfbfdd8" providerId="ADAL" clId="{A8A56518-A616-4CCC-B94C-471E45C30855}" dt="2026-05-28T10:39:31.799" v="123" actId="1076"/>
          <ac:picMkLst>
            <pc:docMk/>
            <pc:sldMk cId="2202762491" sldId="918"/>
            <ac:picMk id="9" creationId="{484A4990-CE70-7EEB-CCEE-8995E8F9C4AE}"/>
          </ac:picMkLst>
        </pc:picChg>
        <pc:picChg chg="mod">
          <ac:chgData name="Lawrence, Zara - TEP" userId="1c952cc4-12fb-4800-9f20-9c829dfbfdd8" providerId="ADAL" clId="{A8A56518-A616-4CCC-B94C-471E45C30855}" dt="2026-05-28T10:39:38.737" v="126" actId="14100"/>
          <ac:picMkLst>
            <pc:docMk/>
            <pc:sldMk cId="2202762491" sldId="918"/>
            <ac:picMk id="10" creationId="{B0149D90-7726-ACC1-53BB-107C16ED13FF}"/>
          </ac:picMkLst>
        </pc:picChg>
        <pc:picChg chg="add mod">
          <ac:chgData name="Lawrence, Zara - TEP" userId="1c952cc4-12fb-4800-9f20-9c829dfbfdd8" providerId="ADAL" clId="{A8A56518-A616-4CCC-B94C-471E45C30855}" dt="2026-05-28T10:39:23.170" v="118" actId="1076"/>
          <ac:picMkLst>
            <pc:docMk/>
            <pc:sldMk cId="2202762491" sldId="918"/>
            <ac:picMk id="11" creationId="{9B2FC3C5-3CD8-CA4D-71FC-715291D04BE3}"/>
          </ac:picMkLst>
        </pc:picChg>
        <pc:picChg chg="add mod">
          <ac:chgData name="Lawrence, Zara - TEP" userId="1c952cc4-12fb-4800-9f20-9c829dfbfdd8" providerId="ADAL" clId="{A8A56518-A616-4CCC-B94C-471E45C30855}" dt="2026-05-28T10:39:19.931" v="116" actId="1076"/>
          <ac:picMkLst>
            <pc:docMk/>
            <pc:sldMk cId="2202762491" sldId="918"/>
            <ac:picMk id="12" creationId="{9DB44C1C-7397-A91C-EC5E-D18152422BDF}"/>
          </ac:picMkLst>
        </pc:picChg>
        <pc:picChg chg="mod">
          <ac:chgData name="Lawrence, Zara - TEP" userId="1c952cc4-12fb-4800-9f20-9c829dfbfdd8" providerId="ADAL" clId="{A8A56518-A616-4CCC-B94C-471E45C30855}" dt="2026-05-28T10:39:41.328" v="127" actId="14100"/>
          <ac:picMkLst>
            <pc:docMk/>
            <pc:sldMk cId="2202762491" sldId="918"/>
            <ac:picMk id="13" creationId="{9CFADCB5-EBE3-E6C8-D4A5-700A5CA6C8B7}"/>
          </ac:picMkLst>
        </pc:picChg>
        <pc:picChg chg="add mod">
          <ac:chgData name="Lawrence, Zara - TEP" userId="1c952cc4-12fb-4800-9f20-9c829dfbfdd8" providerId="ADAL" clId="{A8A56518-A616-4CCC-B94C-471E45C30855}" dt="2026-05-28T10:39:10.318" v="111" actId="14100"/>
          <ac:picMkLst>
            <pc:docMk/>
            <pc:sldMk cId="2202762491" sldId="918"/>
            <ac:picMk id="14" creationId="{3210A6F2-5506-0226-7FAD-DC44AF8CD281}"/>
          </ac:picMkLst>
        </pc:picChg>
        <pc:picChg chg="add mod">
          <ac:chgData name="Lawrence, Zara - TEP" userId="1c952cc4-12fb-4800-9f20-9c829dfbfdd8" providerId="ADAL" clId="{A8A56518-A616-4CCC-B94C-471E45C30855}" dt="2026-05-28T10:39:35.505" v="125" actId="1076"/>
          <ac:picMkLst>
            <pc:docMk/>
            <pc:sldMk cId="2202762491" sldId="918"/>
            <ac:picMk id="15" creationId="{7160BDDC-327B-F21C-675F-63C3BDA8DEE7}"/>
          </ac:picMkLst>
        </pc:picChg>
        <pc:picChg chg="mod">
          <ac:chgData name="Lawrence, Zara - TEP" userId="1c952cc4-12fb-4800-9f20-9c829dfbfdd8" providerId="ADAL" clId="{A8A56518-A616-4CCC-B94C-471E45C30855}" dt="2026-05-28T10:38:58.170" v="105" actId="1076"/>
          <ac:picMkLst>
            <pc:docMk/>
            <pc:sldMk cId="2202762491" sldId="918"/>
            <ac:picMk id="16" creationId="{204CB58F-EAD5-D270-61BA-D637F5400915}"/>
          </ac:picMkLst>
        </pc:picChg>
        <pc:picChg chg="add mod">
          <ac:chgData name="Lawrence, Zara - TEP" userId="1c952cc4-12fb-4800-9f20-9c829dfbfdd8" providerId="ADAL" clId="{A8A56518-A616-4CCC-B94C-471E45C30855}" dt="2026-05-28T10:39:27.046" v="120" actId="14100"/>
          <ac:picMkLst>
            <pc:docMk/>
            <pc:sldMk cId="2202762491" sldId="918"/>
            <ac:picMk id="17" creationId="{8B572D1A-020A-2175-891F-9E8CDE3A0CCB}"/>
          </ac:picMkLst>
        </pc:picChg>
        <pc:picChg chg="add mod">
          <ac:chgData name="Lawrence, Zara - TEP" userId="1c952cc4-12fb-4800-9f20-9c829dfbfdd8" providerId="ADAL" clId="{A8A56518-A616-4CCC-B94C-471E45C30855}" dt="2026-05-28T10:39:15.497" v="113" actId="14100"/>
          <ac:picMkLst>
            <pc:docMk/>
            <pc:sldMk cId="2202762491" sldId="918"/>
            <ac:picMk id="18" creationId="{6FBEA710-F64D-34B1-0924-B52897DA9AF1}"/>
          </ac:picMkLst>
        </pc:picChg>
      </pc:sldChg>
      <pc:sldChg chg="del">
        <pc:chgData name="Lawrence, Zara - TEP" userId="1c952cc4-12fb-4800-9f20-9c829dfbfdd8" providerId="ADAL" clId="{A8A56518-A616-4CCC-B94C-471E45C30855}" dt="2026-05-28T10:47:32.555" v="195" actId="47"/>
        <pc:sldMkLst>
          <pc:docMk/>
          <pc:sldMk cId="1985240047" sldId="924"/>
        </pc:sldMkLst>
      </pc:sldChg>
      <pc:sldChg chg="delSp modSp add mod">
        <pc:chgData name="Lawrence, Zara - TEP" userId="1c952cc4-12fb-4800-9f20-9c829dfbfdd8" providerId="ADAL" clId="{A8A56518-A616-4CCC-B94C-471E45C30855}" dt="2026-05-29T07:50:45.178" v="1200" actId="20577"/>
        <pc:sldMkLst>
          <pc:docMk/>
          <pc:sldMk cId="1629245889" sldId="937"/>
        </pc:sldMkLst>
        <pc:spChg chg="mod">
          <ac:chgData name="Lawrence, Zara - TEP" userId="1c952cc4-12fb-4800-9f20-9c829dfbfdd8" providerId="ADAL" clId="{A8A56518-A616-4CCC-B94C-471E45C30855}" dt="2026-05-28T12:42:02.242" v="326" actId="20577"/>
          <ac:spMkLst>
            <pc:docMk/>
            <pc:sldMk cId="1629245889" sldId="937"/>
            <ac:spMk id="6" creationId="{2BEF87C7-A2B4-CB0B-475A-3FB0CCC2777D}"/>
          </ac:spMkLst>
        </pc:spChg>
        <pc:spChg chg="del">
          <ac:chgData name="Lawrence, Zara - TEP" userId="1c952cc4-12fb-4800-9f20-9c829dfbfdd8" providerId="ADAL" clId="{A8A56518-A616-4CCC-B94C-471E45C30855}" dt="2026-05-28T12:41:04.679" v="308" actId="478"/>
          <ac:spMkLst>
            <pc:docMk/>
            <pc:sldMk cId="1629245889" sldId="937"/>
            <ac:spMk id="10" creationId="{5E289FA2-34D4-154D-EE9C-05332B1D5161}"/>
          </ac:spMkLst>
        </pc:spChg>
        <pc:graphicFrameChg chg="mod modGraphic">
          <ac:chgData name="Lawrence, Zara - TEP" userId="1c952cc4-12fb-4800-9f20-9c829dfbfdd8" providerId="ADAL" clId="{A8A56518-A616-4CCC-B94C-471E45C30855}" dt="2026-05-28T12:46:43.834" v="421" actId="1076"/>
          <ac:graphicFrameMkLst>
            <pc:docMk/>
            <pc:sldMk cId="1629245889" sldId="937"/>
            <ac:graphicFrameMk id="4" creationId="{07E2B2AB-2F71-883C-4CF4-661BD5EA8281}"/>
          </ac:graphicFrameMkLst>
        </pc:graphicFrameChg>
        <pc:graphicFrameChg chg="mod modGraphic">
          <ac:chgData name="Lawrence, Zara - TEP" userId="1c952cc4-12fb-4800-9f20-9c829dfbfdd8" providerId="ADAL" clId="{A8A56518-A616-4CCC-B94C-471E45C30855}" dt="2026-05-29T07:50:45.178" v="1200" actId="20577"/>
          <ac:graphicFrameMkLst>
            <pc:docMk/>
            <pc:sldMk cId="1629245889" sldId="937"/>
            <ac:graphicFrameMk id="5" creationId="{2412F312-413B-BE91-F5FA-F7D6B98C652A}"/>
          </ac:graphicFrameMkLst>
        </pc:graphicFrameChg>
      </pc:sldChg>
      <pc:sldChg chg="modSp mod">
        <pc:chgData name="Lawrence, Zara - TEP" userId="1c952cc4-12fb-4800-9f20-9c829dfbfdd8" providerId="ADAL" clId="{A8A56518-A616-4CCC-B94C-471E45C30855}" dt="2026-05-28T12:48:17.823" v="437" actId="20577"/>
        <pc:sldMkLst>
          <pc:docMk/>
          <pc:sldMk cId="1096973748" sldId="945"/>
        </pc:sldMkLst>
        <pc:spChg chg="mod">
          <ac:chgData name="Lawrence, Zara - TEP" userId="1c952cc4-12fb-4800-9f20-9c829dfbfdd8" providerId="ADAL" clId="{A8A56518-A616-4CCC-B94C-471E45C30855}" dt="2026-05-28T12:48:17.823" v="437" actId="20577"/>
          <ac:spMkLst>
            <pc:docMk/>
            <pc:sldMk cId="1096973748" sldId="945"/>
            <ac:spMk id="2" creationId="{82AAAFE0-021F-A266-80CA-D7A564F8671A}"/>
          </ac:spMkLst>
        </pc:spChg>
      </pc:sldChg>
      <pc:sldChg chg="del">
        <pc:chgData name="Lawrence, Zara - TEP" userId="1c952cc4-12fb-4800-9f20-9c829dfbfdd8" providerId="ADAL" clId="{A8A56518-A616-4CCC-B94C-471E45C30855}" dt="2026-05-28T10:51:25.863" v="202" actId="47"/>
        <pc:sldMkLst>
          <pc:docMk/>
          <pc:sldMk cId="1447908155" sldId="946"/>
        </pc:sldMkLst>
      </pc:sldChg>
      <pc:sldChg chg="new del">
        <pc:chgData name="Lawrence, Zara - TEP" userId="1c952cc4-12fb-4800-9f20-9c829dfbfdd8" providerId="ADAL" clId="{A8A56518-A616-4CCC-B94C-471E45C30855}" dt="2026-05-28T12:37:35.824" v="301" actId="47"/>
        <pc:sldMkLst>
          <pc:docMk/>
          <pc:sldMk cId="1519099249" sldId="946"/>
        </pc:sldMkLst>
      </pc:sldChg>
      <pc:sldChg chg="add del">
        <pc:chgData name="Lawrence, Zara - TEP" userId="1c952cc4-12fb-4800-9f20-9c829dfbfdd8" providerId="ADAL" clId="{A8A56518-A616-4CCC-B94C-471E45C30855}" dt="2026-05-28T10:49:32.165" v="200" actId="47"/>
        <pc:sldMkLst>
          <pc:docMk/>
          <pc:sldMk cId="431023329" sldId="947"/>
        </pc:sldMkLst>
      </pc:sldChg>
      <pc:sldChg chg="addSp delSp modSp new mod">
        <pc:chgData name="Lawrence, Zara - TEP" userId="1c952cc4-12fb-4800-9f20-9c829dfbfdd8" providerId="ADAL" clId="{A8A56518-A616-4CCC-B94C-471E45C30855}" dt="2026-05-28T11:05:13.606" v="221" actId="403"/>
        <pc:sldMkLst>
          <pc:docMk/>
          <pc:sldMk cId="1060993616" sldId="947"/>
        </pc:sldMkLst>
        <pc:spChg chg="del">
          <ac:chgData name="Lawrence, Zara - TEP" userId="1c952cc4-12fb-4800-9f20-9c829dfbfdd8" providerId="ADAL" clId="{A8A56518-A616-4CCC-B94C-471E45C30855}" dt="2026-05-28T11:05:04.017" v="213" actId="478"/>
          <ac:spMkLst>
            <pc:docMk/>
            <pc:sldMk cId="1060993616" sldId="947"/>
            <ac:spMk id="2" creationId="{5DBEA1ED-673F-9544-EAEB-B1A51B6303D2}"/>
          </ac:spMkLst>
        </pc:spChg>
        <pc:spChg chg="del">
          <ac:chgData name="Lawrence, Zara - TEP" userId="1c952cc4-12fb-4800-9f20-9c829dfbfdd8" providerId="ADAL" clId="{A8A56518-A616-4CCC-B94C-471E45C30855}" dt="2026-05-28T11:05:02.956" v="212" actId="478"/>
          <ac:spMkLst>
            <pc:docMk/>
            <pc:sldMk cId="1060993616" sldId="947"/>
            <ac:spMk id="3" creationId="{2F62C47C-3FF7-5D22-EF70-03726D8FCA91}"/>
          </ac:spMkLst>
        </pc:spChg>
        <pc:spChg chg="del">
          <ac:chgData name="Lawrence, Zara - TEP" userId="1c952cc4-12fb-4800-9f20-9c829dfbfdd8" providerId="ADAL" clId="{A8A56518-A616-4CCC-B94C-471E45C30855}" dt="2026-05-28T11:05:05.382" v="214" actId="478"/>
          <ac:spMkLst>
            <pc:docMk/>
            <pc:sldMk cId="1060993616" sldId="947"/>
            <ac:spMk id="4" creationId="{D5A9730B-9C35-6C15-46F1-FE75AF8410F2}"/>
          </ac:spMkLst>
        </pc:spChg>
        <pc:spChg chg="add mod">
          <ac:chgData name="Lawrence, Zara - TEP" userId="1c952cc4-12fb-4800-9f20-9c829dfbfdd8" providerId="ADAL" clId="{A8A56518-A616-4CCC-B94C-471E45C30855}" dt="2026-05-28T11:05:13.606" v="221" actId="403"/>
          <ac:spMkLst>
            <pc:docMk/>
            <pc:sldMk cId="1060993616" sldId="947"/>
            <ac:spMk id="5" creationId="{717947DF-4509-C77D-346B-71E9C26B0CD4}"/>
          </ac:spMkLst>
        </pc:spChg>
      </pc:sldChg>
      <pc:sldChg chg="addSp delSp modSp new mod">
        <pc:chgData name="Lawrence, Zara - TEP" userId="1c952cc4-12fb-4800-9f20-9c829dfbfdd8" providerId="ADAL" clId="{A8A56518-A616-4CCC-B94C-471E45C30855}" dt="2026-05-28T12:36:00.458" v="275" actId="208"/>
        <pc:sldMkLst>
          <pc:docMk/>
          <pc:sldMk cId="847801139" sldId="948"/>
        </pc:sldMkLst>
        <pc:spChg chg="del">
          <ac:chgData name="Lawrence, Zara - TEP" userId="1c952cc4-12fb-4800-9f20-9c829dfbfdd8" providerId="ADAL" clId="{A8A56518-A616-4CCC-B94C-471E45C30855}" dt="2026-05-28T12:34:35.126" v="260" actId="478"/>
          <ac:spMkLst>
            <pc:docMk/>
            <pc:sldMk cId="847801139" sldId="948"/>
            <ac:spMk id="2" creationId="{50D4943A-2F1A-230D-8E64-0CA816D21264}"/>
          </ac:spMkLst>
        </pc:spChg>
        <pc:spChg chg="del">
          <ac:chgData name="Lawrence, Zara - TEP" userId="1c952cc4-12fb-4800-9f20-9c829dfbfdd8" providerId="ADAL" clId="{A8A56518-A616-4CCC-B94C-471E45C30855}" dt="2026-05-28T12:34:36.348" v="261" actId="478"/>
          <ac:spMkLst>
            <pc:docMk/>
            <pc:sldMk cId="847801139" sldId="948"/>
            <ac:spMk id="3" creationId="{2A28A8AC-75B7-9709-4609-A09AD9960342}"/>
          </ac:spMkLst>
        </pc:spChg>
        <pc:spChg chg="del">
          <ac:chgData name="Lawrence, Zara - TEP" userId="1c952cc4-12fb-4800-9f20-9c829dfbfdd8" providerId="ADAL" clId="{A8A56518-A616-4CCC-B94C-471E45C30855}" dt="2026-05-28T12:34:37.559" v="262" actId="478"/>
          <ac:spMkLst>
            <pc:docMk/>
            <pc:sldMk cId="847801139" sldId="948"/>
            <ac:spMk id="4" creationId="{CA4B66C0-EAE7-F8AC-3D6C-E00F12E42CFE}"/>
          </ac:spMkLst>
        </pc:spChg>
        <pc:spChg chg="del">
          <ac:chgData name="Lawrence, Zara - TEP" userId="1c952cc4-12fb-4800-9f20-9c829dfbfdd8" providerId="ADAL" clId="{A8A56518-A616-4CCC-B94C-471E45C30855}" dt="2026-05-28T12:34:38.754" v="263" actId="478"/>
          <ac:spMkLst>
            <pc:docMk/>
            <pc:sldMk cId="847801139" sldId="948"/>
            <ac:spMk id="5" creationId="{2C677FA1-1749-1DE6-EE9C-4DE19E516B94}"/>
          </ac:spMkLst>
        </pc:spChg>
        <pc:spChg chg="add del mod">
          <ac:chgData name="Lawrence, Zara - TEP" userId="1c952cc4-12fb-4800-9f20-9c829dfbfdd8" providerId="ADAL" clId="{A8A56518-A616-4CCC-B94C-471E45C30855}" dt="2026-05-28T12:35:40.115" v="269" actId="478"/>
          <ac:spMkLst>
            <pc:docMk/>
            <pc:sldMk cId="847801139" sldId="948"/>
            <ac:spMk id="6" creationId="{D4507C86-D65E-1899-04C9-E8A33D016BA9}"/>
          </ac:spMkLst>
        </pc:spChg>
        <pc:spChg chg="add del mod">
          <ac:chgData name="Lawrence, Zara - TEP" userId="1c952cc4-12fb-4800-9f20-9c829dfbfdd8" providerId="ADAL" clId="{A8A56518-A616-4CCC-B94C-471E45C30855}" dt="2026-05-28T12:35:34.263" v="268" actId="478"/>
          <ac:spMkLst>
            <pc:docMk/>
            <pc:sldMk cId="847801139" sldId="948"/>
            <ac:spMk id="7" creationId="{E25A593C-45DF-B046-99DB-787CB73577A8}"/>
          </ac:spMkLst>
        </pc:spChg>
        <pc:spChg chg="mod">
          <ac:chgData name="Lawrence, Zara - TEP" userId="1c952cc4-12fb-4800-9f20-9c829dfbfdd8" providerId="ADAL" clId="{A8A56518-A616-4CCC-B94C-471E45C30855}" dt="2026-05-28T12:36:00.458" v="275" actId="208"/>
          <ac:spMkLst>
            <pc:docMk/>
            <pc:sldMk cId="847801139" sldId="948"/>
            <ac:spMk id="9" creationId="{7468A537-DC13-CA00-E5E8-52133DD705A2}"/>
          </ac:spMkLst>
        </pc:spChg>
        <pc:spChg chg="mod">
          <ac:chgData name="Lawrence, Zara - TEP" userId="1c952cc4-12fb-4800-9f20-9c829dfbfdd8" providerId="ADAL" clId="{A8A56518-A616-4CCC-B94C-471E45C30855}" dt="2026-05-28T12:35:56.808" v="274" actId="208"/>
          <ac:spMkLst>
            <pc:docMk/>
            <pc:sldMk cId="847801139" sldId="948"/>
            <ac:spMk id="10" creationId="{5495EBAF-D942-57B2-C2F0-E077C353DA7D}"/>
          </ac:spMkLst>
        </pc:spChg>
        <pc:spChg chg="mod">
          <ac:chgData name="Lawrence, Zara - TEP" userId="1c952cc4-12fb-4800-9f20-9c829dfbfdd8" providerId="ADAL" clId="{A8A56518-A616-4CCC-B94C-471E45C30855}" dt="2026-05-28T12:35:56.808" v="274" actId="208"/>
          <ac:spMkLst>
            <pc:docMk/>
            <pc:sldMk cId="847801139" sldId="948"/>
            <ac:spMk id="11" creationId="{A36C6DAA-38BC-EB76-2BBC-9FB153CD34E0}"/>
          </ac:spMkLst>
        </pc:spChg>
        <pc:spChg chg="mod">
          <ac:chgData name="Lawrence, Zara - TEP" userId="1c952cc4-12fb-4800-9f20-9c829dfbfdd8" providerId="ADAL" clId="{A8A56518-A616-4CCC-B94C-471E45C30855}" dt="2026-05-28T12:35:48.939" v="272" actId="208"/>
          <ac:spMkLst>
            <pc:docMk/>
            <pc:sldMk cId="847801139" sldId="948"/>
            <ac:spMk id="14" creationId="{7773493C-FD22-1B29-C360-9C8958164ED9}"/>
          </ac:spMkLst>
        </pc:spChg>
        <pc:spChg chg="mod">
          <ac:chgData name="Lawrence, Zara - TEP" userId="1c952cc4-12fb-4800-9f20-9c829dfbfdd8" providerId="ADAL" clId="{A8A56518-A616-4CCC-B94C-471E45C30855}" dt="2026-05-28T12:35:26.825" v="266"/>
          <ac:spMkLst>
            <pc:docMk/>
            <pc:sldMk cId="847801139" sldId="948"/>
            <ac:spMk id="15" creationId="{6A2F371F-A926-7EA2-5583-07860E59CCB3}"/>
          </ac:spMkLst>
        </pc:spChg>
        <pc:spChg chg="mod">
          <ac:chgData name="Lawrence, Zara - TEP" userId="1c952cc4-12fb-4800-9f20-9c829dfbfdd8" providerId="ADAL" clId="{A8A56518-A616-4CCC-B94C-471E45C30855}" dt="2026-05-28T12:35:26.825" v="266"/>
          <ac:spMkLst>
            <pc:docMk/>
            <pc:sldMk cId="847801139" sldId="948"/>
            <ac:spMk id="16" creationId="{778D69CC-FF2B-DCE4-A324-387ECA3DF30A}"/>
          </ac:spMkLst>
        </pc:spChg>
        <pc:grpChg chg="add del">
          <ac:chgData name="Lawrence, Zara - TEP" userId="1c952cc4-12fb-4800-9f20-9c829dfbfdd8" providerId="ADAL" clId="{A8A56518-A616-4CCC-B94C-471E45C30855}" dt="2026-05-28T12:35:34.263" v="268" actId="478"/>
          <ac:grpSpMkLst>
            <pc:docMk/>
            <pc:sldMk cId="847801139" sldId="948"/>
            <ac:grpSpMk id="8" creationId="{A9B82D01-38D8-576F-4D21-7B1EFBB72EA4}"/>
          </ac:grpSpMkLst>
        </pc:grpChg>
        <pc:picChg chg="mod">
          <ac:chgData name="Lawrence, Zara - TEP" userId="1c952cc4-12fb-4800-9f20-9c829dfbfdd8" providerId="ADAL" clId="{A8A56518-A616-4CCC-B94C-471E45C30855}" dt="2026-05-28T12:35:56.808" v="274" actId="208"/>
          <ac:picMkLst>
            <pc:docMk/>
            <pc:sldMk cId="847801139" sldId="948"/>
            <ac:picMk id="12" creationId="{18ACD776-52D9-E08A-D8B6-84DA679201E1}"/>
          </ac:picMkLst>
        </pc:picChg>
        <pc:picChg chg="mod">
          <ac:chgData name="Lawrence, Zara - TEP" userId="1c952cc4-12fb-4800-9f20-9c829dfbfdd8" providerId="ADAL" clId="{A8A56518-A616-4CCC-B94C-471E45C30855}" dt="2026-05-28T12:35:26.825" v="266"/>
          <ac:picMkLst>
            <pc:docMk/>
            <pc:sldMk cId="847801139" sldId="948"/>
            <ac:picMk id="17" creationId="{309CAFB4-5A36-B3CC-19A4-CB79D2A0BB5B}"/>
          </ac:picMkLst>
        </pc:picChg>
      </pc:sldChg>
      <pc:sldChg chg="addSp delSp modSp new mod">
        <pc:chgData name="Lawrence, Zara - TEP" userId="1c952cc4-12fb-4800-9f20-9c829dfbfdd8" providerId="ADAL" clId="{A8A56518-A616-4CCC-B94C-471E45C30855}" dt="2026-05-28T12:37:19.119" v="298" actId="208"/>
        <pc:sldMkLst>
          <pc:docMk/>
          <pc:sldMk cId="4085424029" sldId="949"/>
        </pc:sldMkLst>
        <pc:spChg chg="del">
          <ac:chgData name="Lawrence, Zara - TEP" userId="1c952cc4-12fb-4800-9f20-9c829dfbfdd8" providerId="ADAL" clId="{A8A56518-A616-4CCC-B94C-471E45C30855}" dt="2026-05-28T12:36:39.720" v="292" actId="478"/>
          <ac:spMkLst>
            <pc:docMk/>
            <pc:sldMk cId="4085424029" sldId="949"/>
            <ac:spMk id="2" creationId="{C48055CE-6543-4734-D3E3-B1C02991E3E7}"/>
          </ac:spMkLst>
        </pc:spChg>
        <pc:spChg chg="del">
          <ac:chgData name="Lawrence, Zara - TEP" userId="1c952cc4-12fb-4800-9f20-9c829dfbfdd8" providerId="ADAL" clId="{A8A56518-A616-4CCC-B94C-471E45C30855}" dt="2026-05-28T12:36:40.891" v="293" actId="478"/>
          <ac:spMkLst>
            <pc:docMk/>
            <pc:sldMk cId="4085424029" sldId="949"/>
            <ac:spMk id="3" creationId="{648FFCF2-5C95-D021-2398-19862C7B2461}"/>
          </ac:spMkLst>
        </pc:spChg>
        <pc:spChg chg="del">
          <ac:chgData name="Lawrence, Zara - TEP" userId="1c952cc4-12fb-4800-9f20-9c829dfbfdd8" providerId="ADAL" clId="{A8A56518-A616-4CCC-B94C-471E45C30855}" dt="2026-05-28T12:36:41.901" v="294" actId="478"/>
          <ac:spMkLst>
            <pc:docMk/>
            <pc:sldMk cId="4085424029" sldId="949"/>
            <ac:spMk id="4" creationId="{03E57285-417C-295A-2430-942C4F0686C6}"/>
          </ac:spMkLst>
        </pc:spChg>
        <pc:spChg chg="add del mod">
          <ac:chgData name="Lawrence, Zara - TEP" userId="1c952cc4-12fb-4800-9f20-9c829dfbfdd8" providerId="ADAL" clId="{A8A56518-A616-4CCC-B94C-471E45C30855}" dt="2026-05-28T12:36:56.318" v="296" actId="478"/>
          <ac:spMkLst>
            <pc:docMk/>
            <pc:sldMk cId="4085424029" sldId="949"/>
            <ac:spMk id="5" creationId="{CEA3A92F-EC1B-4924-C691-070540CAF7F0}"/>
          </ac:spMkLst>
        </pc:spChg>
        <pc:spChg chg="add mod">
          <ac:chgData name="Lawrence, Zara - TEP" userId="1c952cc4-12fb-4800-9f20-9c829dfbfdd8" providerId="ADAL" clId="{A8A56518-A616-4CCC-B94C-471E45C30855}" dt="2026-05-28T12:36:48.023" v="295"/>
          <ac:spMkLst>
            <pc:docMk/>
            <pc:sldMk cId="4085424029" sldId="949"/>
            <ac:spMk id="6" creationId="{875E1E36-CB72-64C0-0AE2-11CA88D0BD72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7" creationId="{C76107E4-5E09-CE9C-EF19-6D4F146401C6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8" creationId="{704886CF-0C68-43FB-E762-7089E6630E28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9" creationId="{C73AC322-5BAE-30ED-B34B-6DA370BD1A7C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0" creationId="{91258630-442E-D4B9-A934-0703A46A0C44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1" creationId="{6EEC30E3-B692-FC49-EFD8-6467A2388200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2" creationId="{F77750ED-626B-CC75-2246-05D185FB5E78}"/>
          </ac:spMkLst>
        </pc:spChg>
      </pc:sldChg>
      <pc:sldChg chg="new del">
        <pc:chgData name="Lawrence, Zara - TEP" userId="1c952cc4-12fb-4800-9f20-9c829dfbfdd8" providerId="ADAL" clId="{A8A56518-A616-4CCC-B94C-471E45C30855}" dt="2026-05-28T12:40:19.929" v="305" actId="47"/>
        <pc:sldMkLst>
          <pc:docMk/>
          <pc:sldMk cId="1751330860" sldId="950"/>
        </pc:sldMkLst>
      </pc:sldChg>
      <pc:sldChg chg="delSp modSp add mod">
        <pc:chgData name="Lawrence, Zara - TEP" userId="1c952cc4-12fb-4800-9f20-9c829dfbfdd8" providerId="ADAL" clId="{A8A56518-A616-4CCC-B94C-471E45C30855}" dt="2026-05-28T13:03:02.481" v="1180" actId="20577"/>
        <pc:sldMkLst>
          <pc:docMk/>
          <pc:sldMk cId="914833564" sldId="951"/>
        </pc:sldMkLst>
        <pc:spChg chg="del">
          <ac:chgData name="Lawrence, Zara - TEP" userId="1c952cc4-12fb-4800-9f20-9c829dfbfdd8" providerId="ADAL" clId="{A8A56518-A616-4CCC-B94C-471E45C30855}" dt="2026-05-28T12:49:23.850" v="444" actId="478"/>
          <ac:spMkLst>
            <pc:docMk/>
            <pc:sldMk cId="914833564" sldId="951"/>
            <ac:spMk id="4" creationId="{39BA51B4-8610-DD8E-5A2C-01D4120B0535}"/>
          </ac:spMkLst>
        </pc:spChg>
        <pc:graphicFrameChg chg="mod modGraphic">
          <ac:chgData name="Lawrence, Zara - TEP" userId="1c952cc4-12fb-4800-9f20-9c829dfbfdd8" providerId="ADAL" clId="{A8A56518-A616-4CCC-B94C-471E45C30855}" dt="2026-05-28T13:03:02.481" v="1180" actId="20577"/>
          <ac:graphicFrameMkLst>
            <pc:docMk/>
            <pc:sldMk cId="914833564" sldId="951"/>
            <ac:graphicFrameMk id="2" creationId="{316904FA-C6FA-0881-5177-662143F92180}"/>
          </ac:graphicFrameMkLst>
        </pc:graphicFrameChg>
      </pc:sldChg>
      <pc:sldChg chg="addSp modSp new mod modAnim">
        <pc:chgData name="Lawrence, Zara - TEP" userId="1c952cc4-12fb-4800-9f20-9c829dfbfdd8" providerId="ADAL" clId="{A8A56518-A616-4CCC-B94C-471E45C30855}" dt="2026-05-28T13:09:21.335" v="1188" actId="1076"/>
        <pc:sldMkLst>
          <pc:docMk/>
          <pc:sldMk cId="1598769362" sldId="952"/>
        </pc:sldMkLst>
        <pc:spChg chg="add mod">
          <ac:chgData name="Lawrence, Zara - TEP" userId="1c952cc4-12fb-4800-9f20-9c829dfbfdd8" providerId="ADAL" clId="{A8A56518-A616-4CCC-B94C-471E45C30855}" dt="2026-05-28T13:09:21.335" v="1188" actId="1076"/>
          <ac:spMkLst>
            <pc:docMk/>
            <pc:sldMk cId="1598769362" sldId="952"/>
            <ac:spMk id="6" creationId="{BFF2BBA8-FCE2-8105-4E83-38EEEF1CAC8E}"/>
          </ac:spMkLst>
        </pc:spChg>
        <pc:spChg chg="add mod">
          <ac:chgData name="Lawrence, Zara - TEP" userId="1c952cc4-12fb-4800-9f20-9c829dfbfdd8" providerId="ADAL" clId="{A8A56518-A616-4CCC-B94C-471E45C30855}" dt="2026-05-28T13:09:15.518" v="1187" actId="1076"/>
          <ac:spMkLst>
            <pc:docMk/>
            <pc:sldMk cId="1598769362" sldId="952"/>
            <ac:spMk id="7" creationId="{2560389E-1143-AFFD-38C3-747B35E29EDA}"/>
          </ac:spMkLst>
        </pc:spChg>
        <pc:picChg chg="add mod">
          <ac:chgData name="Lawrence, Zara - TEP" userId="1c952cc4-12fb-4800-9f20-9c829dfbfdd8" providerId="ADAL" clId="{A8A56518-A616-4CCC-B94C-471E45C30855}" dt="2026-05-28T13:08:31.697" v="1183" actId="1076"/>
          <ac:picMkLst>
            <pc:docMk/>
            <pc:sldMk cId="1598769362" sldId="952"/>
            <ac:picMk id="5" creationId="{C80F8F05-A357-0898-9260-D2FA7FEE2BE8}"/>
          </ac:picMkLst>
        </pc:picChg>
      </pc:sldChg>
      <pc:sldChg chg="addSp modSp new">
        <pc:chgData name="Lawrence, Zara - TEP" userId="1c952cc4-12fb-4800-9f20-9c829dfbfdd8" providerId="ADAL" clId="{A8A56518-A616-4CCC-B94C-471E45C30855}" dt="2026-05-28T13:09:00.317" v="1185"/>
        <pc:sldMkLst>
          <pc:docMk/>
          <pc:sldMk cId="1833970515" sldId="953"/>
        </pc:sldMkLst>
        <pc:spChg chg="add mod">
          <ac:chgData name="Lawrence, Zara - TEP" userId="1c952cc4-12fb-4800-9f20-9c829dfbfdd8" providerId="ADAL" clId="{A8A56518-A616-4CCC-B94C-471E45C30855}" dt="2026-05-28T13:09:00.317" v="1185"/>
          <ac:spMkLst>
            <pc:docMk/>
            <pc:sldMk cId="1833970515" sldId="953"/>
            <ac:spMk id="5" creationId="{283DB3E7-08D9-1B5D-BD57-657CC132C0AD}"/>
          </ac:spMkLst>
        </pc:spChg>
        <pc:picChg chg="add mod">
          <ac:chgData name="Lawrence, Zara - TEP" userId="1c952cc4-12fb-4800-9f20-9c829dfbfdd8" providerId="ADAL" clId="{A8A56518-A616-4CCC-B94C-471E45C30855}" dt="2026-05-28T13:08:52.116" v="1184"/>
          <ac:picMkLst>
            <pc:docMk/>
            <pc:sldMk cId="1833970515" sldId="953"/>
            <ac:picMk id="4" creationId="{35F7FE83-4CD3-DDD1-06B0-E036C5D0C640}"/>
          </ac:picMkLst>
        </pc:picChg>
      </pc:sldChg>
      <pc:sldChg chg="new del">
        <pc:chgData name="Lawrence, Zara - TEP" userId="1c952cc4-12fb-4800-9f20-9c829dfbfdd8" providerId="ADAL" clId="{A8A56518-A616-4CCC-B94C-471E45C30855}" dt="2026-05-29T07:45:00.449" v="1197" actId="47"/>
        <pc:sldMkLst>
          <pc:docMk/>
          <pc:sldMk cId="2924459007" sldId="954"/>
        </pc:sldMkLst>
      </pc:sldChg>
      <pc:sldChg chg="modSp add mod ord">
        <pc:chgData name="Lawrence, Zara - TEP" userId="1c952cc4-12fb-4800-9f20-9c829dfbfdd8" providerId="ADAL" clId="{A8A56518-A616-4CCC-B94C-471E45C30855}" dt="2026-05-28T13:02:47.770" v="1164" actId="404"/>
        <pc:sldMkLst>
          <pc:docMk/>
          <pc:sldMk cId="2153895135" sldId="955"/>
        </pc:sldMkLst>
        <pc:spChg chg="mod">
          <ac:chgData name="Lawrence, Zara - TEP" userId="1c952cc4-12fb-4800-9f20-9c829dfbfdd8" providerId="ADAL" clId="{A8A56518-A616-4CCC-B94C-471E45C30855}" dt="2026-05-28T13:02:47.770" v="1164" actId="404"/>
          <ac:spMkLst>
            <pc:docMk/>
            <pc:sldMk cId="2153895135" sldId="955"/>
            <ac:spMk id="2" creationId="{83849F88-969F-A2D6-3E17-F07C06868670}"/>
          </ac:spMkLst>
        </pc:spChg>
      </pc:sldChg>
      <pc:sldChg chg="new del ord">
        <pc:chgData name="Lawrence, Zara - TEP" userId="1c952cc4-12fb-4800-9f20-9c829dfbfdd8" providerId="ADAL" clId="{A8A56518-A616-4CCC-B94C-471E45C30855}" dt="2026-05-28T13:09:48.880" v="1194" actId="47"/>
        <pc:sldMkLst>
          <pc:docMk/>
          <pc:sldMk cId="1523251756" sldId="956"/>
        </pc:sldMkLst>
      </pc:sldChg>
      <pc:sldChg chg="add">
        <pc:chgData name="Lawrence, Zara - TEP" userId="1c952cc4-12fb-4800-9f20-9c829dfbfdd8" providerId="ADAL" clId="{A8A56518-A616-4CCC-B94C-471E45C30855}" dt="2026-05-28T13:09:46.207" v="1193"/>
        <pc:sldMkLst>
          <pc:docMk/>
          <pc:sldMk cId="2897236936" sldId="9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2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44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Brief overview of what will impact their choices </a:t>
            </a:r>
          </a:p>
        </p:txBody>
      </p:sp>
    </p:spTree>
    <p:extLst>
      <p:ext uri="{BB962C8B-B14F-4D97-AF65-F5344CB8AC3E}">
        <p14:creationId xmlns:p14="http://schemas.microsoft.com/office/powerpoint/2010/main" val="3464987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F3188-BAAF-65F6-2300-CA5A04E89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853D25-86D7-447F-3680-30ED8D7BEB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7A84CC-9817-C352-E422-4A2D82648B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44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445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B6FE8-685D-1637-C61B-A8EEAFA5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9AA82D-A726-F12A-9E97-C7274D60C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2EB95E-8520-FEB3-F520-E5CD9B3B7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524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044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69929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Go to KentChoices.co.uk and click </a:t>
            </a:r>
            <a:r>
              <a:rPr lang="en-GB" b="1"/>
              <a:t>Log in* </a:t>
            </a:r>
            <a:r>
              <a:rPr lang="en-GB"/>
              <a:t>to get started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2442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Agree to the terms and conditions.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06883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This is </a:t>
            </a:r>
            <a:r>
              <a:rPr lang="en-GB" b="1"/>
              <a:t>Your Account Dashboard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20102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Let’s now set up an ‘alternative login’.  This way you can easily access your account if you forget your username and password.  Click </a:t>
            </a:r>
            <a:r>
              <a:rPr lang="en-GB" b="1"/>
              <a:t>Alternative Login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91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an email you have easy access to and click </a:t>
            </a:r>
            <a:r>
              <a:rPr lang="en-GB" b="1"/>
              <a:t>Verify</a:t>
            </a:r>
          </a:p>
        </p:txBody>
      </p:sp>
    </p:spTree>
    <p:extLst>
      <p:ext uri="{BB962C8B-B14F-4D97-AF65-F5344CB8AC3E}">
        <p14:creationId xmlns:p14="http://schemas.microsoft.com/office/powerpoint/2010/main" val="32717516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Check your email for an access code</a:t>
            </a:r>
          </a:p>
        </p:txBody>
      </p:sp>
    </p:spTree>
    <p:extLst>
      <p:ext uri="{BB962C8B-B14F-4D97-AF65-F5344CB8AC3E}">
        <p14:creationId xmlns:p14="http://schemas.microsoft.com/office/powerpoint/2010/main" val="20487280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this code and click </a:t>
            </a:r>
            <a:r>
              <a:rPr lang="en-GB" b="1"/>
              <a:t>Verify Email</a:t>
            </a:r>
          </a:p>
        </p:txBody>
      </p:sp>
    </p:spTree>
    <p:extLst>
      <p:ext uri="{BB962C8B-B14F-4D97-AF65-F5344CB8AC3E}">
        <p14:creationId xmlns:p14="http://schemas.microsoft.com/office/powerpoint/2010/main" val="26504025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Your alternative method is all now set up.</a:t>
            </a:r>
          </a:p>
        </p:txBody>
      </p:sp>
    </p:spTree>
    <p:extLst>
      <p:ext uri="{BB962C8B-B14F-4D97-AF65-F5344CB8AC3E}">
        <p14:creationId xmlns:p14="http://schemas.microsoft.com/office/powerpoint/2010/main" val="2894248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 can now select this method to login with a one-time code instead of your username and password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719580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b="0"/>
              <a:t>Click </a:t>
            </a:r>
            <a:r>
              <a:rPr lang="en-GB" b="1"/>
              <a:t>Your Account </a:t>
            </a:r>
            <a:r>
              <a:rPr lang="en-GB" b="0"/>
              <a:t>to take you back to your dashboard</a:t>
            </a:r>
            <a:r>
              <a:rPr lang="en-GB" b="1"/>
              <a:t>. </a:t>
            </a:r>
            <a:r>
              <a:rPr lang="en-GB" b="0"/>
              <a:t>Now let's update </a:t>
            </a:r>
            <a:r>
              <a:rPr lang="en-GB" b="1"/>
              <a:t>Your Profile.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4534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Work your way through each of the sections until they turn green</a:t>
            </a:r>
            <a:r>
              <a:rPr lang="en-GB" b="1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828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D7224-702C-E36D-3711-46E0C35A8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5915DB-D6CB-F9D3-2F55-BA923C540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399F4-2672-8DA8-6208-B302A02A1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Make sure you add a telephone number and a personal or school email address, so sixth forms and colleges can contact you about your application.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751EE-1B06-D15E-09DA-F2EE1F1A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7135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Here are a couple of top tips on completing your profile:</a:t>
            </a:r>
          </a:p>
          <a:p>
            <a:pPr marL="457200" indent="-298450"/>
            <a:r>
              <a:rPr lang="en-GB"/>
              <a:t>You need to complete all fields marked with a red asterisk</a:t>
            </a:r>
          </a:p>
          <a:p>
            <a:r>
              <a:rPr lang="en-GB"/>
              <a:t>If you don’t know your parents email address you can enter your own for the time being – just remember to change this later.</a:t>
            </a:r>
          </a:p>
          <a:p>
            <a:r>
              <a:rPr lang="en-GB"/>
              <a:t>Add any work experience you’ve done or if you are about to do.</a:t>
            </a:r>
          </a:p>
          <a:p>
            <a:r>
              <a:rPr lang="en-GB"/>
              <a:t>Don’t worry if you can’t complete all the information, you can come back and update or add information later if you need to.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4624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Information you provide will be used to help sixth forms and colleges make a decision about your application so keep it professional and remember to check your spelling and grammar.</a:t>
            </a:r>
            <a:endParaRPr lang="en-GB" b="0">
              <a:solidFill>
                <a:srgbClr val="E7139B"/>
              </a:solidFill>
            </a:endParaRP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2720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Tips on adding qualifications: </a:t>
            </a:r>
          </a:p>
          <a:p>
            <a:pPr marL="158750" indent="0">
              <a:buNone/>
            </a:pPr>
            <a:endParaRPr lang="en-GB"/>
          </a:p>
          <a:p>
            <a:r>
              <a:rPr lang="en-GB"/>
              <a:t>You need to add a separate entry for each GCSE exam you will be taking</a:t>
            </a:r>
          </a:p>
          <a:p>
            <a:r>
              <a:rPr lang="en-GB"/>
              <a:t>Enter your predicted grade (usually 1 to 9) or the last grade you got for your mock exams.  </a:t>
            </a:r>
          </a:p>
          <a:p>
            <a:r>
              <a:rPr lang="en-GB"/>
              <a:t>Leave Predicted as the entry type but change the year to </a:t>
            </a:r>
            <a:r>
              <a:rPr lang="en-GB" b="1"/>
              <a:t>2026</a:t>
            </a:r>
          </a:p>
          <a:p>
            <a:r>
              <a:rPr lang="en-GB" b="0"/>
              <a:t>If you are not sure of your grades, you can come back later and add these but make sure you do this before you go on to apply.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5783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E771F-15A8-4E65-86FB-80CAFD5FB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695EF-731A-4F33-A8EE-7F7E5174D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C9BC53-7A18-4DB9-A3D9-988A9D7D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113DD9-B7A8-4712-B3C5-A69E2469EB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6F5053-96C2-449A-832B-FA885CE3EB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5D321-4F72-42C9-A4B9-35CBDA585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3F29-A26A-4B4A-8620-224856C65CE0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477578-E348-4763-B109-4DFC416C9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764DD2-402B-40E7-8B0A-F138C099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BD4F-CAE2-4C3C-B6AA-C211EFDAA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871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269B4-15D0-7BFA-B955-523F5F38C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9EC18A-E38F-7E3D-1903-A856B5108C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998D1-7C8A-6277-53F4-41C121938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51C01-4D67-4CE7-8D0D-10291D54D15C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1D9D7-6AFD-14EE-65EE-226449054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A56A-4FEC-FA03-5D9F-AD0B1605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AC7A1-9CDC-4FAC-BEB2-06B7606F8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1502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ECC493-BC9F-9DF3-1CD4-1F017B51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E870B-043B-433D-9C5E-69609C500EB1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C13892-5EBB-815D-9A10-58E332B2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B6CB2B-6D8A-29EC-DAE3-B9A53DB31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222-A7B2-4EE0-9D09-402591214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997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164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Text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21D1AEC-6FC4-6E3B-37CD-CBFA6CBB231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15B7B266-AB9A-B4CD-7EAA-7070858D3A9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58391" y="1642845"/>
            <a:ext cx="11242377" cy="40388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401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  <p:sldLayoutId id="2147483712" r:id="rId35"/>
    <p:sldLayoutId id="2147483713" r:id="rId36"/>
    <p:sldLayoutId id="2147483714" r:id="rId37"/>
    <p:sldLayoutId id="2147483715" r:id="rId38"/>
    <p:sldLayoutId id="2147483716" r:id="rId3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8.jpeg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sv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svg"/><Relationship Id="rId7" Type="http://schemas.openxmlformats.org/officeDocument/2006/relationships/image" Target="../media/image47.jpeg"/><Relationship Id="rId12" Type="http://schemas.openxmlformats.org/officeDocument/2006/relationships/image" Target="../media/image52.png"/><Relationship Id="rId2" Type="http://schemas.openxmlformats.org/officeDocument/2006/relationships/image" Target="../media/image42.sv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svg"/><Relationship Id="rId9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7" Type="http://schemas.openxmlformats.org/officeDocument/2006/relationships/image" Target="../media/image59.svg"/><Relationship Id="rId2" Type="http://schemas.openxmlformats.org/officeDocument/2006/relationships/image" Target="../media/image54.sv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jpe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.pn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sv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101.svg"/><Relationship Id="rId4" Type="http://schemas.openxmlformats.org/officeDocument/2006/relationships/image" Target="../media/image106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svg"/><Relationship Id="rId4" Type="http://schemas.openxmlformats.org/officeDocument/2006/relationships/image" Target="../media/image108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2.svg"/><Relationship Id="rId4" Type="http://schemas.openxmlformats.org/officeDocument/2006/relationships/image" Target="../media/image111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svg"/><Relationship Id="rId2" Type="http://schemas.openxmlformats.org/officeDocument/2006/relationships/image" Target="../media/image114.sv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sv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svg"/><Relationship Id="rId2" Type="http://schemas.openxmlformats.org/officeDocument/2006/relationships/image" Target="../media/image117.sv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21.svg"/><Relationship Id="rId5" Type="http://schemas.openxmlformats.org/officeDocument/2006/relationships/image" Target="../media/image120.svg"/><Relationship Id="rId4" Type="http://schemas.openxmlformats.org/officeDocument/2006/relationships/image" Target="../media/image119.sv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32.svg"/><Relationship Id="rId18" Type="http://schemas.openxmlformats.org/officeDocument/2006/relationships/image" Target="../media/image137.svg"/><Relationship Id="rId3" Type="http://schemas.openxmlformats.org/officeDocument/2006/relationships/image" Target="../media/image123.png"/><Relationship Id="rId7" Type="http://schemas.openxmlformats.org/officeDocument/2006/relationships/image" Target="../media/image126.png"/><Relationship Id="rId12" Type="http://schemas.openxmlformats.org/officeDocument/2006/relationships/image" Target="../media/image131.png"/><Relationship Id="rId17" Type="http://schemas.openxmlformats.org/officeDocument/2006/relationships/image" Target="../media/image136.svg"/><Relationship Id="rId2" Type="http://schemas.openxmlformats.org/officeDocument/2006/relationships/image" Target="../media/image122.png"/><Relationship Id="rId16" Type="http://schemas.openxmlformats.org/officeDocument/2006/relationships/image" Target="../media/image135.jpeg"/><Relationship Id="rId20" Type="http://schemas.openxmlformats.org/officeDocument/2006/relationships/image" Target="../media/image139.sv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.png"/><Relationship Id="rId11" Type="http://schemas.openxmlformats.org/officeDocument/2006/relationships/image" Target="../media/image130.png"/><Relationship Id="rId5" Type="http://schemas.openxmlformats.org/officeDocument/2006/relationships/image" Target="../media/image125.png"/><Relationship Id="rId15" Type="http://schemas.openxmlformats.org/officeDocument/2006/relationships/image" Target="../media/image134.svg"/><Relationship Id="rId10" Type="http://schemas.openxmlformats.org/officeDocument/2006/relationships/image" Target="../media/image129.svg"/><Relationship Id="rId19" Type="http://schemas.openxmlformats.org/officeDocument/2006/relationships/image" Target="../media/image138.svg"/><Relationship Id="rId4" Type="http://schemas.openxmlformats.org/officeDocument/2006/relationships/image" Target="../media/image124.png"/><Relationship Id="rId9" Type="http://schemas.openxmlformats.org/officeDocument/2006/relationships/image" Target="../media/image128.png"/><Relationship Id="rId14" Type="http://schemas.openxmlformats.org/officeDocument/2006/relationships/image" Target="../media/image133.sv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0014302-74EA-85D5-A741-D7C86FE50D56}"/>
              </a:ext>
            </a:extLst>
          </p:cNvPr>
          <p:cNvSpPr txBox="1">
            <a:spLocks/>
          </p:cNvSpPr>
          <p:nvPr/>
        </p:nvSpPr>
        <p:spPr>
          <a:xfrm>
            <a:off x="202707" y="1836066"/>
            <a:ext cx="7433506" cy="3262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5400" dirty="0"/>
              <a:t>Year 10 KentChoices Workshop: </a:t>
            </a:r>
          </a:p>
          <a:p>
            <a:r>
              <a:rPr lang="en-GB" sz="5400" dirty="0"/>
              <a:t>Introduction to Post16 Options and </a:t>
            </a:r>
          </a:p>
          <a:p>
            <a:r>
              <a:rPr lang="en-GB" sz="5400" dirty="0"/>
              <a:t>KentChoices</a:t>
            </a:r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E2B2AB-2F71-883C-4CF4-661BD5EA82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286205"/>
              </p:ext>
            </p:extLst>
          </p:nvPr>
        </p:nvGraphicFramePr>
        <p:xfrm>
          <a:off x="296778" y="1304490"/>
          <a:ext cx="11598442" cy="246152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753501">
                  <a:extLst>
                    <a:ext uri="{9D8B030D-6E8A-4147-A177-3AD203B41FA5}">
                      <a16:colId xmlns:a16="http://schemas.microsoft.com/office/drawing/2014/main" val="2067445841"/>
                    </a:ext>
                  </a:extLst>
                </a:gridCol>
                <a:gridCol w="5844941">
                  <a:extLst>
                    <a:ext uri="{9D8B030D-6E8A-4147-A177-3AD203B41FA5}">
                      <a16:colId xmlns:a16="http://schemas.microsoft.com/office/drawing/2014/main" val="2870780960"/>
                    </a:ext>
                  </a:extLst>
                </a:gridCol>
              </a:tblGrid>
              <a:tr h="1041296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buNone/>
                      </a:pPr>
                      <a:r>
                        <a:rPr lang="en-GB" sz="1400" b="1" kern="100" dirty="0">
                          <a:effectLst/>
                          <a:latin typeface="+mn-lt"/>
                        </a:rPr>
                        <a:t>Materials needed:</a:t>
                      </a:r>
                    </a:p>
                    <a:p>
                      <a:pPr marL="742950" indent="-285750" algn="ctr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00" dirty="0">
                          <a:effectLst/>
                          <a:latin typeface="+mn-lt"/>
                        </a:rPr>
                        <a:t>Access to computer</a:t>
                      </a:r>
                    </a:p>
                    <a:p>
                      <a:pPr marL="742950" indent="-285750" algn="ctr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00" dirty="0">
                          <a:effectLst/>
                          <a:latin typeface="+mn-lt"/>
                        </a:rPr>
                        <a:t>Year 10 Log in Details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buNone/>
                      </a:pPr>
                      <a:r>
                        <a:rPr lang="en-GB" sz="1400" b="1" kern="100" dirty="0">
                          <a:effectLst/>
                          <a:latin typeface="+mn-lt"/>
                        </a:rPr>
                        <a:t>Student will require:</a:t>
                      </a:r>
                    </a:p>
                    <a:p>
                      <a:pPr marL="285750" lvl="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Their KentChoices log in details </a:t>
                      </a:r>
                    </a:p>
                    <a:p>
                      <a:pPr marL="285750" lvl="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Personal and parental contact details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Predicted grades</a:t>
                      </a:r>
                      <a:endParaRPr lang="en-GB" sz="1400" b="0" kern="100" dirty="0">
                        <a:effectLst/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5400469"/>
                  </a:ext>
                </a:extLst>
              </a:tr>
              <a:tr h="113041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kern="100" dirty="0">
                          <a:effectLst/>
                          <a:latin typeface="+mn-lt"/>
                        </a:rPr>
                        <a:t>Lesson aims: </a:t>
                      </a:r>
                    </a:p>
                    <a:p>
                      <a:pPr marL="285750" lvl="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develop students’ understanding of the full range of post-16 options available to them</a:t>
                      </a:r>
                    </a:p>
                    <a:p>
                      <a:pPr marL="285750" lvl="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To introduce students to the KentChoices platform and demonstrate how to navigate it effectively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To support students in setting up and completing their KentChoices profiles</a:t>
                      </a:r>
                      <a:endParaRPr lang="en-GB" sz="1400" b="1" kern="100" dirty="0">
                        <a:effectLst/>
                        <a:latin typeface="+mn-lt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151077"/>
                  </a:ext>
                </a:extLst>
              </a:tr>
              <a:tr h="28981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kern="100" dirty="0">
                          <a:effectLst/>
                          <a:latin typeface="+mn-lt"/>
                        </a:rPr>
                        <a:t>Lesson time: </a:t>
                      </a:r>
                      <a:r>
                        <a:rPr lang="en-GB" sz="1400" b="0" kern="100" dirty="0">
                          <a:effectLst/>
                          <a:latin typeface="+mn-lt"/>
                        </a:rPr>
                        <a:t>one hour</a:t>
                      </a:r>
                      <a:endParaRPr lang="en-GB" sz="1400" b="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6881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412F312-413B-BE91-F5FA-F7D6B98C6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964532"/>
              </p:ext>
            </p:extLst>
          </p:nvPr>
        </p:nvGraphicFramePr>
        <p:xfrm>
          <a:off x="296778" y="3766012"/>
          <a:ext cx="11598442" cy="238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2121">
                  <a:extLst>
                    <a:ext uri="{9D8B030D-6E8A-4147-A177-3AD203B41FA5}">
                      <a16:colId xmlns:a16="http://schemas.microsoft.com/office/drawing/2014/main" val="1253260547"/>
                    </a:ext>
                  </a:extLst>
                </a:gridCol>
                <a:gridCol w="7170421">
                  <a:extLst>
                    <a:ext uri="{9D8B030D-6E8A-4147-A177-3AD203B41FA5}">
                      <a16:colId xmlns:a16="http://schemas.microsoft.com/office/drawing/2014/main" val="2062606002"/>
                    </a:ext>
                  </a:extLst>
                </a:gridCol>
                <a:gridCol w="2095900">
                  <a:extLst>
                    <a:ext uri="{9D8B030D-6E8A-4147-A177-3AD203B41FA5}">
                      <a16:colId xmlns:a16="http://schemas.microsoft.com/office/drawing/2014/main" val="1985416378"/>
                    </a:ext>
                  </a:extLst>
                </a:gridCol>
              </a:tblGrid>
              <a:tr h="49208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+mn-lt"/>
                        </a:rPr>
                        <a:t>Teaching content</a:t>
                      </a: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+mn-lt"/>
                        </a:rPr>
                        <a:t>Content details</a:t>
                      </a: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+mn-lt"/>
                        </a:rPr>
                        <a:t>Timings</a:t>
                      </a:r>
                    </a:p>
                  </a:txBody>
                  <a:tcPr>
                    <a:solidFill>
                      <a:srgbClr val="F8D3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94027"/>
                  </a:ext>
                </a:extLst>
              </a:tr>
              <a:tr h="57133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+mn-lt"/>
                        </a:rPr>
                        <a:t>Starter – Future Plans</a:t>
                      </a: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Ice breaker activity, get the students to think about what they wanted to be when they were younger, and then where they want to be in 5 years time. This can be completed in pairs/small groups or a class. Lead into discussion that decision </a:t>
                      </a:r>
                      <a:r>
                        <a:rPr lang="en-GB" sz="1400" b="0" i="0" u="none" strike="noStrike" cap="none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they make </a:t>
                      </a: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now, will impact those future plans.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 minutes.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8737175"/>
                  </a:ext>
                </a:extLst>
              </a:tr>
              <a:tr h="687565">
                <a:tc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Post-16 options </a:t>
                      </a:r>
                      <a:endParaRPr lang="en-GB" sz="1400" b="0" i="0" u="none" strike="noStrike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Part 1: Explore each of the Post-16 Options – Sixth form, college, apprenticeships, training and work with training.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Part 2: Facilitate a short discussion about the positive and negatives and how to make the right decision for them.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10 minutes.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7200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BEF87C7-A2B4-CB0B-475A-3FB0CCC2777D}"/>
              </a:ext>
            </a:extLst>
          </p:cNvPr>
          <p:cNvSpPr txBox="1"/>
          <p:nvPr/>
        </p:nvSpPr>
        <p:spPr>
          <a:xfrm>
            <a:off x="296778" y="0"/>
            <a:ext cx="1159844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41008C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Year 10 KentChoices Workshop: Introduction to Post16 Options and KentChoices </a:t>
            </a:r>
            <a:r>
              <a:rPr kumimoji="0" lang="en-GB" sz="4000" b="0" i="0" u="none" strike="noStrike" kern="0" cap="none" spc="-150" normalizeH="0" baseline="0" noProof="0" dirty="0">
                <a:ln>
                  <a:noFill/>
                </a:ln>
                <a:solidFill>
                  <a:srgbClr val="41008C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– </a:t>
            </a:r>
            <a:r>
              <a:rPr lang="en-GB" sz="4000" spc="-150" dirty="0">
                <a:solidFill>
                  <a:srgbClr val="41008C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L</a:t>
            </a:r>
            <a:r>
              <a:rPr kumimoji="0" lang="en-GB" sz="4000" b="0" i="0" u="none" strike="noStrike" kern="0" cap="none" spc="-150" normalizeH="0" baseline="0" noProof="0" dirty="0" err="1">
                <a:ln>
                  <a:noFill/>
                </a:ln>
                <a:solidFill>
                  <a:srgbClr val="41008C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esson</a:t>
            </a:r>
            <a:r>
              <a:rPr kumimoji="0" lang="en-GB" sz="4000" b="0" i="0" u="none" strike="noStrike" kern="0" cap="none" spc="-150" normalizeH="0" baseline="0" noProof="0" dirty="0">
                <a:ln>
                  <a:noFill/>
                </a:ln>
                <a:solidFill>
                  <a:srgbClr val="41008C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plan</a:t>
            </a:r>
          </a:p>
        </p:txBody>
      </p:sp>
    </p:spTree>
    <p:extLst>
      <p:ext uri="{BB962C8B-B14F-4D97-AF65-F5344CB8AC3E}">
        <p14:creationId xmlns:p14="http://schemas.microsoft.com/office/powerpoint/2010/main" val="1629245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16904FA-C6FA-0881-5177-662143F921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065075"/>
              </p:ext>
            </p:extLst>
          </p:nvPr>
        </p:nvGraphicFramePr>
        <p:xfrm>
          <a:off x="296778" y="466586"/>
          <a:ext cx="11598444" cy="4668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2122">
                  <a:extLst>
                    <a:ext uri="{9D8B030D-6E8A-4147-A177-3AD203B41FA5}">
                      <a16:colId xmlns:a16="http://schemas.microsoft.com/office/drawing/2014/main" val="1253260547"/>
                    </a:ext>
                  </a:extLst>
                </a:gridCol>
                <a:gridCol w="7018019">
                  <a:extLst>
                    <a:ext uri="{9D8B030D-6E8A-4147-A177-3AD203B41FA5}">
                      <a16:colId xmlns:a16="http://schemas.microsoft.com/office/drawing/2014/main" val="2062606002"/>
                    </a:ext>
                  </a:extLst>
                </a:gridCol>
                <a:gridCol w="2248303">
                  <a:extLst>
                    <a:ext uri="{9D8B030D-6E8A-4147-A177-3AD203B41FA5}">
                      <a16:colId xmlns:a16="http://schemas.microsoft.com/office/drawing/2014/main" val="1985416378"/>
                    </a:ext>
                  </a:extLst>
                </a:gridCol>
              </a:tblGrid>
              <a:tr h="648046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Exploring KentChoices </a:t>
                      </a:r>
                      <a:endParaRPr lang="en-GB" b="1" dirty="0">
                        <a:latin typeface="+mn-lt"/>
                      </a:endParaRP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Explore the information pages on KentChoices – Opportunities search,  Events (open days), course/school pages, resources. </a:t>
                      </a:r>
                    </a:p>
                    <a:p>
                      <a:endParaRPr lang="en-GB" dirty="0">
                        <a:latin typeface="+mn-lt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Students to be given 5 minutes to explore the KentChoices website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Ask students to feedback what they have found, what they thought was interesting, what they couldn’t find, if they have any questions.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 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*No log in details are required for this section.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10 minutes.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8737175"/>
                  </a:ext>
                </a:extLst>
              </a:tr>
              <a:tr h="553747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Providing log in details</a:t>
                      </a:r>
                      <a:endParaRPr lang="en-GB" b="1" dirty="0">
                        <a:latin typeface="+mn-lt"/>
                      </a:endParaRP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Provide young people with their log in details, encourage young people to set up the alternative login method.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10 minutes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72002"/>
                  </a:ext>
                </a:extLst>
              </a:tr>
              <a:tr h="735936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Setting up KentChoices profiles </a:t>
                      </a:r>
                      <a:endParaRPr lang="en-GB" b="1" dirty="0">
                        <a:latin typeface="+mn-lt"/>
                      </a:endParaRP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Using the slides, explore setting up a KentChoices profile – highlighting the top tips for contact details, predicted grades and personal statement writing frame. (5minutes)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400" b="0" i="0" u="none" strike="noStrike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Students to be given 15 minutes to complete their profile. Students to complete each of the 7 boxes on the profile.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20 minutes.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973090"/>
                  </a:ext>
                </a:extLst>
              </a:tr>
              <a:tr h="607475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+mn-lt"/>
                        </a:rPr>
                        <a:t>Timeline and next steps</a:t>
                      </a:r>
                    </a:p>
                  </a:txBody>
                  <a:tcPr>
                    <a:solidFill>
                      <a:srgbClr val="F8D3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Discuss with students</a:t>
                      </a:r>
                      <a:r>
                        <a:rPr lang="en-GB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</a:t>
                      </a: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the timeline of Year 10/Year 11, and key point in the transition ahead.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Highlight the key next steps and action points.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Highlight to further support if needed.</a:t>
                      </a:r>
                    </a:p>
                    <a:p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 minutes.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6023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833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ild in doctor costume">
            <a:extLst>
              <a:ext uri="{FF2B5EF4-FFF2-40B4-BE49-F238E27FC236}">
                <a16:creationId xmlns:a16="http://schemas.microsoft.com/office/drawing/2014/main" id="{D722E974-585F-29D3-2BD3-FA80ED40511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" y="134866"/>
            <a:ext cx="3013876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2" name="Picture 11" descr="Child wearing colander with pot as drum">
            <a:extLst>
              <a:ext uri="{FF2B5EF4-FFF2-40B4-BE49-F238E27FC236}">
                <a16:creationId xmlns:a16="http://schemas.microsoft.com/office/drawing/2014/main" id="{E5149D55-6332-F4FF-BB02-3D0D44D3EA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1463" y="303821"/>
            <a:ext cx="2998757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7" name="Picture 6" descr="Child with superhero costume">
            <a:extLst>
              <a:ext uri="{FF2B5EF4-FFF2-40B4-BE49-F238E27FC236}">
                <a16:creationId xmlns:a16="http://schemas.microsoft.com/office/drawing/2014/main" id="{E0C7304A-DACE-D2B7-6F1B-41BEC122C2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349" y="2607513"/>
            <a:ext cx="3013855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 descr="Child dressed as astronaut">
            <a:extLst>
              <a:ext uri="{FF2B5EF4-FFF2-40B4-BE49-F238E27FC236}">
                <a16:creationId xmlns:a16="http://schemas.microsoft.com/office/drawing/2014/main" id="{DEDBF3F0-D8DC-394C-AC3A-18CB0B9F979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75226" y="4710720"/>
            <a:ext cx="2998756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6" name="Picture 15" descr="Child's hands holding traditional camera to face">
            <a:extLst>
              <a:ext uri="{FF2B5EF4-FFF2-40B4-BE49-F238E27FC236}">
                <a16:creationId xmlns:a16="http://schemas.microsoft.com/office/drawing/2014/main" id="{C7CC4E10-F007-7F34-29B8-4DB5755092B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3098" y="4902738"/>
            <a:ext cx="3013875" cy="1681992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0" name="Picture 9" descr="Young person playing soccer">
            <a:extLst>
              <a:ext uri="{FF2B5EF4-FFF2-40B4-BE49-F238E27FC236}">
                <a16:creationId xmlns:a16="http://schemas.microsoft.com/office/drawing/2014/main" id="{E61ECD63-1514-760C-A4F1-D2380938639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24148" y="4482975"/>
            <a:ext cx="3336524" cy="1871445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420361" y="2527499"/>
            <a:ext cx="5154865" cy="19554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kern="120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What did you want to be when you were younger?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69" y="6354420"/>
            <a:ext cx="1088858" cy="368714"/>
          </a:xfrm>
          <a:prstGeom prst="rect">
            <a:avLst/>
          </a:prstGeom>
        </p:spPr>
      </p:pic>
      <p:pic>
        <p:nvPicPr>
          <p:cNvPr id="43" name="Picture 42" descr="Child playing ukulele">
            <a:extLst>
              <a:ext uri="{FF2B5EF4-FFF2-40B4-BE49-F238E27FC236}">
                <a16:creationId xmlns:a16="http://schemas.microsoft.com/office/drawing/2014/main" id="{D13B6AC9-C341-EE13-9C1C-42DDCD59E74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096" y="126484"/>
            <a:ext cx="3207774" cy="2138516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5" name="Picture 44" descr="Brother and sister baking">
            <a:extLst>
              <a:ext uri="{FF2B5EF4-FFF2-40B4-BE49-F238E27FC236}">
                <a16:creationId xmlns:a16="http://schemas.microsoft.com/office/drawing/2014/main" id="{F1DD0F2A-F936-2484-1006-F6294692033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5481" y="2391484"/>
            <a:ext cx="2857883" cy="2075031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379403524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Thought bubble with solid fill">
            <a:extLst>
              <a:ext uri="{FF2B5EF4-FFF2-40B4-BE49-F238E27FC236}">
                <a16:creationId xmlns:a16="http://schemas.microsoft.com/office/drawing/2014/main" id="{F4D924EB-5629-ED1F-3BB9-FD6A96A139D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1704108" y="-810491"/>
            <a:ext cx="8783781" cy="87837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581400" y="2036618"/>
            <a:ext cx="5230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Where do you want to be in five years time?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5B133AF2-C4F2-FC62-7161-C5EA18C47D26}"/>
              </a:ext>
            </a:extLst>
          </p:cNvPr>
          <p:cNvSpPr/>
          <p:nvPr/>
        </p:nvSpPr>
        <p:spPr>
          <a:xfrm>
            <a:off x="1427747" y="2727896"/>
            <a:ext cx="8903368" cy="3429000"/>
          </a:xfrm>
          <a:prstGeom prst="leftArrow">
            <a:avLst/>
          </a:prstGeom>
          <a:solidFill>
            <a:srgbClr val="F8D4FC"/>
          </a:solidFill>
          <a:ln>
            <a:solidFill>
              <a:srgbClr val="41008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41008C"/>
                </a:solidFill>
                <a:latin typeface="DM San"/>
              </a:rPr>
              <a:t>Now you need to work backwards</a:t>
            </a:r>
          </a:p>
        </p:txBody>
      </p:sp>
    </p:spTree>
    <p:extLst>
      <p:ext uri="{BB962C8B-B14F-4D97-AF65-F5344CB8AC3E}">
        <p14:creationId xmlns:p14="http://schemas.microsoft.com/office/powerpoint/2010/main" val="1011570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CDBBFED-E49D-F5A1-4C95-3072F4277908}"/>
              </a:ext>
            </a:extLst>
          </p:cNvPr>
          <p:cNvSpPr txBox="1">
            <a:spLocks/>
          </p:cNvSpPr>
          <p:nvPr/>
        </p:nvSpPr>
        <p:spPr>
          <a:xfrm>
            <a:off x="370586" y="435324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options</a:t>
            </a:r>
          </a:p>
          <a:p>
            <a:endParaRPr lang="en-US" sz="120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4754A73-DDAA-7F98-A12F-28A71A849439}"/>
              </a:ext>
            </a:extLst>
          </p:cNvPr>
          <p:cNvSpPr/>
          <p:nvPr/>
        </p:nvSpPr>
        <p:spPr>
          <a:xfrm>
            <a:off x="1027815" y="15228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F92389A-A847-811E-A70C-99390E911F1B}"/>
              </a:ext>
            </a:extLst>
          </p:cNvPr>
          <p:cNvSpPr/>
          <p:nvPr/>
        </p:nvSpPr>
        <p:spPr>
          <a:xfrm>
            <a:off x="1027815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0A15E71-C414-8D21-19AE-99B926DDABE1}"/>
              </a:ext>
            </a:extLst>
          </p:cNvPr>
          <p:cNvSpPr/>
          <p:nvPr/>
        </p:nvSpPr>
        <p:spPr>
          <a:xfrm>
            <a:off x="4410739" y="4345815"/>
            <a:ext cx="3370522" cy="1562986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DC08615-A8D0-D052-7949-8E35296C12F8}"/>
              </a:ext>
            </a:extLst>
          </p:cNvPr>
          <p:cNvSpPr/>
          <p:nvPr/>
        </p:nvSpPr>
        <p:spPr>
          <a:xfrm>
            <a:off x="8059479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CC0852B-9CBF-3BB0-992F-F17356CE0C1C}"/>
              </a:ext>
            </a:extLst>
          </p:cNvPr>
          <p:cNvSpPr/>
          <p:nvPr/>
        </p:nvSpPr>
        <p:spPr>
          <a:xfrm>
            <a:off x="8059479" y="14285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1">
            <a:extLst>
              <a:ext uri="{FF2B5EF4-FFF2-40B4-BE49-F238E27FC236}">
                <a16:creationId xmlns:a16="http://schemas.microsoft.com/office/drawing/2014/main" id="{92A02D16-0B0E-D0D4-8E29-1FD9FDDF0FF7}"/>
              </a:ext>
            </a:extLst>
          </p:cNvPr>
          <p:cNvSpPr txBox="1">
            <a:spLocks/>
          </p:cNvSpPr>
          <p:nvPr/>
        </p:nvSpPr>
        <p:spPr>
          <a:xfrm>
            <a:off x="1479073" y="1832084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Sixth form</a:t>
            </a:r>
          </a:p>
        </p:txBody>
      </p:sp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E243A9C6-35C4-A97C-C759-99F1C253FDEE}"/>
              </a:ext>
            </a:extLst>
          </p:cNvPr>
          <p:cNvSpPr txBox="1">
            <a:spLocks/>
          </p:cNvSpPr>
          <p:nvPr/>
        </p:nvSpPr>
        <p:spPr>
          <a:xfrm>
            <a:off x="1479073" y="3691767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College</a:t>
            </a:r>
          </a:p>
        </p:txBody>
      </p:sp>
      <p:sp>
        <p:nvSpPr>
          <p:cNvPr id="19" name="Text Placeholder 1">
            <a:extLst>
              <a:ext uri="{FF2B5EF4-FFF2-40B4-BE49-F238E27FC236}">
                <a16:creationId xmlns:a16="http://schemas.microsoft.com/office/drawing/2014/main" id="{83D0EB8A-5C51-E3CE-FCEC-7B7247ECCF64}"/>
              </a:ext>
            </a:extLst>
          </p:cNvPr>
          <p:cNvSpPr txBox="1">
            <a:spLocks/>
          </p:cNvSpPr>
          <p:nvPr/>
        </p:nvSpPr>
        <p:spPr>
          <a:xfrm>
            <a:off x="4543647" y="4644338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/>
              <a:t>Apprenticeships</a:t>
            </a:r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BB7F6BBC-3670-3B02-B80E-1987A93F2EEE}"/>
              </a:ext>
            </a:extLst>
          </p:cNvPr>
          <p:cNvSpPr txBox="1">
            <a:spLocks/>
          </p:cNvSpPr>
          <p:nvPr/>
        </p:nvSpPr>
        <p:spPr>
          <a:xfrm>
            <a:off x="8059479" y="3691766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Training</a:t>
            </a:r>
          </a:p>
        </p:txBody>
      </p:sp>
      <p:sp>
        <p:nvSpPr>
          <p:cNvPr id="21" name="Text Placeholder 1">
            <a:extLst>
              <a:ext uri="{FF2B5EF4-FFF2-40B4-BE49-F238E27FC236}">
                <a16:creationId xmlns:a16="http://schemas.microsoft.com/office/drawing/2014/main" id="{1C96AD44-9606-550D-7998-7F13D8A6E779}"/>
              </a:ext>
            </a:extLst>
          </p:cNvPr>
          <p:cNvSpPr txBox="1">
            <a:spLocks/>
          </p:cNvSpPr>
          <p:nvPr/>
        </p:nvSpPr>
        <p:spPr>
          <a:xfrm>
            <a:off x="8059478" y="1428572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Work with training</a:t>
            </a:r>
          </a:p>
        </p:txBody>
      </p:sp>
      <p:pic>
        <p:nvPicPr>
          <p:cNvPr id="25" name="Picture 24" descr="A hand with a finger pointing at the screen&#10;&#10;Description automatically generated">
            <a:extLst>
              <a:ext uri="{FF2B5EF4-FFF2-40B4-BE49-F238E27FC236}">
                <a16:creationId xmlns:a16="http://schemas.microsoft.com/office/drawing/2014/main" id="{D4EB022D-1B6D-BE0D-378B-1CCFAF4088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199" r="15478"/>
          <a:stretch/>
        </p:blipFill>
        <p:spPr>
          <a:xfrm rot="10800000">
            <a:off x="5172424" y="1315228"/>
            <a:ext cx="1847152" cy="270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1301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6D82D-5C2B-7758-40A5-2F88AD8FB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ED87A-7D15-3F0A-40AB-F8DD7F7158F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75786" y="205890"/>
            <a:ext cx="8893747" cy="654049"/>
          </a:xfrm>
        </p:spPr>
        <p:txBody>
          <a:bodyPr/>
          <a:lstStyle/>
          <a:p>
            <a:r>
              <a:rPr lang="en-US" sz="4000">
                <a:solidFill>
                  <a:schemeClr val="accent1"/>
                </a:solidFill>
              </a:rPr>
              <a:t>The future</a:t>
            </a:r>
          </a:p>
          <a:p>
            <a:r>
              <a:rPr lang="en-US" sz="28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Things to consider</a:t>
            </a:r>
          </a:p>
          <a:p>
            <a:endParaRPr lang="en-US" sz="4000"/>
          </a:p>
        </p:txBody>
      </p:sp>
      <p:pic>
        <p:nvPicPr>
          <p:cNvPr id="38" name="Picture 37" descr="A white phone handset on a black background&#10;&#10;Description automatically generated">
            <a:extLst>
              <a:ext uri="{FF2B5EF4-FFF2-40B4-BE49-F238E27FC236}">
                <a16:creationId xmlns:a16="http://schemas.microsoft.com/office/drawing/2014/main" id="{06F79A9C-3E85-CF40-EA63-557EDF9F8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814" y="2009436"/>
            <a:ext cx="756684" cy="756684"/>
          </a:xfrm>
          <a:prstGeom prst="rect">
            <a:avLst/>
          </a:prstGeom>
        </p:spPr>
      </p:pic>
      <p:pic>
        <p:nvPicPr>
          <p:cNvPr id="48" name="Picture 47" descr="A white line icon on a black background&#10;&#10;Description automatically generated">
            <a:extLst>
              <a:ext uri="{FF2B5EF4-FFF2-40B4-BE49-F238E27FC236}">
                <a16:creationId xmlns:a16="http://schemas.microsoft.com/office/drawing/2014/main" id="{1252EF69-5749-B433-5EDE-0DFBFA2F3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571" y="3014086"/>
            <a:ext cx="963908" cy="9639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5C2C9C-FDC3-546C-B669-A3E93547BD6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5279" y="1577992"/>
            <a:ext cx="2056405" cy="20564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EAA24C-387E-B22A-3704-448EFD1302C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8615" y="1577989"/>
            <a:ext cx="2056406" cy="20564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DC7764-1353-C79F-C8BA-162AF156F0F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1952" y="1577988"/>
            <a:ext cx="2056405" cy="20564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C82DCED-4FE9-F5B8-1F43-2D85EF77C31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0813" y="1577989"/>
            <a:ext cx="2056404" cy="20564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3D006E2-FBC5-07DF-9DDC-FE8F0C00163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9196" y="3714209"/>
            <a:ext cx="2249970" cy="22499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3117CC-A855-8343-8772-E9E3D8567F5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7030" y="3727363"/>
            <a:ext cx="2249971" cy="224997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2359B6B-AD5E-D10D-4F84-D014B868B19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4864" y="3727363"/>
            <a:ext cx="2249971" cy="2249971"/>
          </a:xfrm>
          <a:prstGeom prst="rect">
            <a:avLst/>
          </a:prstGeom>
        </p:spPr>
      </p:pic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5B35FD55-8415-AFAD-20A7-A073D57F63C2}"/>
              </a:ext>
            </a:extLst>
          </p:cNvPr>
          <p:cNvSpPr/>
          <p:nvPr/>
        </p:nvSpPr>
        <p:spPr>
          <a:xfrm>
            <a:off x="1730907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1">
            <a:extLst>
              <a:ext uri="{FF2B5EF4-FFF2-40B4-BE49-F238E27FC236}">
                <a16:creationId xmlns:a16="http://schemas.microsoft.com/office/drawing/2014/main" id="{B5B5D13E-A89A-41F5-0C31-3D81EC1F47B5}"/>
              </a:ext>
            </a:extLst>
          </p:cNvPr>
          <p:cNvSpPr txBox="1">
            <a:spLocks/>
          </p:cNvSpPr>
          <p:nvPr/>
        </p:nvSpPr>
        <p:spPr>
          <a:xfrm>
            <a:off x="1730907" y="3098777"/>
            <a:ext cx="2464586" cy="264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Familiar Environment 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20A057FE-4155-8472-62B3-0AEBF93E50C0}"/>
              </a:ext>
            </a:extLst>
          </p:cNvPr>
          <p:cNvSpPr/>
          <p:nvPr/>
        </p:nvSpPr>
        <p:spPr>
          <a:xfrm>
            <a:off x="3934244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1">
            <a:extLst>
              <a:ext uri="{FF2B5EF4-FFF2-40B4-BE49-F238E27FC236}">
                <a16:creationId xmlns:a16="http://schemas.microsoft.com/office/drawing/2014/main" id="{E9666455-1912-D302-6696-325300E5A3CA}"/>
              </a:ext>
            </a:extLst>
          </p:cNvPr>
          <p:cNvSpPr txBox="1">
            <a:spLocks/>
          </p:cNvSpPr>
          <p:nvPr/>
        </p:nvSpPr>
        <p:spPr>
          <a:xfrm>
            <a:off x="4487031" y="3098778"/>
            <a:ext cx="1297259" cy="18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Subjects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61D21C4-4A6F-0BC4-3744-2B208541186E}"/>
              </a:ext>
            </a:extLst>
          </p:cNvPr>
          <p:cNvSpPr/>
          <p:nvPr/>
        </p:nvSpPr>
        <p:spPr>
          <a:xfrm>
            <a:off x="614491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id="{A62E932F-5324-6CEB-532E-27B2C347052D}"/>
              </a:ext>
            </a:extLst>
          </p:cNvPr>
          <p:cNvSpPr txBox="1">
            <a:spLocks/>
          </p:cNvSpPr>
          <p:nvPr/>
        </p:nvSpPr>
        <p:spPr>
          <a:xfrm>
            <a:off x="6231333" y="308900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Entry requirements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31DE6FA8-1B53-6D65-E319-916742B188D6}"/>
              </a:ext>
            </a:extLst>
          </p:cNvPr>
          <p:cNvSpPr/>
          <p:nvPr/>
        </p:nvSpPr>
        <p:spPr>
          <a:xfrm>
            <a:off x="838646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">
            <a:extLst>
              <a:ext uri="{FF2B5EF4-FFF2-40B4-BE49-F238E27FC236}">
                <a16:creationId xmlns:a16="http://schemas.microsoft.com/office/drawing/2014/main" id="{EFD77378-827B-67B6-EEEA-98824F2AAA41}"/>
              </a:ext>
            </a:extLst>
          </p:cNvPr>
          <p:cNvSpPr txBox="1">
            <a:spLocks/>
          </p:cNvSpPr>
          <p:nvPr/>
        </p:nvSpPr>
        <p:spPr>
          <a:xfrm>
            <a:off x="8568492" y="3070431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Learning Setting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2FD7E1-88B6-38F2-4E68-D01F88A05F4E}"/>
              </a:ext>
            </a:extLst>
          </p:cNvPr>
          <p:cNvSpPr/>
          <p:nvPr/>
        </p:nvSpPr>
        <p:spPr>
          <a:xfrm>
            <a:off x="2759110" y="539191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1">
            <a:extLst>
              <a:ext uri="{FF2B5EF4-FFF2-40B4-BE49-F238E27FC236}">
                <a16:creationId xmlns:a16="http://schemas.microsoft.com/office/drawing/2014/main" id="{032DE2B9-9E61-EB9D-3E97-71BA1291C438}"/>
              </a:ext>
            </a:extLst>
          </p:cNvPr>
          <p:cNvSpPr txBox="1">
            <a:spLocks/>
          </p:cNvSpPr>
          <p:nvPr/>
        </p:nvSpPr>
        <p:spPr>
          <a:xfrm>
            <a:off x="2845533" y="521637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Friends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B393DDF7-8502-2CAC-4747-32CA1B486B03}"/>
              </a:ext>
            </a:extLst>
          </p:cNvPr>
          <p:cNvSpPr/>
          <p:nvPr/>
        </p:nvSpPr>
        <p:spPr>
          <a:xfrm>
            <a:off x="4922660" y="5422082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1">
            <a:extLst>
              <a:ext uri="{FF2B5EF4-FFF2-40B4-BE49-F238E27FC236}">
                <a16:creationId xmlns:a16="http://schemas.microsoft.com/office/drawing/2014/main" id="{2A1637EA-EF87-450F-B5A9-CBE113F1A649}"/>
              </a:ext>
            </a:extLst>
          </p:cNvPr>
          <p:cNvSpPr txBox="1">
            <a:spLocks/>
          </p:cNvSpPr>
          <p:nvPr/>
        </p:nvSpPr>
        <p:spPr>
          <a:xfrm>
            <a:off x="5009083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Family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ADEEEA0-C8C4-B196-0DA6-9A1775BB8EB6}"/>
              </a:ext>
            </a:extLst>
          </p:cNvPr>
          <p:cNvSpPr/>
          <p:nvPr/>
        </p:nvSpPr>
        <p:spPr>
          <a:xfrm>
            <a:off x="7109552" y="5422136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1">
            <a:extLst>
              <a:ext uri="{FF2B5EF4-FFF2-40B4-BE49-F238E27FC236}">
                <a16:creationId xmlns:a16="http://schemas.microsoft.com/office/drawing/2014/main" id="{92A35016-1609-2F5E-345D-8394BCFE30A2}"/>
              </a:ext>
            </a:extLst>
          </p:cNvPr>
          <p:cNvSpPr txBox="1">
            <a:spLocks/>
          </p:cNvSpPr>
          <p:nvPr/>
        </p:nvSpPr>
        <p:spPr>
          <a:xfrm>
            <a:off x="7195975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Pathways</a:t>
            </a:r>
          </a:p>
        </p:txBody>
      </p:sp>
    </p:spTree>
    <p:extLst>
      <p:ext uri="{BB962C8B-B14F-4D97-AF65-F5344CB8AC3E}">
        <p14:creationId xmlns:p14="http://schemas.microsoft.com/office/powerpoint/2010/main" val="105701851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34A7C-5823-5D4D-B122-B12A8DE48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448D05-7601-875D-32CE-BA8BD8DFEC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FA3604B-FCD9-8E97-A055-BC5C22AD7821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2C6BE79-EE28-C84E-E8C2-554CA70FD37D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8025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4F970-6CC5-AA10-D285-6D0271E8D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82CCC-BFB9-5977-CCC8-E4903F800E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F7E2E74-FB50-279A-9F64-FDF3A983BEC8}"/>
              </a:ext>
            </a:extLst>
          </p:cNvPr>
          <p:cNvSpPr/>
          <p:nvPr/>
        </p:nvSpPr>
        <p:spPr>
          <a:xfrm>
            <a:off x="741288" y="2357862"/>
            <a:ext cx="6461618" cy="3994812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CF08BC-9921-02A8-5E74-D5BA972D6B7B}"/>
              </a:ext>
            </a:extLst>
          </p:cNvPr>
          <p:cNvSpPr txBox="1"/>
          <p:nvPr/>
        </p:nvSpPr>
        <p:spPr>
          <a:xfrm>
            <a:off x="935180" y="2430903"/>
            <a:ext cx="59599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Familiar – your own school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- different school and some colleges                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Multiple subjects – 2/3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Classroom based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– Generally grade 4/5s in Maths and English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Formal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C9EEE8A-416C-1D0C-E778-F0147E7B35C3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BF82044-CF73-45C6-40E2-A15D43829EF8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901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18FFA-119E-F353-A18D-CF98B6209BF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23" y="6488348"/>
            <a:ext cx="1020163" cy="345451"/>
          </a:xfrm>
          <a:prstGeom prst="rect">
            <a:avLst/>
          </a:prstGeom>
        </p:spPr>
      </p:pic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83A1D123-00A3-3CCE-6837-9ADDE8EF2D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EF7D48B-CA60-02F6-B19A-865C1C6EA528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\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2FCB406D-AD37-2B3B-F19C-B2CC44321BB9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645655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CFDFA-0155-6509-C395-082FB3854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06AE0C17-FB28-D0C2-252A-70F5F7B167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CFCCD18-DAAE-588B-DA94-897A48065744}"/>
              </a:ext>
            </a:extLst>
          </p:cNvPr>
          <p:cNvSpPr/>
          <p:nvPr/>
        </p:nvSpPr>
        <p:spPr>
          <a:xfrm>
            <a:off x="5619934" y="2330160"/>
            <a:ext cx="6363519" cy="3559586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5A930F-F998-A01B-9C82-6D7404B42539}"/>
              </a:ext>
            </a:extLst>
          </p:cNvPr>
          <p:cNvSpPr txBox="1"/>
          <p:nvPr/>
        </p:nvSpPr>
        <p:spPr>
          <a:xfrm>
            <a:off x="5931731" y="2587868"/>
            <a:ext cx="60517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of environment                               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Vocational (some colleges also offer sixth form)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Timetable – 2/3 days a week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- Vary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Course dependent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  <a:endParaRPr lang="en-GB" sz="1800" dirty="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EEF7A9-EA72-C95F-D58E-7F4004B11C79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FB6F60D-81BC-B270-DB84-4677EDDD1E34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667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7A58A-593C-7C53-58FD-3FC008D86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74F0F0B0-4A21-DC48-56A1-351A2EF30B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850915" cy="8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02A48A9-5503-86D4-85C9-DB6DE3A700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658072" y="885593"/>
            <a:ext cx="1583103" cy="1385213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20F35D4-91AC-F086-B71B-ED5C131F5C5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4841" y="2706483"/>
            <a:ext cx="1583103" cy="141468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FBB0CFB-ECD1-5662-0263-A4809A1E87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760" y="336841"/>
            <a:ext cx="2109073" cy="1554054"/>
          </a:xfrm>
          <a:prstGeom prst="rect">
            <a:avLst/>
          </a:prstGeom>
        </p:spPr>
      </p:pic>
      <p:pic>
        <p:nvPicPr>
          <p:cNvPr id="4" name="Picture 6" descr="MidKent College | Kent Invicta Chamber ...">
            <a:extLst>
              <a:ext uri="{FF2B5EF4-FFF2-40B4-BE49-F238E27FC236}">
                <a16:creationId xmlns:a16="http://schemas.microsoft.com/office/drawing/2014/main" id="{9FCD123E-E1F4-31F9-53BD-8C5BDF2AC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0405" y="567871"/>
            <a:ext cx="1506897" cy="144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North Kent College - Apps on Google Play">
            <a:extLst>
              <a:ext uri="{FF2B5EF4-FFF2-40B4-BE49-F238E27FC236}">
                <a16:creationId xmlns:a16="http://schemas.microsoft.com/office/drawing/2014/main" id="{8624E837-8075-F342-2A2D-36C1F97F0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1110" y="508192"/>
            <a:ext cx="1487702" cy="148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adlow College - Wikipedia">
            <a:extLst>
              <a:ext uri="{FF2B5EF4-FFF2-40B4-BE49-F238E27FC236}">
                <a16:creationId xmlns:a16="http://schemas.microsoft.com/office/drawing/2014/main" id="{9FE96DA5-4B12-A247-48F4-983F7ABE4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1001" y="4681198"/>
            <a:ext cx="1601780" cy="160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London South East Colleges">
            <a:extLst>
              <a:ext uri="{FF2B5EF4-FFF2-40B4-BE49-F238E27FC236}">
                <a16:creationId xmlns:a16="http://schemas.microsoft.com/office/drawing/2014/main" id="{3778BE33-DB52-1415-0530-F072A2BAF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4303" y="4681198"/>
            <a:ext cx="1504509" cy="150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Nacro Education Chatham | London">
            <a:extLst>
              <a:ext uri="{FF2B5EF4-FFF2-40B4-BE49-F238E27FC236}">
                <a16:creationId xmlns:a16="http://schemas.microsoft.com/office/drawing/2014/main" id="{E5B0EFF7-5B61-E166-28FC-BE4594F64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7302" y="2546153"/>
            <a:ext cx="1335669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5E5845E-9BD8-16EF-25AE-5FDBFB729E3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175" y="2520440"/>
            <a:ext cx="2243043" cy="159087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863F4B0-B946-23FA-DDED-88E4D679606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79" y="4381529"/>
            <a:ext cx="2059172" cy="159087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48B0127-B0ED-40BB-6B27-AC17F7CF43F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79" y="4381529"/>
            <a:ext cx="1879778" cy="155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86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65D29A48-54DC-132F-8B5D-77D1CAAAC84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"/>
            <a:ext cx="12212850" cy="685800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96FDB32-8369-846E-3CEB-109CB5A07BC9}"/>
              </a:ext>
            </a:extLst>
          </p:cNvPr>
          <p:cNvSpPr/>
          <p:nvPr/>
        </p:nvSpPr>
        <p:spPr>
          <a:xfrm>
            <a:off x="3092602" y="2486232"/>
            <a:ext cx="5756770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AEC498B-6381-24F5-D664-CDAC68C83B8B}"/>
              </a:ext>
            </a:extLst>
          </p:cNvPr>
          <p:cNvSpPr txBox="1">
            <a:spLocks/>
          </p:cNvSpPr>
          <p:nvPr/>
        </p:nvSpPr>
        <p:spPr>
          <a:xfrm>
            <a:off x="3092602" y="2614800"/>
            <a:ext cx="5756770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Apprenticeships</a:t>
            </a:r>
            <a:endParaRPr lang="en-GB" sz="9600" dirty="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4573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0E4F0B7-1960-EDE8-B07B-61E3517AA868}"/>
              </a:ext>
            </a:extLst>
          </p:cNvPr>
          <p:cNvSpPr/>
          <p:nvPr/>
        </p:nvSpPr>
        <p:spPr>
          <a:xfrm>
            <a:off x="467831" y="3961532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B9C2C53-374E-2705-7A04-7F2DBAABFF8B}"/>
              </a:ext>
            </a:extLst>
          </p:cNvPr>
          <p:cNvSpPr/>
          <p:nvPr/>
        </p:nvSpPr>
        <p:spPr>
          <a:xfrm>
            <a:off x="420689" y="1757374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7B4BFBE-5C33-9413-DBAA-9303CA1551B2}"/>
              </a:ext>
            </a:extLst>
          </p:cNvPr>
          <p:cNvSpPr txBox="1">
            <a:spLocks/>
          </p:cNvSpPr>
          <p:nvPr/>
        </p:nvSpPr>
        <p:spPr>
          <a:xfrm>
            <a:off x="334668" y="418566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“Earn and learn”</a:t>
            </a:r>
          </a:p>
          <a:p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14D9AFE-DE2E-6866-C754-698565A39498}"/>
              </a:ext>
            </a:extLst>
          </p:cNvPr>
          <p:cNvSpPr/>
          <p:nvPr/>
        </p:nvSpPr>
        <p:spPr>
          <a:xfrm>
            <a:off x="2672723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B616605-0B9E-7A0D-8DF3-2C918AD24234}"/>
              </a:ext>
            </a:extLst>
          </p:cNvPr>
          <p:cNvSpPr/>
          <p:nvPr/>
        </p:nvSpPr>
        <p:spPr>
          <a:xfrm>
            <a:off x="4924757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C3768FE-13DD-5010-821B-474AD1FE856D}"/>
              </a:ext>
            </a:extLst>
          </p:cNvPr>
          <p:cNvSpPr/>
          <p:nvPr/>
        </p:nvSpPr>
        <p:spPr>
          <a:xfrm>
            <a:off x="2771989" y="3974751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Graphic 9" descr="Coins outline">
            <a:extLst>
              <a:ext uri="{FF2B5EF4-FFF2-40B4-BE49-F238E27FC236}">
                <a16:creationId xmlns:a16="http://schemas.microsoft.com/office/drawing/2014/main" id="{22578CED-F079-234E-4BDA-04B9DBB5D2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3005" y="2441478"/>
            <a:ext cx="1084651" cy="1084651"/>
          </a:xfrm>
          <a:prstGeom prst="rect">
            <a:avLst/>
          </a:prstGeom>
        </p:spPr>
      </p:pic>
      <p:pic>
        <p:nvPicPr>
          <p:cNvPr id="11" name="Graphic 10" descr="Work from home desk outline">
            <a:extLst>
              <a:ext uri="{FF2B5EF4-FFF2-40B4-BE49-F238E27FC236}">
                <a16:creationId xmlns:a16="http://schemas.microsoft.com/office/drawing/2014/main" id="{CAE2350B-5A50-AA3B-DBA2-528D2D99F8C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68358" y="2441366"/>
            <a:ext cx="1142136" cy="1142136"/>
          </a:xfrm>
          <a:prstGeom prst="rect">
            <a:avLst/>
          </a:prstGeom>
        </p:spPr>
      </p:pic>
      <p:pic>
        <p:nvPicPr>
          <p:cNvPr id="12" name="Graphic 11" descr="Cheers outline">
            <a:extLst>
              <a:ext uri="{FF2B5EF4-FFF2-40B4-BE49-F238E27FC236}">
                <a16:creationId xmlns:a16="http://schemas.microsoft.com/office/drawing/2014/main" id="{9A64CB44-0BAD-8F9A-2ED5-B0B59BB292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90052" y="2381262"/>
            <a:ext cx="1278962" cy="1278962"/>
          </a:xfrm>
          <a:prstGeom prst="rect">
            <a:avLst/>
          </a:prstGeom>
        </p:spPr>
      </p:pic>
      <p:pic>
        <p:nvPicPr>
          <p:cNvPr id="13" name="Graphic 12" descr="Diploma roll outline">
            <a:extLst>
              <a:ext uri="{FF2B5EF4-FFF2-40B4-BE49-F238E27FC236}">
                <a16:creationId xmlns:a16="http://schemas.microsoft.com/office/drawing/2014/main" id="{EE2AA0A2-AA80-1A2F-564E-41CCC5940E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9531" y="4513555"/>
            <a:ext cx="1391598" cy="1391598"/>
          </a:xfrm>
          <a:prstGeom prst="rect">
            <a:avLst/>
          </a:prstGeom>
        </p:spPr>
      </p:pic>
      <p:pic>
        <p:nvPicPr>
          <p:cNvPr id="14" name="Graphic 13" descr="Badge 6 with solid fill">
            <a:extLst>
              <a:ext uri="{FF2B5EF4-FFF2-40B4-BE49-F238E27FC236}">
                <a16:creationId xmlns:a16="http://schemas.microsoft.com/office/drawing/2014/main" id="{1E649096-C25F-1F56-FFA5-CAFD1F17E1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10097" y="4675436"/>
            <a:ext cx="811646" cy="811646"/>
          </a:xfrm>
          <a:prstGeom prst="rect">
            <a:avLst/>
          </a:prstGeom>
        </p:spPr>
      </p:pic>
      <p:pic>
        <p:nvPicPr>
          <p:cNvPr id="15" name="Graphic 14" descr="Badge 1 with solid fill">
            <a:extLst>
              <a:ext uri="{FF2B5EF4-FFF2-40B4-BE49-F238E27FC236}">
                <a16:creationId xmlns:a16="http://schemas.microsoft.com/office/drawing/2014/main" id="{F0EA5935-1E60-AE6A-92BD-B5F187FD82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024694" y="4675436"/>
            <a:ext cx="811646" cy="811646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0321218-D7EB-4B4B-1696-CD6A2C3B50E0}"/>
              </a:ext>
            </a:extLst>
          </p:cNvPr>
          <p:cNvSpPr txBox="1">
            <a:spLocks/>
          </p:cNvSpPr>
          <p:nvPr/>
        </p:nvSpPr>
        <p:spPr>
          <a:xfrm>
            <a:off x="574109" y="2034325"/>
            <a:ext cx="1616291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Paid employment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25718E3D-E916-E1E6-E230-ED4B085F60ED}"/>
              </a:ext>
            </a:extLst>
          </p:cNvPr>
          <p:cNvSpPr txBox="1">
            <a:spLocks/>
          </p:cNvSpPr>
          <p:nvPr/>
        </p:nvSpPr>
        <p:spPr>
          <a:xfrm>
            <a:off x="3106432" y="2034325"/>
            <a:ext cx="1142137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Training and study</a:t>
            </a:r>
          </a:p>
          <a:p>
            <a:pPr algn="ctr"/>
            <a:endParaRPr lang="en-GB" b="1">
              <a:solidFill>
                <a:schemeClr val="accent1"/>
              </a:solidFill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A56C7A97-D610-55CB-37CB-EDEB6428FBC4}"/>
              </a:ext>
            </a:extLst>
          </p:cNvPr>
          <p:cNvSpPr txBox="1">
            <a:spLocks/>
          </p:cNvSpPr>
          <p:nvPr/>
        </p:nvSpPr>
        <p:spPr>
          <a:xfrm>
            <a:off x="5114352" y="2076335"/>
            <a:ext cx="1630362" cy="37204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Hands 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BCD2C5CE-B467-45C2-9779-690C993270A3}"/>
              </a:ext>
            </a:extLst>
          </p:cNvPr>
          <p:cNvSpPr txBox="1">
            <a:spLocks/>
          </p:cNvSpPr>
          <p:nvPr/>
        </p:nvSpPr>
        <p:spPr>
          <a:xfrm>
            <a:off x="769556" y="4273499"/>
            <a:ext cx="1406102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Recognised qualification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4070F065-6C64-C048-ED28-5933A1CEB775}"/>
              </a:ext>
            </a:extLst>
          </p:cNvPr>
          <p:cNvSpPr txBox="1">
            <a:spLocks/>
          </p:cNvSpPr>
          <p:nvPr/>
        </p:nvSpPr>
        <p:spPr>
          <a:xfrm>
            <a:off x="3323655" y="4273499"/>
            <a:ext cx="906220" cy="33881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Age 16+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DCEA31-EC80-926B-7E65-EEDD55A9F461}"/>
              </a:ext>
            </a:extLst>
          </p:cNvPr>
          <p:cNvSpPr txBox="1"/>
          <p:nvPr/>
        </p:nvSpPr>
        <p:spPr>
          <a:xfrm>
            <a:off x="7873315" y="934176"/>
            <a:ext cx="2298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80%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C330B6-4B1B-75D4-8666-DD9FFDB9409E}"/>
              </a:ext>
            </a:extLst>
          </p:cNvPr>
          <p:cNvCxnSpPr>
            <a:cxnSpLocks/>
          </p:cNvCxnSpPr>
          <p:nvPr/>
        </p:nvCxnSpPr>
        <p:spPr>
          <a:xfrm>
            <a:off x="7873315" y="1765173"/>
            <a:ext cx="1455645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C816401-29DC-A981-C3CB-F21F09161C02}"/>
              </a:ext>
            </a:extLst>
          </p:cNvPr>
          <p:cNvSpPr txBox="1"/>
          <p:nvPr/>
        </p:nvSpPr>
        <p:spPr>
          <a:xfrm>
            <a:off x="7873315" y="1846860"/>
            <a:ext cx="2009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20%</a:t>
            </a:r>
          </a:p>
        </p:txBody>
      </p:sp>
    </p:spTree>
    <p:extLst>
      <p:ext uri="{BB962C8B-B14F-4D97-AF65-F5344CB8AC3E}">
        <p14:creationId xmlns:p14="http://schemas.microsoft.com/office/powerpoint/2010/main" val="3334358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3C9D7-2E8D-5BB9-BC7C-32919D01F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02B30-F93E-A381-CC6A-E4D47A488F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39063" y="2780414"/>
            <a:ext cx="4743948" cy="934283"/>
          </a:xfrm>
        </p:spPr>
        <p:txBody>
          <a:bodyPr/>
          <a:lstStyle/>
          <a:p>
            <a:pPr algn="ctr"/>
            <a:r>
              <a:rPr lang="en-GB" sz="2400"/>
              <a:t>One day a week (or equivalent) in formal training (20%).</a:t>
            </a:r>
          </a:p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430689-03D1-95D7-15C1-ACBF41C8980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534148" y="377344"/>
            <a:ext cx="8893747" cy="654049"/>
          </a:xfrm>
        </p:spPr>
        <p:txBody>
          <a:bodyPr/>
          <a:lstStyle/>
          <a:p>
            <a:r>
              <a:rPr lang="en-GB" sz="4400"/>
              <a:t>The</a:t>
            </a:r>
            <a:r>
              <a:rPr lang="en-GB"/>
              <a:t> </a:t>
            </a:r>
            <a:r>
              <a:rPr lang="en-GB" sz="4400"/>
              <a:t>training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9E5447C-CB41-9C0A-0665-CD1AF57DA543}"/>
              </a:ext>
            </a:extLst>
          </p:cNvPr>
          <p:cNvSpPr txBox="1">
            <a:spLocks/>
          </p:cNvSpPr>
          <p:nvPr/>
        </p:nvSpPr>
        <p:spPr>
          <a:xfrm>
            <a:off x="6423783" y="2780414"/>
            <a:ext cx="5073374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Gain skills needed to complete the qualifications.</a:t>
            </a:r>
          </a:p>
          <a:p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403293-E19D-E79E-592E-41C347948E73}"/>
              </a:ext>
            </a:extLst>
          </p:cNvPr>
          <p:cNvSpPr txBox="1">
            <a:spLocks/>
          </p:cNvSpPr>
          <p:nvPr/>
        </p:nvSpPr>
        <p:spPr>
          <a:xfrm>
            <a:off x="774350" y="5237115"/>
            <a:ext cx="5073374" cy="585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Practical training</a:t>
            </a:r>
          </a:p>
          <a:p>
            <a:endParaRPr lang="en-GB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EDDECDE-927D-A3CA-0067-564E0615EBCA}"/>
              </a:ext>
            </a:extLst>
          </p:cNvPr>
          <p:cNvSpPr txBox="1">
            <a:spLocks/>
          </p:cNvSpPr>
          <p:nvPr/>
        </p:nvSpPr>
        <p:spPr>
          <a:xfrm>
            <a:off x="6579636" y="5062796"/>
            <a:ext cx="4761668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Theory learning and support with assignment work.</a:t>
            </a:r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A90BB974-D9D1-05EB-49FA-4684B3C8F34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504" t="17859" r="21098" b="20076"/>
          <a:stretch/>
        </p:blipFill>
        <p:spPr>
          <a:xfrm>
            <a:off x="8580474" y="4178594"/>
            <a:ext cx="847421" cy="947998"/>
          </a:xfrm>
          <a:prstGeom prst="rect">
            <a:avLst/>
          </a:prstGeom>
        </p:spPr>
      </p:pic>
      <p:pic>
        <p:nvPicPr>
          <p:cNvPr id="16" name="Picture 15" descr="A purple puzzle piece on a black background&#10;&#10;Description automatically generated">
            <a:extLst>
              <a:ext uri="{FF2B5EF4-FFF2-40B4-BE49-F238E27FC236}">
                <a16:creationId xmlns:a16="http://schemas.microsoft.com/office/drawing/2014/main" id="{FD354F0E-8E0A-5A48-9D21-8FA8469C4C9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92" t="18625" r="22755" b="18628"/>
          <a:stretch/>
        </p:blipFill>
        <p:spPr>
          <a:xfrm>
            <a:off x="8580474" y="1832416"/>
            <a:ext cx="983316" cy="1092210"/>
          </a:xfrm>
          <a:prstGeom prst="rect">
            <a:avLst/>
          </a:prstGeom>
        </p:spPr>
      </p:pic>
      <p:pic>
        <p:nvPicPr>
          <p:cNvPr id="17" name="Picture 16" descr="A purple line on a computer&#10;&#10;Description automatically generated">
            <a:extLst>
              <a:ext uri="{FF2B5EF4-FFF2-40B4-BE49-F238E27FC236}">
                <a16:creationId xmlns:a16="http://schemas.microsoft.com/office/drawing/2014/main" id="{057C6801-4272-8C6C-4450-25F9FF10218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594" t="18625" r="12475" b="24408"/>
          <a:stretch/>
        </p:blipFill>
        <p:spPr>
          <a:xfrm>
            <a:off x="2628210" y="1832416"/>
            <a:ext cx="1275907" cy="1010546"/>
          </a:xfrm>
          <a:prstGeom prst="rect">
            <a:avLst/>
          </a:prstGeom>
        </p:spPr>
      </p:pic>
      <p:pic>
        <p:nvPicPr>
          <p:cNvPr id="18" name="Picture 17" descr="A purple line art of a group of people&#10;&#10;Description automatically generated">
            <a:extLst>
              <a:ext uri="{FF2B5EF4-FFF2-40B4-BE49-F238E27FC236}">
                <a16:creationId xmlns:a16="http://schemas.microsoft.com/office/drawing/2014/main" id="{03DE6D40-2287-99AB-FF32-DB770EC15E4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013" y="3914682"/>
            <a:ext cx="1844300" cy="174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68295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D423C-2241-164D-6115-663BC3CD2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BAA055-AA1F-3C5E-8EB7-B5B0D290517B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GB"/>
              <a:t>The levels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662876-1501-4CD0-A1B7-28C337831E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55778"/>
            <a:ext cx="2417762" cy="2280020"/>
          </a:xfrm>
        </p:spPr>
        <p:txBody>
          <a:bodyPr/>
          <a:lstStyle/>
          <a:p>
            <a:pPr algn="ctr"/>
            <a:r>
              <a:rPr lang="en-GB" sz="1800" b="1">
                <a:solidFill>
                  <a:schemeClr val="accent2"/>
                </a:solidFill>
              </a:rPr>
              <a:t>Intermediate</a:t>
            </a:r>
          </a:p>
          <a:p>
            <a:endParaRPr lang="en-GB" sz="100"/>
          </a:p>
          <a:p>
            <a:pPr algn="ctr"/>
            <a:r>
              <a:rPr lang="en-GB" sz="1600"/>
              <a:t>Equivalent to 5 GCSEs.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may not need grade 4 and above.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EB9F7F6-9371-8EF3-FB50-6CB86E4DB8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28639" y="3067960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2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376357-36D6-06AF-3D6D-D6075C8CA2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93990" y="3053751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3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B48FB8E-569B-915F-36BA-0AB9E9B977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25068" y="3027339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4/5/6/7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9750AAF-5B98-3F2E-3A03-2835CA5F7F10}"/>
              </a:ext>
            </a:extLst>
          </p:cNvPr>
          <p:cNvSpPr txBox="1">
            <a:spLocks/>
          </p:cNvSpPr>
          <p:nvPr/>
        </p:nvSpPr>
        <p:spPr>
          <a:xfrm>
            <a:off x="4885143" y="3560057"/>
            <a:ext cx="2635456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Advanced</a:t>
            </a:r>
          </a:p>
          <a:p>
            <a:endParaRPr lang="en-GB" sz="100"/>
          </a:p>
          <a:p>
            <a:pPr algn="ctr"/>
            <a:r>
              <a:rPr lang="en-GB" sz="1600"/>
              <a:t>Equivalent to two A Levels.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will need a grade 4 and above.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F9630E29-8D8D-3138-DF33-B11277C18E08}"/>
              </a:ext>
            </a:extLst>
          </p:cNvPr>
          <p:cNvSpPr txBox="1">
            <a:spLocks/>
          </p:cNvSpPr>
          <p:nvPr/>
        </p:nvSpPr>
        <p:spPr>
          <a:xfrm>
            <a:off x="7959483" y="3560057"/>
            <a:ext cx="2417762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Higher/Degree</a:t>
            </a:r>
          </a:p>
          <a:p>
            <a:endParaRPr lang="en-GB" sz="100"/>
          </a:p>
          <a:p>
            <a:pPr algn="ctr"/>
            <a:r>
              <a:rPr lang="en-GB" sz="1600"/>
              <a:t>Equivalent to Foundation, Bachelors or Masters. </a:t>
            </a:r>
          </a:p>
          <a:p>
            <a:pPr algn="ctr"/>
            <a:r>
              <a:rPr lang="en-GB" sz="1600"/>
              <a:t>Entry requirements vary.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3AA4C7A-215B-5A1C-9FCD-6FAED6DB4908}"/>
              </a:ext>
            </a:extLst>
          </p:cNvPr>
          <p:cNvSpPr/>
          <p:nvPr/>
        </p:nvSpPr>
        <p:spPr>
          <a:xfrm>
            <a:off x="1749170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EC97268-7877-B724-7492-BA2146CE0113}"/>
              </a:ext>
            </a:extLst>
          </p:cNvPr>
          <p:cNvSpPr/>
          <p:nvPr/>
        </p:nvSpPr>
        <p:spPr>
          <a:xfrm>
            <a:off x="4814521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069528-5A68-495C-D439-3B1C4012B40F}"/>
              </a:ext>
            </a:extLst>
          </p:cNvPr>
          <p:cNvSpPr/>
          <p:nvPr/>
        </p:nvSpPr>
        <p:spPr>
          <a:xfrm>
            <a:off x="7780014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0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E7CC9-4E29-E548-FB4C-1D80F98C4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442E43-2F74-DE3E-6422-586AC5D0C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2144" y="1942914"/>
            <a:ext cx="5784427" cy="4663839"/>
          </a:xfrm>
        </p:spPr>
        <p:txBody>
          <a:bodyPr spcFirstLastPara="1" wrap="square" lIns="0" tIns="0" rIns="0" bIns="0" anchor="t" anchorCtr="0">
            <a:normAutofit/>
          </a:bodyPr>
          <a:lstStyle/>
          <a:p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Since April 202</a:t>
            </a:r>
            <a:r>
              <a:rPr lang="en-GB" sz="2400" dirty="0"/>
              <a:t>6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, the minimum hourly wage </a:t>
            </a:r>
            <a:r>
              <a:rPr lang="en-GB" sz="2400" dirty="0"/>
              <a:t>is 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£</a:t>
            </a:r>
            <a:r>
              <a:rPr lang="en-GB" sz="2400" dirty="0"/>
              <a:t>8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 an hour. </a:t>
            </a:r>
          </a:p>
          <a:p>
            <a:endParaRPr lang="en-GB" sz="2400" dirty="0"/>
          </a:p>
          <a:p>
            <a:r>
              <a:rPr lang="en-GB" sz="2400" dirty="0"/>
              <a:t>This is reviewed each year. 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 </a:t>
            </a:r>
            <a:endParaRPr lang="en-GB" sz="2400" b="0" i="0" u="none" strike="noStrike" cap="none" dirty="0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  <a:p>
            <a:endParaRPr lang="en-GB" b="0" i="0" u="none" strike="noStrike" cap="none" dirty="0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</p:txBody>
      </p:sp>
      <p:pic>
        <p:nvPicPr>
          <p:cNvPr id="6" name="Picture 5" descr="Stacks of gold coins">
            <a:extLst>
              <a:ext uri="{FF2B5EF4-FFF2-40B4-BE49-F238E27FC236}">
                <a16:creationId xmlns:a16="http://schemas.microsoft.com/office/drawing/2014/main" id="{10DC111D-C466-D50E-6503-FB4095D823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9840" y="2455279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F75199-DCC2-6916-901F-70965C3D7CEF}"/>
              </a:ext>
            </a:extLst>
          </p:cNvPr>
          <p:cNvSpPr txBox="1"/>
          <p:nvPr/>
        </p:nvSpPr>
        <p:spPr>
          <a:xfrm>
            <a:off x="-1011771" y="617302"/>
            <a:ext cx="609777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money </a:t>
            </a:r>
          </a:p>
        </p:txBody>
      </p:sp>
    </p:spTree>
    <p:extLst>
      <p:ext uri="{BB962C8B-B14F-4D97-AF65-F5344CB8AC3E}">
        <p14:creationId xmlns:p14="http://schemas.microsoft.com/office/powerpoint/2010/main" val="1539201793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1874B-61C3-D468-4FCE-2FF759485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8405B60-7CAB-3ED0-6A33-D9A8415D2B59}"/>
              </a:ext>
            </a:extLst>
          </p:cNvPr>
          <p:cNvSpPr txBox="1">
            <a:spLocks/>
          </p:cNvSpPr>
          <p:nvPr/>
        </p:nvSpPr>
        <p:spPr>
          <a:xfrm>
            <a:off x="1753114" y="479491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else do you gain?</a:t>
            </a:r>
          </a:p>
          <a:p>
            <a:pPr algn="ctr"/>
            <a:endParaRPr lang="en-US">
              <a:solidFill>
                <a:srgbClr val="7030A0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 descr="Photographer adjusting lighting equipment studio shoot">
            <a:extLst>
              <a:ext uri="{FF2B5EF4-FFF2-40B4-BE49-F238E27FC236}">
                <a16:creationId xmlns:a16="http://schemas.microsoft.com/office/drawing/2014/main" id="{E120B976-2C9C-DA2D-FED0-C8A734D99482}"/>
              </a:ext>
            </a:extLst>
          </p:cNvPr>
          <p:cNvSpPr/>
          <p:nvPr/>
        </p:nvSpPr>
        <p:spPr>
          <a:xfrm>
            <a:off x="1582145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 \\</a:t>
            </a:r>
          </a:p>
        </p:txBody>
      </p:sp>
      <p:sp>
        <p:nvSpPr>
          <p:cNvPr id="4" name="Rectangle: Rounded Corners 3" descr="Two men in work T-shirts standing outdoors, with grass, shrubs, and trees behind, looking at folder contents held by one man">
            <a:extLst>
              <a:ext uri="{FF2B5EF4-FFF2-40B4-BE49-F238E27FC236}">
                <a16:creationId xmlns:a16="http://schemas.microsoft.com/office/drawing/2014/main" id="{AD4BA6D7-F936-0FEC-784B-8ED4C86127C2}"/>
              </a:ext>
            </a:extLst>
          </p:cNvPr>
          <p:cNvSpPr/>
          <p:nvPr/>
        </p:nvSpPr>
        <p:spPr>
          <a:xfrm>
            <a:off x="4932327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5" name="Rectangle: Rounded Corners 4" descr="Graduation cap with tassel on wood table">
            <a:extLst>
              <a:ext uri="{FF2B5EF4-FFF2-40B4-BE49-F238E27FC236}">
                <a16:creationId xmlns:a16="http://schemas.microsoft.com/office/drawing/2014/main" id="{016F1CBF-62DA-AD6D-6A79-993FC50FEF41}"/>
              </a:ext>
            </a:extLst>
          </p:cNvPr>
          <p:cNvSpPr/>
          <p:nvPr/>
        </p:nvSpPr>
        <p:spPr>
          <a:xfrm>
            <a:off x="8282509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1E287A2A-7F6D-F622-4E0E-3FE978CD3270}"/>
              </a:ext>
            </a:extLst>
          </p:cNvPr>
          <p:cNvSpPr txBox="1">
            <a:spLocks/>
          </p:cNvSpPr>
          <p:nvPr/>
        </p:nvSpPr>
        <p:spPr>
          <a:xfrm>
            <a:off x="2123743" y="4724963"/>
            <a:ext cx="1585831" cy="9316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Practical skills.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FB786D43-5D5C-E04F-88D2-1E34DF5BF070}"/>
              </a:ext>
            </a:extLst>
          </p:cNvPr>
          <p:cNvSpPr txBox="1">
            <a:spLocks/>
          </p:cNvSpPr>
          <p:nvPr/>
        </p:nvSpPr>
        <p:spPr>
          <a:xfrm>
            <a:off x="5103296" y="4971391"/>
            <a:ext cx="2327090" cy="779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Professional mentors.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0C84A2CF-EEF3-1D1C-1A18-3CD1D198634B}"/>
              </a:ext>
            </a:extLst>
          </p:cNvPr>
          <p:cNvSpPr txBox="1">
            <a:spLocks/>
          </p:cNvSpPr>
          <p:nvPr/>
        </p:nvSpPr>
        <p:spPr>
          <a:xfrm>
            <a:off x="8453478" y="4895084"/>
            <a:ext cx="2327090" cy="591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Recognised qualifications.</a:t>
            </a:r>
          </a:p>
        </p:txBody>
      </p:sp>
    </p:spTree>
    <p:extLst>
      <p:ext uri="{BB962C8B-B14F-4D97-AF65-F5344CB8AC3E}">
        <p14:creationId xmlns:p14="http://schemas.microsoft.com/office/powerpoint/2010/main" val="539687279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acher helping student with assignment">
            <a:extLst>
              <a:ext uri="{FF2B5EF4-FFF2-40B4-BE49-F238E27FC236}">
                <a16:creationId xmlns:a16="http://schemas.microsoft.com/office/drawing/2014/main" id="{D5B06E78-7A56-80EC-0C64-8825EBFA6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848E942-1246-29A0-CAC3-D8E131093B1A}"/>
              </a:ext>
            </a:extLst>
          </p:cNvPr>
          <p:cNvSpPr/>
          <p:nvPr/>
        </p:nvSpPr>
        <p:spPr>
          <a:xfrm>
            <a:off x="5301342" y="5501574"/>
            <a:ext cx="6666614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</a:t>
            </a:r>
          </a:p>
        </p:txBody>
      </p:sp>
    </p:spTree>
    <p:extLst>
      <p:ext uri="{BB962C8B-B14F-4D97-AF65-F5344CB8AC3E}">
        <p14:creationId xmlns:p14="http://schemas.microsoft.com/office/powerpoint/2010/main" val="20681857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4BDADD-3DEA-51AB-10DB-5D23B0D21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7C98C1A0-4CD3-3CF0-8D49-1D0FA2C40296}"/>
              </a:ext>
            </a:extLst>
          </p:cNvPr>
          <p:cNvSpPr txBox="1">
            <a:spLocks/>
          </p:cNvSpPr>
          <p:nvPr/>
        </p:nvSpPr>
        <p:spPr>
          <a:xfrm>
            <a:off x="406689" y="538260"/>
            <a:ext cx="8263939" cy="107539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D07B8-7BF5-BFB0-8880-82B2883D2C79}"/>
              </a:ext>
            </a:extLst>
          </p:cNvPr>
          <p:cNvSpPr txBox="1"/>
          <p:nvPr/>
        </p:nvSpPr>
        <p:spPr>
          <a:xfrm>
            <a:off x="503671" y="1478770"/>
            <a:ext cx="47194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Smaller environments</a:t>
            </a:r>
          </a:p>
          <a:p>
            <a:pPr>
              <a:buClr>
                <a:schemeClr val="accent2"/>
              </a:buClr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Maths and English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Specialist focus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Work experience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Choice of future pathways </a:t>
            </a:r>
            <a:endParaRPr lang="en-GB" sz="16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2" name="Picture 14" descr="Lighthouse on The Marsh">
            <a:extLst>
              <a:ext uri="{FF2B5EF4-FFF2-40B4-BE49-F238E27FC236}">
                <a16:creationId xmlns:a16="http://schemas.microsoft.com/office/drawing/2014/main" id="{68B548B8-AF39-A025-A642-B12B4F561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7472" y="416352"/>
            <a:ext cx="808562" cy="53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0C2C4E-97D0-F589-DFFD-911D7A786FA3}"/>
              </a:ext>
            </a:extLst>
          </p:cNvPr>
          <p:cNvSpPr txBox="1"/>
          <p:nvPr/>
        </p:nvSpPr>
        <p:spPr>
          <a:xfrm>
            <a:off x="10655197" y="1117874"/>
            <a:ext cx="1664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Lighthouse on The Marsh</a:t>
            </a:r>
          </a:p>
        </p:txBody>
      </p:sp>
      <p:pic>
        <p:nvPicPr>
          <p:cNvPr id="6" name="Picture 18">
            <a:extLst>
              <a:ext uri="{FF2B5EF4-FFF2-40B4-BE49-F238E27FC236}">
                <a16:creationId xmlns:a16="http://schemas.microsoft.com/office/drawing/2014/main" id="{64EF3AE7-722A-A97A-5A89-93430B65E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0991" y="301434"/>
            <a:ext cx="1356303" cy="89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harlton Athletic Community Trust">
            <a:extLst>
              <a:ext uri="{FF2B5EF4-FFF2-40B4-BE49-F238E27FC236}">
                <a16:creationId xmlns:a16="http://schemas.microsoft.com/office/drawing/2014/main" id="{A41904F5-3DC2-F01C-67C3-208AAC7AE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2820" y="891171"/>
            <a:ext cx="1297313" cy="124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Image result for tchc gaps">
            <a:extLst>
              <a:ext uri="{FF2B5EF4-FFF2-40B4-BE49-F238E27FC236}">
                <a16:creationId xmlns:a16="http://schemas.microsoft.com/office/drawing/2014/main" id="{C697F2ED-1171-87A2-88F7-3BC453F71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6450" y="3255210"/>
            <a:ext cx="1010213" cy="109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4A4990-CE70-7EEB-CCEE-8995E8F9C4A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1275" y="5846941"/>
            <a:ext cx="2259219" cy="7506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149D90-7726-ACC1-53BB-107C16ED13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3417" y="5989749"/>
            <a:ext cx="2073033" cy="655945"/>
          </a:xfrm>
          <a:prstGeom prst="rect">
            <a:avLst/>
          </a:prstGeom>
        </p:spPr>
      </p:pic>
      <p:pic>
        <p:nvPicPr>
          <p:cNvPr id="11" name="Picture 4" descr="Hillview School Tonbridge Kent UK">
            <a:extLst>
              <a:ext uri="{FF2B5EF4-FFF2-40B4-BE49-F238E27FC236}">
                <a16:creationId xmlns:a16="http://schemas.microsoft.com/office/drawing/2014/main" id="{9B2FC3C5-3CD8-CA4D-71FC-715291D04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4909" y="2674925"/>
            <a:ext cx="1675976" cy="75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Maidstone Skills Centre | Catch22">
            <a:extLst>
              <a:ext uri="{FF2B5EF4-FFF2-40B4-BE49-F238E27FC236}">
                <a16:creationId xmlns:a16="http://schemas.microsoft.com/office/drawing/2014/main" id="{9DB44C1C-7397-A91C-EC5E-D18152422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3007" y="2674925"/>
            <a:ext cx="857024" cy="86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CFADCB5-EBE3-E6C8-D4A5-700A5CA6C8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8337" y="5090985"/>
            <a:ext cx="3259371" cy="7670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10A6F2-5506-0226-7FAD-DC44AF8CD2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89996" y="4112769"/>
            <a:ext cx="1506452" cy="978215"/>
          </a:xfrm>
          <a:prstGeom prst="rect">
            <a:avLst/>
          </a:prstGeom>
        </p:spPr>
      </p:pic>
      <p:pic>
        <p:nvPicPr>
          <p:cNvPr id="15" name="Picture 6" descr="Reynolds Training Academy | Dartford">
            <a:extLst>
              <a:ext uri="{FF2B5EF4-FFF2-40B4-BE49-F238E27FC236}">
                <a16:creationId xmlns:a16="http://schemas.microsoft.com/office/drawing/2014/main" id="{7160BDDC-327B-F21C-675F-63C3BDA8D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2637" y="5325527"/>
            <a:ext cx="1236919" cy="123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04CB58F-EAD5-D270-61BA-D637F540091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20044" y="3808438"/>
            <a:ext cx="1357278" cy="9242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572D1A-020A-2175-891F-9E8CDE3A0CC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0783" y="4788683"/>
            <a:ext cx="1714125" cy="1069320"/>
          </a:xfrm>
          <a:prstGeom prst="rect">
            <a:avLst/>
          </a:prstGeom>
        </p:spPr>
      </p:pic>
      <p:pic>
        <p:nvPicPr>
          <p:cNvPr id="18" name="Picture 8" descr="Bad To The Bone Black T-shirt - Supajam">
            <a:extLst>
              <a:ext uri="{FF2B5EF4-FFF2-40B4-BE49-F238E27FC236}">
                <a16:creationId xmlns:a16="http://schemas.microsoft.com/office/drawing/2014/main" id="{6FBEA710-F64D-34B1-0924-B52897DA9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8663" y="1321513"/>
            <a:ext cx="1173225" cy="112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7624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505CF-0964-A93E-2835-39CD3698D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5634" y="335071"/>
            <a:ext cx="5027767" cy="3093929"/>
          </a:xfrm>
        </p:spPr>
        <p:txBody>
          <a:bodyPr/>
          <a:lstStyle/>
          <a:p>
            <a:r>
              <a:rPr lang="en-GB" sz="4800"/>
              <a:t>Work with training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7F7B28-211A-8F1C-C5B5-7118A8BAE6E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5635" y="1260526"/>
            <a:ext cx="5939748" cy="4599947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Can be put in place in a unique situation.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A combination of employment alongside formal training.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Hours of employment and training must meet the government guidelines.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Seek support from your careers lead for further information.</a:t>
            </a:r>
          </a:p>
        </p:txBody>
      </p:sp>
    </p:spTree>
    <p:extLst>
      <p:ext uri="{BB962C8B-B14F-4D97-AF65-F5344CB8AC3E}">
        <p14:creationId xmlns:p14="http://schemas.microsoft.com/office/powerpoint/2010/main" val="2482526749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79288D-99D5-1DE3-B177-377DFCB84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4" y="422081"/>
            <a:ext cx="5071664" cy="4022055"/>
          </a:xfrm>
        </p:spPr>
        <p:txBody>
          <a:bodyPr/>
          <a:lstStyle/>
          <a:p>
            <a:r>
              <a:rPr lang="en-GB"/>
              <a:t>Discussion </a:t>
            </a:r>
          </a:p>
          <a:p>
            <a:r>
              <a:rPr lang="en-GB" sz="4000">
                <a:latin typeface="Source Serif Pro" panose="02040603050405020204" pitchFamily="18" charset="0"/>
                <a:ea typeface="Source Serif Pro" panose="02040603050405020204" pitchFamily="18" charset="0"/>
              </a:rPr>
              <a:t>(2 Minutes)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7FCC16-4A8A-5E69-0AA3-55885AB4B69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79214" y="2433108"/>
            <a:ext cx="6461913" cy="3319328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What are the positives and negatives of each option?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Will there be one ‘right’ path for everyone?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What do you need to consider to find the right path for you?</a:t>
            </a:r>
          </a:p>
        </p:txBody>
      </p:sp>
    </p:spTree>
    <p:extLst>
      <p:ext uri="{BB962C8B-B14F-4D97-AF65-F5344CB8AC3E}">
        <p14:creationId xmlns:p14="http://schemas.microsoft.com/office/powerpoint/2010/main" val="909546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F452525-47AF-68E4-0210-5DAF40482B88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287280" y="329184"/>
            <a:ext cx="3564817" cy="832743"/>
          </a:xfrm>
        </p:spPr>
        <p:txBody>
          <a:bodyPr spcFirstLastPara="1" wrap="square" lIns="0" tIns="0" rIns="0" bIns="45700" anchor="t" anchorCtr="0">
            <a:normAutofit/>
          </a:bodyPr>
          <a:lstStyle/>
          <a:p>
            <a:pPr algn="ctr"/>
            <a:r>
              <a:rPr lang="en-GB" sz="4000">
                <a:solidFill>
                  <a:schemeClr val="accent1"/>
                </a:solidFill>
                <a:cs typeface="ADLaM Display" panose="02010000000000000000" pitchFamily="2" charset="0"/>
              </a:rPr>
              <a:t>KentChoices</a:t>
            </a:r>
            <a:r>
              <a:rPr lang="en-GB" sz="4000" b="0" i="0" u="none" strike="noStrike" cap="none">
                <a:solidFill>
                  <a:schemeClr val="accent1"/>
                </a:solidFill>
                <a:sym typeface="Arial"/>
              </a:rPr>
              <a:t> </a:t>
            </a:r>
          </a:p>
          <a:p>
            <a:endParaRPr lang="en-GB" sz="4800" b="0" i="0" u="none" strike="noStrike" cap="none">
              <a:latin typeface="Source Serif Pro Semibold" panose="02040703050405020204" pitchFamily="18" charset="0"/>
              <a:ea typeface="Source Serif Pro Semibold" panose="02040703050405020204" pitchFamily="18" charset="0"/>
              <a:cs typeface="Source Serif Pro Semibold" panose="02040703050405020204" pitchFamily="18" charset="0"/>
              <a:sym typeface="Arial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4D99F80-CD0C-F2F0-8C40-9B3A25ED37D0}"/>
              </a:ext>
            </a:extLst>
          </p:cNvPr>
          <p:cNvGrpSpPr/>
          <p:nvPr/>
        </p:nvGrpSpPr>
        <p:grpSpPr>
          <a:xfrm>
            <a:off x="6543372" y="784134"/>
            <a:ext cx="5468310" cy="5289730"/>
            <a:chOff x="6543372" y="784134"/>
            <a:chExt cx="5468310" cy="5289730"/>
          </a:xfrm>
        </p:grpSpPr>
        <p:pic>
          <p:nvPicPr>
            <p:cNvPr id="4" name="Picture 3" descr="A screenshot of a website&#10;&#10;Description automatically generated">
              <a:extLst>
                <a:ext uri="{FF2B5EF4-FFF2-40B4-BE49-F238E27FC236}">
                  <a16:creationId xmlns:a16="http://schemas.microsoft.com/office/drawing/2014/main" id="{879CCE84-B485-96D2-AD17-C2A1FC9544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1" r="2" b="3247"/>
            <a:stretch/>
          </p:blipFill>
          <p:spPr>
            <a:xfrm rot="737334">
              <a:off x="6543372" y="784134"/>
              <a:ext cx="5468310" cy="5289730"/>
            </a:xfrm>
            <a:prstGeom prst="roundRect">
              <a:avLst>
                <a:gd name="adj" fmla="val 5977"/>
              </a:avLst>
            </a:prstGeom>
            <a:noFill/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A6A86EF-34A3-3F01-D5E4-00BF9C92423A}"/>
                </a:ext>
              </a:extLst>
            </p:cNvPr>
            <p:cNvSpPr txBox="1"/>
            <p:nvPr/>
          </p:nvSpPr>
          <p:spPr>
            <a:xfrm rot="738116">
              <a:off x="9478567" y="1444903"/>
              <a:ext cx="540329" cy="3719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01C06CB-66E2-B584-FDB1-40C8FA495969}"/>
              </a:ext>
            </a:extLst>
          </p:cNvPr>
          <p:cNvSpPr txBox="1"/>
          <p:nvPr/>
        </p:nvSpPr>
        <p:spPr>
          <a:xfrm>
            <a:off x="5909733" y="3325315"/>
            <a:ext cx="266700" cy="150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C92E4D-E115-8D1A-7471-10A1DA0592BB}"/>
              </a:ext>
            </a:extLst>
          </p:cNvPr>
          <p:cNvGrpSpPr/>
          <p:nvPr/>
        </p:nvGrpSpPr>
        <p:grpSpPr>
          <a:xfrm>
            <a:off x="772642" y="752697"/>
            <a:ext cx="5862616" cy="5798127"/>
            <a:chOff x="772642" y="752697"/>
            <a:chExt cx="5862616" cy="579812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C61875D-7C1D-8D5C-25D7-3C54F79D9B40}"/>
                </a:ext>
              </a:extLst>
            </p:cNvPr>
            <p:cNvSpPr txBox="1"/>
            <p:nvPr/>
          </p:nvSpPr>
          <p:spPr>
            <a:xfrm>
              <a:off x="2401641" y="5227252"/>
              <a:ext cx="2604618" cy="132357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  <p:pic>
          <p:nvPicPr>
            <p:cNvPr id="3" name="Picture 2" descr="A computer screen with a website on it&#10;&#10;Description automatically generated">
              <a:extLst>
                <a:ext uri="{FF2B5EF4-FFF2-40B4-BE49-F238E27FC236}">
                  <a16:creationId xmlns:a16="http://schemas.microsoft.com/office/drawing/2014/main" id="{E3701E6B-AD7B-DD05-A0D4-3CBD8FAE28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2" b="3275"/>
            <a:stretch/>
          </p:blipFill>
          <p:spPr>
            <a:xfrm rot="20929026">
              <a:off x="772642" y="752697"/>
              <a:ext cx="5862616" cy="5670553"/>
            </a:xfrm>
            <a:prstGeom prst="roundRect">
              <a:avLst>
                <a:gd name="adj" fmla="val 4412"/>
              </a:avLst>
            </a:prstGeom>
            <a:noFill/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5CFB469-CE84-DAD0-39A8-9FAA5B3BE673}"/>
                </a:ext>
              </a:extLst>
            </p:cNvPr>
            <p:cNvSpPr txBox="1"/>
            <p:nvPr/>
          </p:nvSpPr>
          <p:spPr>
            <a:xfrm rot="20974950">
              <a:off x="1677064" y="2116349"/>
              <a:ext cx="366739" cy="3197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06054222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3620BEA0-F871-322C-6180-C90BEBE3972C}"/>
              </a:ext>
            </a:extLst>
          </p:cNvPr>
          <p:cNvGrpSpPr/>
          <p:nvPr/>
        </p:nvGrpSpPr>
        <p:grpSpPr>
          <a:xfrm>
            <a:off x="2667092" y="1980858"/>
            <a:ext cx="3591628" cy="3259011"/>
            <a:chOff x="2667092" y="1980858"/>
            <a:chExt cx="3591628" cy="3259011"/>
          </a:xfrm>
        </p:grpSpPr>
        <p:sp>
          <p:nvSpPr>
            <p:cNvPr id="23" name="Text Placeholder 6">
              <a:extLst>
                <a:ext uri="{FF2B5EF4-FFF2-40B4-BE49-F238E27FC236}">
                  <a16:creationId xmlns:a16="http://schemas.microsoft.com/office/drawing/2014/main" id="{6CCAB6E9-9F47-9C66-03A1-8BF5950D7ABE}"/>
                </a:ext>
              </a:extLst>
            </p:cNvPr>
            <p:cNvSpPr txBox="1">
              <a:spLocks/>
            </p:cNvSpPr>
            <p:nvPr/>
          </p:nvSpPr>
          <p:spPr>
            <a:xfrm>
              <a:off x="2667092" y="1980858"/>
              <a:ext cx="359162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Apply</a:t>
              </a:r>
              <a:r>
                <a:rPr lang="en-GB" sz="3200">
                  <a:solidFill>
                    <a:schemeClr val="bg1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 </a:t>
              </a:r>
            </a:p>
          </p:txBody>
        </p:sp>
        <p:pic>
          <p:nvPicPr>
            <p:cNvPr id="3" name="Picture 2" descr="Person typing on a laptop">
              <a:extLst>
                <a:ext uri="{FF2B5EF4-FFF2-40B4-BE49-F238E27FC236}">
                  <a16:creationId xmlns:a16="http://schemas.microsoft.com/office/drawing/2014/main" id="{758DBD73-5F82-AE9E-3056-72D74A9E8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7541" y="2730123"/>
              <a:ext cx="2435095" cy="2509746"/>
            </a:xfrm>
            <a:prstGeom prst="flowChartConnector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1F6776B-041F-5EC2-49A5-4BA89502C602}"/>
              </a:ext>
            </a:extLst>
          </p:cNvPr>
          <p:cNvGrpSpPr/>
          <p:nvPr/>
        </p:nvGrpSpPr>
        <p:grpSpPr>
          <a:xfrm>
            <a:off x="8834067" y="1986838"/>
            <a:ext cx="3440098" cy="3253031"/>
            <a:chOff x="8834067" y="1986838"/>
            <a:chExt cx="3440098" cy="3253031"/>
          </a:xfrm>
        </p:grpSpPr>
        <p:sp>
          <p:nvSpPr>
            <p:cNvPr id="5" name="Text Placeholder 6">
              <a:extLst>
                <a:ext uri="{FF2B5EF4-FFF2-40B4-BE49-F238E27FC236}">
                  <a16:creationId xmlns:a16="http://schemas.microsoft.com/office/drawing/2014/main" id="{BB8EC964-1F60-117F-04AF-21DA09B15862}"/>
                </a:ext>
              </a:extLst>
            </p:cNvPr>
            <p:cNvSpPr txBox="1">
              <a:spLocks/>
            </p:cNvSpPr>
            <p:nvPr/>
          </p:nvSpPr>
          <p:spPr>
            <a:xfrm>
              <a:off x="8834067" y="198683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Get Help </a:t>
              </a:r>
            </a:p>
          </p:txBody>
        </p:sp>
        <p:pic>
          <p:nvPicPr>
            <p:cNvPr id="4" name="Picture 3" descr="Mobile phone and text message bubbles">
              <a:extLst>
                <a:ext uri="{FF2B5EF4-FFF2-40B4-BE49-F238E27FC236}">
                  <a16:creationId xmlns:a16="http://schemas.microsoft.com/office/drawing/2014/main" id="{BC90CFC8-F507-A7E8-EFC1-39B4E22AF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72869" y="2682046"/>
              <a:ext cx="2540766" cy="2557823"/>
            </a:xfrm>
            <a:prstGeom prst="flowChartConnector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6EF4AF4-186E-78EC-EA00-A6F97EAF99DD}"/>
              </a:ext>
            </a:extLst>
          </p:cNvPr>
          <p:cNvGrpSpPr/>
          <p:nvPr/>
        </p:nvGrpSpPr>
        <p:grpSpPr>
          <a:xfrm>
            <a:off x="-214442" y="1980858"/>
            <a:ext cx="3440098" cy="3259011"/>
            <a:chOff x="-214442" y="1980858"/>
            <a:chExt cx="3440098" cy="3259011"/>
          </a:xfrm>
        </p:grpSpPr>
        <p:sp>
          <p:nvSpPr>
            <p:cNvPr id="21" name="Text Placeholder 6">
              <a:extLst>
                <a:ext uri="{FF2B5EF4-FFF2-40B4-BE49-F238E27FC236}">
                  <a16:creationId xmlns:a16="http://schemas.microsoft.com/office/drawing/2014/main" id="{E946B26A-C13D-109E-3F0F-E5DF075664D0}"/>
                </a:ext>
              </a:extLst>
            </p:cNvPr>
            <p:cNvSpPr txBox="1">
              <a:spLocks/>
            </p:cNvSpPr>
            <p:nvPr/>
          </p:nvSpPr>
          <p:spPr>
            <a:xfrm>
              <a:off x="-214442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Search</a:t>
              </a:r>
            </a:p>
          </p:txBody>
        </p:sp>
        <p:pic>
          <p:nvPicPr>
            <p:cNvPr id="6" name="Picture 5" descr="Hand holding binoculars">
              <a:extLst>
                <a:ext uri="{FF2B5EF4-FFF2-40B4-BE49-F238E27FC236}">
                  <a16:creationId xmlns:a16="http://schemas.microsoft.com/office/drawing/2014/main" id="{548BCDAD-70AC-228A-57AB-9A3C0D765C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939" y="2641920"/>
              <a:ext cx="2540767" cy="2597949"/>
            </a:xfrm>
            <a:prstGeom prst="flowChartConnector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93D821-396A-068A-DC9B-C26F3D15A55E}"/>
              </a:ext>
            </a:extLst>
          </p:cNvPr>
          <p:cNvGrpSpPr/>
          <p:nvPr/>
        </p:nvGrpSpPr>
        <p:grpSpPr>
          <a:xfrm>
            <a:off x="5801003" y="1980858"/>
            <a:ext cx="3440098" cy="3307088"/>
            <a:chOff x="5801003" y="1980858"/>
            <a:chExt cx="3440098" cy="3307088"/>
          </a:xfrm>
        </p:grpSpPr>
        <p:sp>
          <p:nvSpPr>
            <p:cNvPr id="26" name="Text Placeholder 6">
              <a:extLst>
                <a:ext uri="{FF2B5EF4-FFF2-40B4-BE49-F238E27FC236}">
                  <a16:creationId xmlns:a16="http://schemas.microsoft.com/office/drawing/2014/main" id="{503F9C8F-06CF-ABAC-A439-D51E9E04F642}"/>
                </a:ext>
              </a:extLst>
            </p:cNvPr>
            <p:cNvSpPr txBox="1">
              <a:spLocks/>
            </p:cNvSpPr>
            <p:nvPr/>
          </p:nvSpPr>
          <p:spPr>
            <a:xfrm>
              <a:off x="5801003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 dirty="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Open Days </a:t>
              </a:r>
            </a:p>
          </p:txBody>
        </p:sp>
        <p:pic>
          <p:nvPicPr>
            <p:cNvPr id="10" name="Picture 9" descr="Red marker on a calendar">
              <a:extLst>
                <a:ext uri="{FF2B5EF4-FFF2-40B4-BE49-F238E27FC236}">
                  <a16:creationId xmlns:a16="http://schemas.microsoft.com/office/drawing/2014/main" id="{5C243DD3-5859-2CAC-E39C-677B9964C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9366" y="2730123"/>
              <a:ext cx="2435095" cy="2557823"/>
            </a:xfrm>
            <a:prstGeom prst="flowChartConnector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159F9BF-181D-16E0-4551-9EEE5A4DE6C2}"/>
              </a:ext>
            </a:extLst>
          </p:cNvPr>
          <p:cNvSpPr txBox="1"/>
          <p:nvPr/>
        </p:nvSpPr>
        <p:spPr>
          <a:xfrm>
            <a:off x="333373" y="494380"/>
            <a:ext cx="1089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is </a:t>
            </a:r>
            <a:r>
              <a:rPr lang="en-GB" sz="4000" b="1" err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</a:t>
            </a:r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AA2207-9E87-ED0B-EBEA-58D8DD92B41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61" y="6372404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3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6DCB0-C5BA-1D2C-F5E9-250FF66F6F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2B13F1-AD4B-1B1B-89E0-890BB614C0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0F8F05-A357-0898-9260-D2FA7FEE2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291" y="329395"/>
            <a:ext cx="10662068" cy="619921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FF2BBA8-FCE2-8105-4E83-38EEEF1CAC8E}"/>
              </a:ext>
            </a:extLst>
          </p:cNvPr>
          <p:cNvSpPr/>
          <p:nvPr/>
        </p:nvSpPr>
        <p:spPr>
          <a:xfrm>
            <a:off x="6214710" y="1013512"/>
            <a:ext cx="733646" cy="586688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560389E-1143-AFFD-38C3-747B35E29EDA}"/>
              </a:ext>
            </a:extLst>
          </p:cNvPr>
          <p:cNvSpPr/>
          <p:nvPr/>
        </p:nvSpPr>
        <p:spPr>
          <a:xfrm>
            <a:off x="4359011" y="1030288"/>
            <a:ext cx="1070344" cy="729003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876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2398A-04E4-7F2F-C996-B7C8ABB91C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609D5E-9A71-31D7-0BFF-961EF67512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7FE83-4CD3-DDD1-06B0-E036C5D0C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333" y="207389"/>
            <a:ext cx="10048875" cy="5886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83DB3E7-08D9-1B5D-BD57-657CC132C0AD}"/>
              </a:ext>
            </a:extLst>
          </p:cNvPr>
          <p:cNvSpPr/>
          <p:nvPr/>
        </p:nvSpPr>
        <p:spPr>
          <a:xfrm>
            <a:off x="4421172" y="764161"/>
            <a:ext cx="1165717" cy="574445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39705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5974A8-2919-A751-75D2-BA954C7BC6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5AFEA9-5391-8D5A-CAB5-0152C948ECA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9EB69-669D-0AF5-E631-49E876844B2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11742C-9E02-0253-0895-9269C34AA064}"/>
              </a:ext>
            </a:extLst>
          </p:cNvPr>
          <p:cNvGrpSpPr/>
          <p:nvPr/>
        </p:nvGrpSpPr>
        <p:grpSpPr>
          <a:xfrm>
            <a:off x="364020" y="484764"/>
            <a:ext cx="11695785" cy="5365685"/>
            <a:chOff x="351693" y="723542"/>
            <a:chExt cx="11695785" cy="536568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B0C7E9E-18FA-B716-01E3-C12465933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1693" y="723542"/>
              <a:ext cx="8038681" cy="391665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C6C0E22-B679-8023-2A17-A02CD6D81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6286" y="3918857"/>
              <a:ext cx="8621192" cy="217037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6AF83DB-5A40-D67F-F8E8-632EA3D92FA5}"/>
                </a:ext>
              </a:extLst>
            </p:cNvPr>
            <p:cNvSpPr/>
            <p:nvPr/>
          </p:nvSpPr>
          <p:spPr>
            <a:xfrm>
              <a:off x="6365317" y="945523"/>
              <a:ext cx="2025057" cy="959729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  <a:extLst>
                <a:ext uri="{C807C97D-BFC1-408E-A445-0C87EB9F89A2}">
                  <ask:lineSketchStyleProps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D5DEEE5-F3B5-C14F-B503-67648AFF97AA}"/>
                </a:ext>
              </a:extLst>
            </p:cNvPr>
            <p:cNvSpPr/>
            <p:nvPr/>
          </p:nvSpPr>
          <p:spPr>
            <a:xfrm>
              <a:off x="3241954" y="3756077"/>
              <a:ext cx="2025057" cy="519741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  <a:extLst>
                <a:ext uri="{C807C97D-BFC1-408E-A445-0C87EB9F89A2}">
                  <ask:lineSketchStyleProps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EFF574C5-9AA9-6198-9B6D-6AE43A2F6877}"/>
              </a:ext>
            </a:extLst>
          </p:cNvPr>
          <p:cNvSpPr/>
          <p:nvPr/>
        </p:nvSpPr>
        <p:spPr>
          <a:xfrm>
            <a:off x="1381624" y="484764"/>
            <a:ext cx="2209389" cy="642996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666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198568-9FF4-CF82-71E9-A274FB3720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06" r="10349" b="2686"/>
          <a:stretch/>
        </p:blipFill>
        <p:spPr>
          <a:xfrm>
            <a:off x="2222205" y="989140"/>
            <a:ext cx="9771321" cy="5536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F96047-5EE8-BC46-AC92-022FF3638C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507" b="5507"/>
          <a:stretch/>
        </p:blipFill>
        <p:spPr>
          <a:xfrm>
            <a:off x="112952" y="156101"/>
            <a:ext cx="8202170" cy="62732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3320122-ED4F-CD53-D6D3-2691F47DFC31}"/>
              </a:ext>
            </a:extLst>
          </p:cNvPr>
          <p:cNvSpPr/>
          <p:nvPr/>
        </p:nvSpPr>
        <p:spPr>
          <a:xfrm>
            <a:off x="4368009" y="194328"/>
            <a:ext cx="1165717" cy="574445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7236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 dirty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Activity (5 Minutes)</a:t>
            </a:r>
            <a:endParaRPr kumimoji="0" lang="en-GB" sz="45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796044" y="442441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🔎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Search for courses/check entry requirements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796044" y="2850502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🏫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Find local open events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796044" y="1291615"/>
            <a:ext cx="10337800" cy="120986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</a:rPr>
              <a:t>🕵️‍♂️  </a:t>
            </a:r>
            <a:r>
              <a:rPr lang="en-GB" sz="3200" kern="1200">
                <a:solidFill>
                  <a:srgbClr val="223454"/>
                </a:solidFill>
                <a:latin typeface="DM Sans" pitchFamily="2" charset="0"/>
                <a:ea typeface="Source Serif Pro Semibold" panose="02040703050405020204" pitchFamily="18" charset="0"/>
              </a:rPr>
              <a:t>Explore the website</a:t>
            </a:r>
            <a:endParaRPr lang="en-GB" sz="3200">
              <a:solidFill>
                <a:srgbClr val="223454"/>
              </a:solidFill>
              <a:latin typeface="DM Sans" pitchFamily="2" charset="0"/>
              <a:ea typeface="Source Serif Pro Semibold" panose="020407030504050202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845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DF3A9C-54CC-C49D-52F1-0E0CBAE9A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453" y="632908"/>
            <a:ext cx="7019763" cy="4663839"/>
          </a:xfrm>
        </p:spPr>
        <p:txBody>
          <a:bodyPr/>
          <a:lstStyle/>
          <a:p>
            <a:r>
              <a:rPr lang="en-GB" sz="8800" b="1">
                <a:latin typeface="Source Serif Pro" panose="02040603050405020204" pitchFamily="18" charset="0"/>
                <a:ea typeface="Source Serif Pro" panose="02040603050405020204" pitchFamily="18" charset="0"/>
              </a:rPr>
              <a:t>Getting logged in</a:t>
            </a:r>
          </a:p>
        </p:txBody>
      </p:sp>
    </p:spTree>
    <p:extLst>
      <p:ext uri="{BB962C8B-B14F-4D97-AF65-F5344CB8AC3E}">
        <p14:creationId xmlns:p14="http://schemas.microsoft.com/office/powerpoint/2010/main" val="34631783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374364" y="292963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KentChoices.co.uk</a:t>
            </a:r>
            <a:endParaRPr kumimoji="0" lang="en-GB" sz="450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2" name="Picture 1" descr="A screenshot of a website&#10;&#10;Description automatically generated">
            <a:extLst>
              <a:ext uri="{FF2B5EF4-FFF2-40B4-BE49-F238E27FC236}">
                <a16:creationId xmlns:a16="http://schemas.microsoft.com/office/drawing/2014/main" id="{DD3DEEDB-6C8E-D8F4-8868-1B2841AA3A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631" y="1099707"/>
            <a:ext cx="8190051" cy="5072042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35033234-D733-0B27-FAB8-63427346B8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38661" y="127505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E0D96DA-EAF9-EA3A-9C25-513E8532C2D5}"/>
              </a:ext>
            </a:extLst>
          </p:cNvPr>
          <p:cNvSpPr txBox="1">
            <a:spLocks/>
          </p:cNvSpPr>
          <p:nvPr/>
        </p:nvSpPr>
        <p:spPr>
          <a:xfrm>
            <a:off x="768336" y="659562"/>
            <a:ext cx="2556756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Log in </a:t>
            </a:r>
          </a:p>
        </p:txBody>
      </p:sp>
      <p:pic>
        <p:nvPicPr>
          <p:cNvPr id="3" name="Picture 2" descr="A screenshot of a login screen&#10;&#10;Description automatically generated">
            <a:extLst>
              <a:ext uri="{FF2B5EF4-FFF2-40B4-BE49-F238E27FC236}">
                <a16:creationId xmlns:a16="http://schemas.microsoft.com/office/drawing/2014/main" id="{A42C4A5D-75DD-4E30-435E-29C6FE434E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589" y="659562"/>
            <a:ext cx="6699078" cy="533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70001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461991" y="538525"/>
            <a:ext cx="3031958" cy="224082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Agree to Terms and Conditions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E92F1A0-F474-600B-ADE0-8A8C53D1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357" y="845885"/>
            <a:ext cx="7312363" cy="476304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46D8615-D904-0ECB-9616-C2C1B89B162D}"/>
              </a:ext>
            </a:extLst>
          </p:cNvPr>
          <p:cNvSpPr/>
          <p:nvPr/>
        </p:nvSpPr>
        <p:spPr>
          <a:xfrm>
            <a:off x="3898961" y="3167266"/>
            <a:ext cx="2840936" cy="439238"/>
          </a:xfrm>
          <a:prstGeom prst="ellipse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937826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551492" y="429520"/>
            <a:ext cx="4136173" cy="163480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Your Account - Dashboard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0CE574C-4478-B157-3640-85DCD6989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423" y="429520"/>
            <a:ext cx="6394383" cy="55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05326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Alternative Login Set Up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ADAC9C1-D581-8376-B454-189BEBF570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83" y="1197415"/>
            <a:ext cx="10203695" cy="4850563"/>
          </a:xfrm>
          <a:prstGeom prst="rect">
            <a:avLst/>
          </a:prstGeom>
        </p:spPr>
      </p:pic>
      <p:pic>
        <p:nvPicPr>
          <p:cNvPr id="8" name="Graphic 7" descr="Cursor with solid fill">
            <a:extLst>
              <a:ext uri="{FF2B5EF4-FFF2-40B4-BE49-F238E27FC236}">
                <a16:creationId xmlns:a16="http://schemas.microsoft.com/office/drawing/2014/main" id="{DC569999-A012-16C9-EC2C-BA16AFE96B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18897" y="3429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24527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62108201-DBD8-6A81-8E7C-87E890353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C35B547A-25F8-5F37-22EB-441CC03FDC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10892" y="29717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66871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98BBC2A-816A-5A29-5E46-0FE2592BC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909"/>
            <a:ext cx="12192000" cy="665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31725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98A7571-EE20-2E7C-C46B-6725E392B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E8621275-1527-38B0-B57C-87E84EB2CD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30287" y="3370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10841"/>
      </p:ext>
    </p:extLst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C7D4626-78A0-364A-0362-4C0EFF6BD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46112"/>
      </p:ext>
    </p:extLst>
  </p:cSld>
  <p:clrMapOvr>
    <a:masterClrMapping/>
  </p:clrMapOvr>
  <p:transition spd="slow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71DD8BB-4831-3BC2-59DE-090020A74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29DB0009-B32C-EBE8-4160-E9FD5715F1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83384" y="4519747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67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84F52-1B06-13D6-8776-8C2A27DE6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AAAFE0-021F-A266-80CA-D7A564F86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3" y="480508"/>
            <a:ext cx="7196205" cy="4663839"/>
          </a:xfrm>
        </p:spPr>
        <p:txBody>
          <a:bodyPr/>
          <a:lstStyle/>
          <a:p>
            <a:r>
              <a:rPr lang="en-GB" sz="8800" dirty="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Setting up your profile</a:t>
            </a:r>
          </a:p>
        </p:txBody>
      </p:sp>
    </p:spTree>
    <p:extLst>
      <p:ext uri="{BB962C8B-B14F-4D97-AF65-F5344CB8AC3E}">
        <p14:creationId xmlns:p14="http://schemas.microsoft.com/office/powerpoint/2010/main" val="1096973748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Your profile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4" name="Picture 3" descr="A screenshot of a website&#10;&#10;Description automatically generated">
            <a:extLst>
              <a:ext uri="{FF2B5EF4-FFF2-40B4-BE49-F238E27FC236}">
                <a16:creationId xmlns:a16="http://schemas.microsoft.com/office/drawing/2014/main" id="{8A36EB95-526A-8B1E-F650-F9EA32941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764" y="1255351"/>
            <a:ext cx="7734471" cy="5015552"/>
          </a:xfrm>
          <a:prstGeom prst="rect">
            <a:avLst/>
          </a:prstGeom>
        </p:spPr>
      </p:pic>
      <p:pic>
        <p:nvPicPr>
          <p:cNvPr id="5" name="Graphic 4" descr="Right pointing backhand index with solid fill">
            <a:extLst>
              <a:ext uri="{FF2B5EF4-FFF2-40B4-BE49-F238E27FC236}">
                <a16:creationId xmlns:a16="http://schemas.microsoft.com/office/drawing/2014/main" id="{A77E123B-9A6E-07A6-2FCE-48DE1654E2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96219" y="5356503"/>
            <a:ext cx="914400" cy="914400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1653A7AC-2A14-9409-B837-4F538A63B5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86503" y="13200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2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3983BC-F3FC-1B4D-654E-F61B786EA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044" y="1499350"/>
            <a:ext cx="10825657" cy="4263848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Complete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pic>
        <p:nvPicPr>
          <p:cNvPr id="11" name="Graphic 10" descr="Right pointing backhand index with solid fill">
            <a:extLst>
              <a:ext uri="{FF2B5EF4-FFF2-40B4-BE49-F238E27FC236}">
                <a16:creationId xmlns:a16="http://schemas.microsoft.com/office/drawing/2014/main" id="{9402C1A2-6366-D625-69F7-5BA75B718D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796044" y="3101975"/>
            <a:ext cx="914400" cy="914400"/>
          </a:xfrm>
          <a:prstGeom prst="rect">
            <a:avLst/>
          </a:prstGeom>
        </p:spPr>
      </p:pic>
      <p:pic>
        <p:nvPicPr>
          <p:cNvPr id="14" name="Graphic 13" descr="Thumbs up sign with solid fill">
            <a:extLst>
              <a:ext uri="{FF2B5EF4-FFF2-40B4-BE49-F238E27FC236}">
                <a16:creationId xmlns:a16="http://schemas.microsoft.com/office/drawing/2014/main" id="{DA8C4EBD-3BED-C72E-8405-CA693D0ABD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5763" y="460771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5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55 0.07014 L 0.42917 0.059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30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5CC4-17FB-15B1-2884-8243DF1CE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836396-9EA4-BF05-D1F7-0D8CBB9DBAD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7483" y="26497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📱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Add your contact details </a:t>
            </a:r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📧</a:t>
            </a:r>
            <a:endParaRPr lang="en-GB" sz="4500" b="1">
              <a:solidFill>
                <a:schemeClr val="accent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94D3801-775D-6283-7D2C-6CBF8214667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2526" y="1809164"/>
            <a:ext cx="6200641" cy="36984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4000"/>
          </a:p>
          <a:p>
            <a:pPr marL="0" indent="0" algn="ctr">
              <a:buNone/>
            </a:pPr>
            <a:r>
              <a:rPr lang="en-GB" sz="4000" b="1">
                <a:solidFill>
                  <a:srgbClr val="E7139B"/>
                </a:solidFill>
              </a:rPr>
              <a:t>    </a:t>
            </a:r>
            <a:r>
              <a:rPr lang="en-GB" sz="4000" b="1">
                <a:solidFill>
                  <a:srgbClr val="E7139B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*** IMPORTANT ***</a:t>
            </a:r>
          </a:p>
          <a:p>
            <a:pPr marL="0" indent="0">
              <a:buNone/>
            </a:pPr>
            <a:endParaRPr lang="en-GB" sz="4000" b="1">
              <a:solidFill>
                <a:srgbClr val="E7139B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marL="0" indent="0">
              <a:buNone/>
            </a:pPr>
            <a:r>
              <a:rPr lang="en-GB" sz="3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 </a:t>
            </a:r>
            <a:r>
              <a:rPr lang="en-GB" sz="3200" b="1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Providers need to contact you!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3200">
              <a:solidFill>
                <a:srgbClr val="223454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 mobile number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at least one email address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3A4F77-2811-AEE2-FB59-F5D3ED75C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520" y="1634176"/>
            <a:ext cx="2794032" cy="47022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D29DDA-00B5-AD22-EACC-24F12094E72E}"/>
              </a:ext>
            </a:extLst>
          </p:cNvPr>
          <p:cNvSpPr/>
          <p:nvPr/>
        </p:nvSpPr>
        <p:spPr>
          <a:xfrm>
            <a:off x="7402342" y="4509206"/>
            <a:ext cx="3144387" cy="1236411"/>
          </a:xfrm>
          <a:prstGeom prst="rect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8574"/>
      </p:ext>
    </p:extLst>
  </p:cSld>
  <p:clrMapOvr>
    <a:masterClrMapping/>
  </p:clrMapOvr>
  <p:transition spd="slow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Tips on completing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/>
              <a:t>💼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Don’t forget to add any </a:t>
            </a:r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work experience!</a:t>
            </a:r>
            <a:endParaRPr lang="en-GB" sz="6000" b="1">
              <a:solidFill>
                <a:schemeClr val="accent2"/>
              </a:solidFill>
              <a:latin typeface="DM Sans" pitchFamily="2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684217"/>
            <a:ext cx="10337800" cy="1624114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📧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If you don’t know your parents email address,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             a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dd your own - you can update later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52602"/>
            <a:ext cx="10337800" cy="1172725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>
                <a:solidFill>
                  <a:srgbClr val="223454"/>
                </a:solidFill>
              </a:rPr>
              <a:t>📝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You need to complete all fields with a </a:t>
            </a:r>
            <a:r>
              <a:rPr lang="en-GB" sz="3200">
                <a:solidFill>
                  <a:srgbClr val="FF0000"/>
                </a:solidFill>
                <a:latin typeface="DM Sans" pitchFamily="2" charset="0"/>
                <a:ea typeface="Source Serif Pro Semibold" panose="02040703050405020204" pitchFamily="18" charset="0"/>
              </a:rPr>
              <a:t>red *</a:t>
            </a:r>
          </a:p>
        </p:txBody>
      </p:sp>
    </p:spTree>
    <p:extLst>
      <p:ext uri="{BB962C8B-B14F-4D97-AF65-F5344CB8AC3E}">
        <p14:creationId xmlns:p14="http://schemas.microsoft.com/office/powerpoint/2010/main" val="1837132295"/>
      </p:ext>
    </p:extLst>
  </p:cSld>
  <p:clrMapOvr>
    <a:masterClrMapping/>
  </p:clrMapOvr>
  <p:transition spd="slow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Keep it professional!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✏️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Check your spelling and grammar!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77244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🧾</a:t>
            </a:r>
            <a:r>
              <a:rPr lang="en-GB" sz="4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</a:t>
            </a: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Info helps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schools/colleges make decisions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📧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Is your email address suitable?</a:t>
            </a:r>
          </a:p>
        </p:txBody>
      </p:sp>
    </p:spTree>
    <p:extLst>
      <p:ext uri="{BB962C8B-B14F-4D97-AF65-F5344CB8AC3E}">
        <p14:creationId xmlns:p14="http://schemas.microsoft.com/office/powerpoint/2010/main" val="792994858"/>
      </p:ext>
    </p:extLst>
  </p:cSld>
  <p:clrMapOvr>
    <a:masterClrMapping/>
  </p:clrMapOvr>
  <p:transition spd="slow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Tips on adding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q</a:t>
            </a:r>
            <a:r>
              <a:rPr kumimoji="0" lang="en-GB" sz="4500" b="1" i="0" u="none" strike="noStrike" kern="0" cap="none" spc="0" normalizeH="0" baseline="0" noProof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ualifications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 dirty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📆  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Keep the </a:t>
            </a: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Month 06 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and </a:t>
            </a: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Year 2027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2869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🎯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your predicted grade or mock result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🎓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an entry for each GCSE exam</a:t>
            </a:r>
          </a:p>
        </p:txBody>
      </p:sp>
    </p:spTree>
    <p:extLst>
      <p:ext uri="{BB962C8B-B14F-4D97-AF65-F5344CB8AC3E}">
        <p14:creationId xmlns:p14="http://schemas.microsoft.com/office/powerpoint/2010/main" val="32162402"/>
      </p:ext>
    </p:extLst>
  </p:cSld>
  <p:clrMapOvr>
    <a:masterClrMapping/>
  </p:clrMapOvr>
  <p:transition spd="slow">
    <p:push dir="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717947DF-4509-C77D-346B-71E9C26B0CD4}"/>
              </a:ext>
            </a:extLst>
          </p:cNvPr>
          <p:cNvSpPr txBox="1">
            <a:spLocks/>
          </p:cNvSpPr>
          <p:nvPr/>
        </p:nvSpPr>
        <p:spPr>
          <a:xfrm>
            <a:off x="608374" y="487122"/>
            <a:ext cx="8794706" cy="3200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9600" dirty="0"/>
              <a:t>Personal </a:t>
            </a:r>
          </a:p>
          <a:p>
            <a:r>
              <a:rPr lang="en-GB" sz="9600" dirty="0"/>
              <a:t>Statements</a:t>
            </a:r>
          </a:p>
        </p:txBody>
      </p:sp>
    </p:spTree>
    <p:extLst>
      <p:ext uri="{BB962C8B-B14F-4D97-AF65-F5344CB8AC3E}">
        <p14:creationId xmlns:p14="http://schemas.microsoft.com/office/powerpoint/2010/main" val="10609936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25A593C-45DF-B046-99DB-787CB73577A8}"/>
              </a:ext>
            </a:extLst>
          </p:cNvPr>
          <p:cNvSpPr txBox="1"/>
          <p:nvPr/>
        </p:nvSpPr>
        <p:spPr>
          <a:xfrm>
            <a:off x="103340" y="150586"/>
            <a:ext cx="11985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is a personal statement?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9B82D01-38D8-576F-4D21-7B1EFBB72EA4}"/>
              </a:ext>
            </a:extLst>
          </p:cNvPr>
          <p:cNvGrpSpPr/>
          <p:nvPr/>
        </p:nvGrpSpPr>
        <p:grpSpPr>
          <a:xfrm>
            <a:off x="419042" y="1037444"/>
            <a:ext cx="11491701" cy="2260312"/>
            <a:chOff x="186846" y="875189"/>
            <a:chExt cx="9708715" cy="168473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468A537-DC13-CA00-E5E8-52133DD705A2}"/>
                </a:ext>
              </a:extLst>
            </p:cNvPr>
            <p:cNvSpPr/>
            <p:nvPr/>
          </p:nvSpPr>
          <p:spPr>
            <a:xfrm>
              <a:off x="186846" y="962676"/>
              <a:ext cx="9708715" cy="15740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9A6DD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495EBAF-D942-57B2-C2F0-E077C353DA7D}"/>
                </a:ext>
              </a:extLst>
            </p:cNvPr>
            <p:cNvSpPr txBox="1"/>
            <p:nvPr/>
          </p:nvSpPr>
          <p:spPr>
            <a:xfrm>
              <a:off x="297493" y="1645094"/>
              <a:ext cx="7747395" cy="619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A short piece of writing all about you – a chance to showcase your personality, skills, hobbies, interests and goals.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36C6DAA-38BC-EB76-2BBC-9FB153CD34E0}"/>
                </a:ext>
              </a:extLst>
            </p:cNvPr>
            <p:cNvSpPr txBox="1"/>
            <p:nvPr/>
          </p:nvSpPr>
          <p:spPr>
            <a:xfrm>
              <a:off x="3124721" y="1094216"/>
              <a:ext cx="3832964" cy="52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accent1"/>
                  </a:solidFill>
                  <a:latin typeface="DM Sans" pitchFamily="2" charset="0"/>
                </a:rPr>
                <a:t>Definition:</a:t>
              </a:r>
            </a:p>
          </p:txBody>
        </p:sp>
        <p:pic>
          <p:nvPicPr>
            <p:cNvPr id="12" name="Graphic 11" descr="Pin with solid fill">
              <a:extLst>
                <a:ext uri="{FF2B5EF4-FFF2-40B4-BE49-F238E27FC236}">
                  <a16:creationId xmlns:a16="http://schemas.microsoft.com/office/drawing/2014/main" id="{18ACD776-52D9-E08A-D8B6-84DA679201E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8044888" y="875189"/>
              <a:ext cx="1684738" cy="1684738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E24CF55-BE9A-61AE-F393-D2DD67988E0D}"/>
              </a:ext>
            </a:extLst>
          </p:cNvPr>
          <p:cNvGrpSpPr/>
          <p:nvPr/>
        </p:nvGrpSpPr>
        <p:grpSpPr>
          <a:xfrm>
            <a:off x="419042" y="3651699"/>
            <a:ext cx="11491701" cy="2261864"/>
            <a:chOff x="2379944" y="2705726"/>
            <a:chExt cx="9708715" cy="1574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73493C-FD22-1B29-C360-9C8958164ED9}"/>
                </a:ext>
              </a:extLst>
            </p:cNvPr>
            <p:cNvSpPr/>
            <p:nvPr/>
          </p:nvSpPr>
          <p:spPr>
            <a:xfrm>
              <a:off x="2379944" y="2705726"/>
              <a:ext cx="9708715" cy="1574000"/>
            </a:xfrm>
            <a:prstGeom prst="rect">
              <a:avLst/>
            </a:prstGeom>
            <a:noFill/>
            <a:ln w="38100">
              <a:solidFill>
                <a:srgbClr val="9A6DD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A2F371F-A926-7EA2-5583-07860E59CCB3}"/>
                </a:ext>
              </a:extLst>
            </p:cNvPr>
            <p:cNvSpPr txBox="1"/>
            <p:nvPr/>
          </p:nvSpPr>
          <p:spPr>
            <a:xfrm>
              <a:off x="4494801" y="3305367"/>
              <a:ext cx="7362238" cy="835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To provide a school/college more information, to support your application to their course – they want to know more than just your predicted grades!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78D69CC-FF2B-DCE4-A324-387ECA3DF30A}"/>
                </a:ext>
              </a:extLst>
            </p:cNvPr>
            <p:cNvSpPr txBox="1"/>
            <p:nvPr/>
          </p:nvSpPr>
          <p:spPr>
            <a:xfrm>
              <a:off x="7369230" y="2843445"/>
              <a:ext cx="2185446" cy="492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Purpose:</a:t>
              </a:r>
            </a:p>
          </p:txBody>
        </p:sp>
        <p:pic>
          <p:nvPicPr>
            <p:cNvPr id="17" name="Graphic 16" descr="Route (Two Pins With A Path) with solid fill">
              <a:extLst>
                <a:ext uri="{FF2B5EF4-FFF2-40B4-BE49-F238E27FC236}">
                  <a16:creationId xmlns:a16="http://schemas.microsoft.com/office/drawing/2014/main" id="{309CAFB4-5A36-B3CC-19A4-CB79D2A0BB5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605135" y="2705726"/>
              <a:ext cx="1914833" cy="1522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8011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Checklist with solid fill">
            <a:extLst>
              <a:ext uri="{FF2B5EF4-FFF2-40B4-BE49-F238E27FC236}">
                <a16:creationId xmlns:a16="http://schemas.microsoft.com/office/drawing/2014/main" id="{F9B52C62-05F0-DEAC-239C-402A1F3B97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300206" y="912599"/>
            <a:ext cx="5448298" cy="5448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94CA0D-6596-6E1A-3690-D9282B94C626}"/>
              </a:ext>
            </a:extLst>
          </p:cNvPr>
          <p:cNvSpPr txBox="1"/>
          <p:nvPr/>
        </p:nvSpPr>
        <p:spPr>
          <a:xfrm>
            <a:off x="4551926" y="1451534"/>
            <a:ext cx="4983967" cy="4370427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Introduce yourself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Favourite school subjects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Hobbies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Skills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Qualities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Interests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Goals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Future plans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79215-1FF6-05CC-4FB5-E7391353266E}"/>
              </a:ext>
            </a:extLst>
          </p:cNvPr>
          <p:cNvSpPr txBox="1"/>
          <p:nvPr/>
        </p:nvSpPr>
        <p:spPr>
          <a:xfrm>
            <a:off x="287403" y="221467"/>
            <a:ext cx="6284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to include? </a:t>
            </a:r>
          </a:p>
        </p:txBody>
      </p:sp>
    </p:spTree>
    <p:extLst>
      <p:ext uri="{BB962C8B-B14F-4D97-AF65-F5344CB8AC3E}">
        <p14:creationId xmlns:p14="http://schemas.microsoft.com/office/powerpoint/2010/main" val="1079918468"/>
      </p:ext>
    </p:extLst>
  </p:cSld>
  <p:clrMapOvr>
    <a:masterClrMapping/>
  </p:clrMapOvr>
  <p:transition spd="slow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0604C-C226-971D-13D5-19282E03A18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416857" y="1810471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Highlight transferable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kills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7D050-5D3D-04AA-E768-B60F1DFB71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416856" y="298696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Express enthusiasm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BB9A8A-CAD5-F667-62F9-C9E8D72EF1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416858" y="530346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Focus on your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trengths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1B5D15-4A05-8CC6-8DCC-700483C50C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416855" y="554721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Ask someone to read through it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85D2C3-9AA1-EFFA-6A62-8D1F6EFAB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4" y="228211"/>
            <a:ext cx="3449955" cy="5551152"/>
          </a:xfrm>
          <a:solidFill>
            <a:schemeClr val="accent3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800">
                <a:solidFill>
                  <a:schemeClr val="bg2"/>
                </a:solidFill>
              </a:rPr>
              <a:t>Top tips for your personal statement</a:t>
            </a:r>
          </a:p>
        </p:txBody>
      </p:sp>
      <p:pic>
        <p:nvPicPr>
          <p:cNvPr id="15" name="Graphic 14" descr="Heart with solid fill">
            <a:extLst>
              <a:ext uri="{FF2B5EF4-FFF2-40B4-BE49-F238E27FC236}">
                <a16:creationId xmlns:a16="http://schemas.microsoft.com/office/drawing/2014/main" id="{8FDF9CF5-344B-994A-F640-EA66C1DB78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398" y="2952248"/>
            <a:ext cx="914400" cy="914400"/>
          </a:xfrm>
          <a:prstGeom prst="rect">
            <a:avLst/>
          </a:prstGeom>
        </p:spPr>
      </p:pic>
      <p:pic>
        <p:nvPicPr>
          <p:cNvPr id="17" name="Graphic 16" descr="Pen with solid fill">
            <a:extLst>
              <a:ext uri="{FF2B5EF4-FFF2-40B4-BE49-F238E27FC236}">
                <a16:creationId xmlns:a16="http://schemas.microsoft.com/office/drawing/2014/main" id="{544FC189-F744-B039-3CE9-77DAAD5E5B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7398" y="4256392"/>
            <a:ext cx="723790" cy="723790"/>
          </a:xfrm>
          <a:prstGeom prst="rect">
            <a:avLst/>
          </a:prstGeom>
        </p:spPr>
      </p:pic>
      <p:pic>
        <p:nvPicPr>
          <p:cNvPr id="21" name="Graphic 20" descr="Transfer with solid fill">
            <a:extLst>
              <a:ext uri="{FF2B5EF4-FFF2-40B4-BE49-F238E27FC236}">
                <a16:creationId xmlns:a16="http://schemas.microsoft.com/office/drawing/2014/main" id="{A9B3A073-DE61-1724-B8DC-ECC8736ED9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17398" y="1687208"/>
            <a:ext cx="789216" cy="789216"/>
          </a:xfrm>
          <a:prstGeom prst="rect">
            <a:avLst/>
          </a:prstGeom>
        </p:spPr>
      </p:pic>
      <p:pic>
        <p:nvPicPr>
          <p:cNvPr id="23" name="Graphic 22" descr="Muscular arm with solid fill">
            <a:extLst>
              <a:ext uri="{FF2B5EF4-FFF2-40B4-BE49-F238E27FC236}">
                <a16:creationId xmlns:a16="http://schemas.microsoft.com/office/drawing/2014/main" id="{5F3AFC40-E61F-5F9B-6C17-193F4D3C45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98522" y="318905"/>
            <a:ext cx="914400" cy="914400"/>
          </a:xfrm>
          <a:prstGeom prst="rect">
            <a:avLst/>
          </a:prstGeom>
        </p:spPr>
      </p:pic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8F0D32BD-A2D2-CFA8-CD1C-8E5302B514FD}"/>
              </a:ext>
            </a:extLst>
          </p:cNvPr>
          <p:cNvSpPr txBox="1">
            <a:spLocks/>
          </p:cNvSpPr>
          <p:nvPr/>
        </p:nvSpPr>
        <p:spPr>
          <a:xfrm>
            <a:off x="5416855" y="4267092"/>
            <a:ext cx="5931761" cy="333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000" b="1" i="0" u="none" strike="noStrike" cap="none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Keep it concise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32" name="Graphic 31" descr="Badge Tick with solid fill">
            <a:extLst>
              <a:ext uri="{FF2B5EF4-FFF2-40B4-BE49-F238E27FC236}">
                <a16:creationId xmlns:a16="http://schemas.microsoft.com/office/drawing/2014/main" id="{25ECB678-FA9C-4FEC-481A-EFDB8FC6C2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17398" y="54755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08110"/>
      </p:ext>
    </p:extLst>
  </p:cSld>
  <p:clrMapOvr>
    <a:masterClrMapping/>
  </p:clrMapOvr>
  <p:transition spd="slow">
    <p:push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5E1E36-CB72-64C0-0AE2-11CA88D0BD72}"/>
              </a:ext>
            </a:extLst>
          </p:cNvPr>
          <p:cNvSpPr txBox="1"/>
          <p:nvPr/>
        </p:nvSpPr>
        <p:spPr>
          <a:xfrm>
            <a:off x="103340" y="84753"/>
            <a:ext cx="119853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Your Personal Statement Writing Guide: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6107E4-5E09-CE9C-EF19-6D4F146401C6}"/>
              </a:ext>
            </a:extLst>
          </p:cNvPr>
          <p:cNvSpPr/>
          <p:nvPr/>
        </p:nvSpPr>
        <p:spPr>
          <a:xfrm>
            <a:off x="206681" y="914400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1"/>
                </a:solidFill>
                <a:latin typeface="DM Sans" pitchFamily="2" charset="0"/>
              </a:rPr>
              <a:t>To get you started...</a:t>
            </a:r>
          </a:p>
          <a:p>
            <a:pPr algn="ctr"/>
            <a:endParaRPr lang="en-GB" sz="400" b="1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am a current Year 11 student at…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would describe myself as…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am really interested in…</a:t>
            </a:r>
          </a:p>
          <a:p>
            <a:endParaRPr lang="en-GB" sz="1800" dirty="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4886CF-0C68-43FB-E762-7089E6630E28}"/>
              </a:ext>
            </a:extLst>
          </p:cNvPr>
          <p:cNvSpPr/>
          <p:nvPr/>
        </p:nvSpPr>
        <p:spPr>
          <a:xfrm>
            <a:off x="206680" y="2934221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b="1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hobbies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In my free time I enjoy….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Outside of school, I am part of a </a:t>
            </a:r>
            <a:r>
              <a:rPr lang="en-GB" sz="1800" i="1">
                <a:solidFill>
                  <a:schemeClr val="bg2"/>
                </a:solidFill>
                <a:latin typeface="DM Sans" pitchFamily="2" charset="0"/>
              </a:rPr>
              <a:t>(sports) </a:t>
            </a: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team…which has taught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Through my hobbies I have developed…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3AC322-5BAE-30ED-B34B-6DA370BD1A7C}"/>
              </a:ext>
            </a:extLst>
          </p:cNvPr>
          <p:cNvSpPr/>
          <p:nvPr/>
        </p:nvSpPr>
        <p:spPr>
          <a:xfrm>
            <a:off x="6265101" y="914400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1"/>
                </a:solidFill>
                <a:latin typeface="DM Sans" pitchFamily="2" charset="0"/>
              </a:rPr>
              <a:t>Talking about school</a:t>
            </a:r>
          </a:p>
          <a:p>
            <a:pPr algn="ctr"/>
            <a:endParaRPr lang="en-GB" sz="400" b="1" dirty="0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One of my favourite subjects at school is… because…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For my GSCE subjects, I picked…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During </a:t>
            </a:r>
            <a:r>
              <a:rPr lang="en-GB" sz="1700" i="1" dirty="0">
                <a:solidFill>
                  <a:schemeClr val="accent2"/>
                </a:solidFill>
                <a:latin typeface="DM Sans" pitchFamily="2" charset="0"/>
              </a:rPr>
              <a:t>(subject) </a:t>
            </a: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we have recently studied…. and I enjoyed this because….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258630-442E-D4B9-A934-0703A46A0C44}"/>
              </a:ext>
            </a:extLst>
          </p:cNvPr>
          <p:cNvSpPr/>
          <p:nvPr/>
        </p:nvSpPr>
        <p:spPr>
          <a:xfrm>
            <a:off x="6265101" y="2934221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skills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One of my key strengths is…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good (skill), for example…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teachers would describe me as…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EC30E3-B692-FC49-EFD8-6467A2388200}"/>
              </a:ext>
            </a:extLst>
          </p:cNvPr>
          <p:cNvSpPr/>
          <p:nvPr/>
        </p:nvSpPr>
        <p:spPr>
          <a:xfrm>
            <a:off x="206680" y="4954043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achievements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An achievement I am proud of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 goal I have received achieved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have been awarded…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7750ED-626B-CC75-2246-05D185FB5E78}"/>
              </a:ext>
            </a:extLst>
          </p:cNvPr>
          <p:cNvSpPr/>
          <p:nvPr/>
        </p:nvSpPr>
        <p:spPr>
          <a:xfrm>
            <a:off x="6265101" y="4954043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future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After completing this course, I hope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ambition in life is….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interested in a career in…</a:t>
            </a:r>
          </a:p>
        </p:txBody>
      </p:sp>
    </p:spTree>
    <p:extLst>
      <p:ext uri="{BB962C8B-B14F-4D97-AF65-F5344CB8AC3E}">
        <p14:creationId xmlns:p14="http://schemas.microsoft.com/office/powerpoint/2010/main" val="40854240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48C18-9B48-070E-996D-D3290AEED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3849F88-969F-A2D6-3E17-F07C06868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3" y="480508"/>
            <a:ext cx="7196205" cy="4663839"/>
          </a:xfrm>
        </p:spPr>
        <p:txBody>
          <a:bodyPr/>
          <a:lstStyle/>
          <a:p>
            <a:r>
              <a:rPr lang="en-GB" sz="8800" dirty="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Task: Complete your profile</a:t>
            </a:r>
          </a:p>
          <a:p>
            <a:r>
              <a:rPr lang="en-GB" sz="3200" dirty="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15 Minutes</a:t>
            </a:r>
          </a:p>
        </p:txBody>
      </p:sp>
    </p:spTree>
    <p:extLst>
      <p:ext uri="{BB962C8B-B14F-4D97-AF65-F5344CB8AC3E}">
        <p14:creationId xmlns:p14="http://schemas.microsoft.com/office/powerpoint/2010/main" val="2153895135"/>
      </p:ext>
    </p:extLst>
  </p:cSld>
  <p:clrMapOvr>
    <a:masterClrMapping/>
  </p:clrMapOvr>
  <p:transition spd="slow">
    <p:push dir="u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F79E99BC-4DFB-D97D-C741-F7CA2A6EF264}"/>
              </a:ext>
            </a:extLst>
          </p:cNvPr>
          <p:cNvSpPr/>
          <p:nvPr/>
        </p:nvSpPr>
        <p:spPr>
          <a:xfrm>
            <a:off x="7674159" y="5073030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CDF9A0D5-DE48-B84E-92FD-74C10D786D8D}"/>
              </a:ext>
            </a:extLst>
          </p:cNvPr>
          <p:cNvSpPr/>
          <p:nvPr/>
        </p:nvSpPr>
        <p:spPr>
          <a:xfrm>
            <a:off x="2813786" y="5060836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26B7D0AE-4109-73E9-497B-0FC410764746}"/>
              </a:ext>
            </a:extLst>
          </p:cNvPr>
          <p:cNvSpPr/>
          <p:nvPr/>
        </p:nvSpPr>
        <p:spPr>
          <a:xfrm>
            <a:off x="10040670" y="5099225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C00FBBC9-39C0-46AD-4696-CC72E46750FA}"/>
              </a:ext>
            </a:extLst>
          </p:cNvPr>
          <p:cNvSpPr/>
          <p:nvPr/>
        </p:nvSpPr>
        <p:spPr>
          <a:xfrm>
            <a:off x="5295749" y="5070236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18DA8B98-FE00-D3DF-59FB-B0695F009DB9}"/>
              </a:ext>
            </a:extLst>
          </p:cNvPr>
          <p:cNvSpPr/>
          <p:nvPr/>
        </p:nvSpPr>
        <p:spPr>
          <a:xfrm>
            <a:off x="290256" y="5022476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49644E99-56EC-E05B-B246-ED1F99757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465" y="2978288"/>
            <a:ext cx="1804572" cy="1481456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DA50C38D-018A-6D74-EDF7-364BC11B9858}"/>
              </a:ext>
            </a:extLst>
          </p:cNvPr>
          <p:cNvSpPr/>
          <p:nvPr/>
        </p:nvSpPr>
        <p:spPr>
          <a:xfrm>
            <a:off x="3136194" y="2988814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D3E2CC4-E4C5-C3F7-D101-282C66196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8828" y="2959176"/>
            <a:ext cx="1804572" cy="1481456"/>
          </a:xfrm>
          <a:prstGeom prst="rect">
            <a:avLst/>
          </a:prstGeom>
        </p:spPr>
      </p:pic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0040C846-68C7-8C39-7CEB-E58C2A383BC0}"/>
              </a:ext>
            </a:extLst>
          </p:cNvPr>
          <p:cNvSpPr/>
          <p:nvPr/>
        </p:nvSpPr>
        <p:spPr>
          <a:xfrm>
            <a:off x="7777275" y="2970188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E581FD3-1832-30ED-A232-770BAB615D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7327" y="2959176"/>
            <a:ext cx="1804572" cy="1475360"/>
          </a:xfrm>
          <a:prstGeom prst="rect">
            <a:avLst/>
          </a:prstGeom>
        </p:spPr>
      </p:pic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19067758-BB7E-C0A6-F098-3BD18001E4EC}"/>
              </a:ext>
            </a:extLst>
          </p:cNvPr>
          <p:cNvSpPr/>
          <p:nvPr/>
        </p:nvSpPr>
        <p:spPr>
          <a:xfrm>
            <a:off x="9539148" y="1031671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0D647205-8746-B96A-8286-A5C524314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1022" y="1026001"/>
            <a:ext cx="1804572" cy="147536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708515F-0AC1-4A2D-14A8-17F8A7F789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6403" y="1022781"/>
            <a:ext cx="1943484" cy="1588930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0E5AE1E1-7B1A-9BF1-7856-A672B998A442}"/>
              </a:ext>
            </a:extLst>
          </p:cNvPr>
          <p:cNvSpPr/>
          <p:nvPr/>
        </p:nvSpPr>
        <p:spPr>
          <a:xfrm>
            <a:off x="2372677" y="1045272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CA507965-BD7A-DF7F-DFE3-1F547034BF08}"/>
              </a:ext>
            </a:extLst>
          </p:cNvPr>
          <p:cNvSpPr/>
          <p:nvPr/>
        </p:nvSpPr>
        <p:spPr>
          <a:xfrm>
            <a:off x="133435" y="1037022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5DED2A-7631-BF79-F7F7-E9ECD81C6E4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192190" y="170670"/>
            <a:ext cx="7118066" cy="648727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Next steps timeline- Year 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394696-D37C-1385-7B6C-76CB73BBFB5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100" y="170670"/>
            <a:ext cx="1389734" cy="470598"/>
          </a:xfrm>
          <a:prstGeom prst="rect">
            <a:avLst/>
          </a:prstGeom>
        </p:spPr>
      </p:pic>
      <p:pic>
        <p:nvPicPr>
          <p:cNvPr id="5" name="Picture 4" descr="A pink and grey text on a black background&#10;&#10;AI-generated content may be incorrect.">
            <a:extLst>
              <a:ext uri="{FF2B5EF4-FFF2-40B4-BE49-F238E27FC236}">
                <a16:creationId xmlns:a16="http://schemas.microsoft.com/office/drawing/2014/main" id="{029B999E-9848-2C97-8EA0-B55D7AB76A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9810" y="89706"/>
            <a:ext cx="2079288" cy="8317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57F5DA-382F-54BC-064F-5D74D9C22C9E}"/>
              </a:ext>
            </a:extLst>
          </p:cNvPr>
          <p:cNvSpPr txBox="1"/>
          <p:nvPr/>
        </p:nvSpPr>
        <p:spPr>
          <a:xfrm>
            <a:off x="2576320" y="1363355"/>
            <a:ext cx="151094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>
                <a:solidFill>
                  <a:srgbClr val="000000"/>
                </a:solidFill>
                <a:cs typeface="Arial" panose="020B0604020202020204" pitchFamily="34" charset="0"/>
              </a:rPr>
              <a:t>Start exploring different career pathways.</a:t>
            </a:r>
          </a:p>
          <a:p>
            <a:pPr algn="r"/>
            <a:r>
              <a:rPr lang="en-GB" sz="1250" b="1" dirty="0">
                <a:solidFill>
                  <a:srgbClr val="000000"/>
                </a:solidFill>
                <a:cs typeface="Arial" panose="020B0604020202020204" pitchFamily="34" charset="0"/>
              </a:rPr>
              <a:t>Find out what your options are</a:t>
            </a:r>
            <a:r>
              <a:rPr lang="en-GB" sz="1250" dirty="0">
                <a:solidFill>
                  <a:srgbClr val="000000"/>
                </a:solidFill>
                <a:cs typeface="Arial" panose="020B0604020202020204" pitchFamily="34" charset="0"/>
              </a:rPr>
              <a:t>. </a:t>
            </a:r>
            <a:endParaRPr lang="en-GB" sz="1250" dirty="0">
              <a:cs typeface="Arial" panose="020B0604020202020204" pitchFamily="34" charset="0"/>
            </a:endParaRPr>
          </a:p>
          <a:p>
            <a:endParaRPr lang="en-GB" sz="12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DDFA9E-5B71-CF18-34FF-6E3CE3DC62F7}"/>
              </a:ext>
            </a:extLst>
          </p:cNvPr>
          <p:cNvSpPr txBox="1"/>
          <p:nvPr/>
        </p:nvSpPr>
        <p:spPr>
          <a:xfrm>
            <a:off x="4511675" y="1266741"/>
            <a:ext cx="210918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Explore the National Careers Service and Amazing Apprenticeships to learn more about different career and apprenticeship pathways.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15A7B2-D30E-2F43-5443-535E747744DB}"/>
              </a:ext>
            </a:extLst>
          </p:cNvPr>
          <p:cNvSpPr txBox="1"/>
          <p:nvPr/>
        </p:nvSpPr>
        <p:spPr>
          <a:xfrm>
            <a:off x="7703383" y="1298219"/>
            <a:ext cx="1335751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Say ‘YES’ to experiences, and build your transferable skills.</a:t>
            </a:r>
          </a:p>
        </p:txBody>
      </p:sp>
      <p:pic>
        <p:nvPicPr>
          <p:cNvPr id="16" name="Picture 15" descr="A pink and grey text on a black background&#10;&#10;AI-generated content may be incorrect.">
            <a:extLst>
              <a:ext uri="{FF2B5EF4-FFF2-40B4-BE49-F238E27FC236}">
                <a16:creationId xmlns:a16="http://schemas.microsoft.com/office/drawing/2014/main" id="{7E93F468-11C3-85FC-C52A-1F4B10BAD6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3887" y="2497761"/>
            <a:ext cx="1123997" cy="4354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EBC83C-4E92-7E81-7B3D-EBA8397A63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75478">
            <a:off x="2197292" y="2128448"/>
            <a:ext cx="609193" cy="6091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FBA3315-DDE7-CFBE-4048-0DFE5A258A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7580" y="698127"/>
            <a:ext cx="648884" cy="573040"/>
          </a:xfrm>
          <a:prstGeom prst="rect">
            <a:avLst/>
          </a:prstGeom>
        </p:spPr>
      </p:pic>
      <p:pic>
        <p:nvPicPr>
          <p:cNvPr id="22" name="Graphic 21" descr="Comment Like outline">
            <a:extLst>
              <a:ext uri="{FF2B5EF4-FFF2-40B4-BE49-F238E27FC236}">
                <a16:creationId xmlns:a16="http://schemas.microsoft.com/office/drawing/2014/main" id="{2C265BB3-6EE5-D536-4AD2-6A97C155FD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65386">
            <a:off x="7175375" y="1918879"/>
            <a:ext cx="663057" cy="66305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859A46D-B067-4E53-19B0-99EF43EA7F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37067">
            <a:off x="82232" y="2203611"/>
            <a:ext cx="681938" cy="57654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E180B1F-6F7C-FCAD-E653-5D9047CECC07}"/>
              </a:ext>
            </a:extLst>
          </p:cNvPr>
          <p:cNvSpPr txBox="1"/>
          <p:nvPr/>
        </p:nvSpPr>
        <p:spPr>
          <a:xfrm>
            <a:off x="10276193" y="3458286"/>
            <a:ext cx="156347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Make sure your profiles are up to date ready to make applications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9672A9-6D47-4C24-FF4F-E57B172C1370}"/>
              </a:ext>
            </a:extLst>
          </p:cNvPr>
          <p:cNvSpPr txBox="1"/>
          <p:nvPr/>
        </p:nvSpPr>
        <p:spPr>
          <a:xfrm>
            <a:off x="9729651" y="1272753"/>
            <a:ext cx="1687819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Browse the events tab on KentChoices to find out about College and sixth Form open days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8ACB78F-38C0-E006-E23A-A3D9341A1448}"/>
              </a:ext>
            </a:extLst>
          </p:cNvPr>
          <p:cNvSpPr txBox="1"/>
          <p:nvPr/>
        </p:nvSpPr>
        <p:spPr>
          <a:xfrm>
            <a:off x="7755269" y="3219164"/>
            <a:ext cx="1829194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Most applications open at start of November- closing dates will vary- check when these are.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CE45EA-CBBF-CFB0-8EE0-A0F5CEA3B912}"/>
              </a:ext>
            </a:extLst>
          </p:cNvPr>
          <p:cNvSpPr txBox="1"/>
          <p:nvPr/>
        </p:nvSpPr>
        <p:spPr>
          <a:xfrm>
            <a:off x="899907" y="3414074"/>
            <a:ext cx="16565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Prepare for interviews- guidance available on KentChoices 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58506FA5-83C6-A0F9-09D6-CEE1FAB04B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710533">
            <a:off x="758029" y="2835192"/>
            <a:ext cx="677824" cy="93841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1F7D0CE-4033-E84D-091C-657408775EA5}"/>
              </a:ext>
            </a:extLst>
          </p:cNvPr>
          <p:cNvSpPr txBox="1"/>
          <p:nvPr/>
        </p:nvSpPr>
        <p:spPr>
          <a:xfrm>
            <a:off x="3460745" y="3407421"/>
            <a:ext cx="139655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Make a back up application –places can fill up fast!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7C55726-5897-B4A3-45F6-24FB72265FC5}"/>
              </a:ext>
            </a:extLst>
          </p:cNvPr>
          <p:cNvSpPr txBox="1"/>
          <p:nvPr/>
        </p:nvSpPr>
        <p:spPr>
          <a:xfrm>
            <a:off x="860274" y="5374702"/>
            <a:ext cx="123845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Attend interviews – remember to practice!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5376C7-1037-7174-5BB5-74B7CC9D576C}"/>
              </a:ext>
            </a:extLst>
          </p:cNvPr>
          <p:cNvSpPr txBox="1"/>
          <p:nvPr/>
        </p:nvSpPr>
        <p:spPr>
          <a:xfrm>
            <a:off x="3242677" y="5137873"/>
            <a:ext cx="13278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50" b="1" dirty="0"/>
              <a:t>Accept your conditional offers as you receive them.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B4FD208-6D91-3793-6AE3-2035393EC84E}"/>
              </a:ext>
            </a:extLst>
          </p:cNvPr>
          <p:cNvSpPr txBox="1"/>
          <p:nvPr/>
        </p:nvSpPr>
        <p:spPr>
          <a:xfrm>
            <a:off x="5795090" y="5481500"/>
            <a:ext cx="130005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Put your offers in preference order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E74E5DB-4F42-B927-AC66-716A963C335F}"/>
              </a:ext>
            </a:extLst>
          </p:cNvPr>
          <p:cNvSpPr txBox="1"/>
          <p:nvPr/>
        </p:nvSpPr>
        <p:spPr>
          <a:xfrm>
            <a:off x="8135693" y="5504778"/>
            <a:ext cx="130005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50" b="1" dirty="0"/>
              <a:t>Results day… how did it go?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902372F-7F88-1BD2-A33B-7269048C48E8}"/>
              </a:ext>
            </a:extLst>
          </p:cNvPr>
          <p:cNvSpPr txBox="1"/>
          <p:nvPr/>
        </p:nvSpPr>
        <p:spPr>
          <a:xfrm>
            <a:off x="10601699" y="5523310"/>
            <a:ext cx="106375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Start your next steps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1F7B2FB-BE4A-1C58-2CA2-9ED04BF57C45}"/>
              </a:ext>
            </a:extLst>
          </p:cNvPr>
          <p:cNvSpPr txBox="1"/>
          <p:nvPr/>
        </p:nvSpPr>
        <p:spPr>
          <a:xfrm>
            <a:off x="5893312" y="3281543"/>
            <a:ext cx="1181793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Check KentChoices for videos and guidance.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C398D6-33A1-A454-485B-10AAD15C180C}"/>
              </a:ext>
            </a:extLst>
          </p:cNvPr>
          <p:cNvSpPr txBox="1"/>
          <p:nvPr/>
        </p:nvSpPr>
        <p:spPr>
          <a:xfrm>
            <a:off x="299564" y="1447340"/>
            <a:ext cx="16256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Term 6 of Year 10. Log in &amp; set up KentChoices profile. </a:t>
            </a:r>
          </a:p>
        </p:txBody>
      </p:sp>
      <p:pic>
        <p:nvPicPr>
          <p:cNvPr id="62" name="Graphic 61" descr="Eye with solid fill">
            <a:extLst>
              <a:ext uri="{FF2B5EF4-FFF2-40B4-BE49-F238E27FC236}">
                <a16:creationId xmlns:a16="http://schemas.microsoft.com/office/drawing/2014/main" id="{86714100-880D-0A6C-8D40-CC43620DAA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876995">
            <a:off x="7829441" y="4088715"/>
            <a:ext cx="321757" cy="321757"/>
          </a:xfrm>
          <a:prstGeom prst="rect">
            <a:avLst/>
          </a:prstGeom>
        </p:spPr>
      </p:pic>
      <p:pic>
        <p:nvPicPr>
          <p:cNvPr id="66" name="Graphic 65" descr="Vlog outline">
            <a:extLst>
              <a:ext uri="{FF2B5EF4-FFF2-40B4-BE49-F238E27FC236}">
                <a16:creationId xmlns:a16="http://schemas.microsoft.com/office/drawing/2014/main" id="{613F8535-3BCA-5CFD-09D3-A814703852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367054">
            <a:off x="5545298" y="2971133"/>
            <a:ext cx="505483" cy="505483"/>
          </a:xfrm>
          <a:prstGeom prst="rect">
            <a:avLst/>
          </a:prstGeom>
        </p:spPr>
      </p:pic>
      <p:pic>
        <p:nvPicPr>
          <p:cNvPr id="68" name="Graphic 67" descr="List outline">
            <a:extLst>
              <a:ext uri="{FF2B5EF4-FFF2-40B4-BE49-F238E27FC236}">
                <a16:creationId xmlns:a16="http://schemas.microsoft.com/office/drawing/2014/main" id="{ABBEEDAE-BF84-B3FF-7719-831FE556D3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1052976">
            <a:off x="3074591" y="2956628"/>
            <a:ext cx="581926" cy="581926"/>
          </a:xfrm>
          <a:prstGeom prst="rect">
            <a:avLst/>
          </a:prstGeom>
        </p:spPr>
      </p:pic>
      <p:pic>
        <p:nvPicPr>
          <p:cNvPr id="72" name="Picture 71" descr="Woman conducting job interview">
            <a:extLst>
              <a:ext uri="{FF2B5EF4-FFF2-40B4-BE49-F238E27FC236}">
                <a16:creationId xmlns:a16="http://schemas.microsoft.com/office/drawing/2014/main" id="{EAF9D218-D81B-D825-1C29-E7DAB49469F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5195">
            <a:off x="448561" y="5836814"/>
            <a:ext cx="406228" cy="609342"/>
          </a:xfrm>
          <a:prstGeom prst="rect">
            <a:avLst/>
          </a:prstGeom>
        </p:spPr>
      </p:pic>
      <p:pic>
        <p:nvPicPr>
          <p:cNvPr id="74" name="Graphic 73" descr="Checklist outline">
            <a:extLst>
              <a:ext uri="{FF2B5EF4-FFF2-40B4-BE49-F238E27FC236}">
                <a16:creationId xmlns:a16="http://schemas.microsoft.com/office/drawing/2014/main" id="{21573488-0DC8-6C21-274F-9D084E8492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rot="20452767">
            <a:off x="5472022" y="5984905"/>
            <a:ext cx="502879" cy="502879"/>
          </a:xfrm>
          <a:prstGeom prst="rect">
            <a:avLst/>
          </a:prstGeom>
        </p:spPr>
      </p:pic>
      <p:pic>
        <p:nvPicPr>
          <p:cNvPr id="76" name="Graphic 75" descr="Aspiration outline">
            <a:extLst>
              <a:ext uri="{FF2B5EF4-FFF2-40B4-BE49-F238E27FC236}">
                <a16:creationId xmlns:a16="http://schemas.microsoft.com/office/drawing/2014/main" id="{817E3985-4D4A-5995-F948-856403D6FD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1499444">
            <a:off x="10057852" y="5907882"/>
            <a:ext cx="609419" cy="609419"/>
          </a:xfrm>
          <a:prstGeom prst="rect">
            <a:avLst/>
          </a:prstGeom>
        </p:spPr>
      </p:pic>
      <p:pic>
        <p:nvPicPr>
          <p:cNvPr id="80" name="Graphic 79" descr="Help outline">
            <a:extLst>
              <a:ext uri="{FF2B5EF4-FFF2-40B4-BE49-F238E27FC236}">
                <a16:creationId xmlns:a16="http://schemas.microsoft.com/office/drawing/2014/main" id="{6CFEFEDF-F970-7DA5-F85A-79245A6347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742216" y="6041578"/>
            <a:ext cx="506890" cy="506890"/>
          </a:xfrm>
          <a:prstGeom prst="rect">
            <a:avLst/>
          </a:prstGeom>
        </p:spPr>
      </p:pic>
      <p:pic>
        <p:nvPicPr>
          <p:cNvPr id="82" name="Graphic 81" descr="Inbox Check outline">
            <a:extLst>
              <a:ext uri="{FF2B5EF4-FFF2-40B4-BE49-F238E27FC236}">
                <a16:creationId xmlns:a16="http://schemas.microsoft.com/office/drawing/2014/main" id="{E55AE0D6-2291-42DD-0835-A989B97D96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908530" y="5898736"/>
            <a:ext cx="590656" cy="590656"/>
          </a:xfrm>
          <a:prstGeom prst="rect">
            <a:avLst/>
          </a:prstGeom>
        </p:spPr>
      </p:pic>
      <p:sp>
        <p:nvSpPr>
          <p:cNvPr id="108" name="Arrow: Right 107">
            <a:extLst>
              <a:ext uri="{FF2B5EF4-FFF2-40B4-BE49-F238E27FC236}">
                <a16:creationId xmlns:a16="http://schemas.microsoft.com/office/drawing/2014/main" id="{E93AB73C-5DEA-6F38-1A50-6245E9B13E31}"/>
              </a:ext>
            </a:extLst>
          </p:cNvPr>
          <p:cNvSpPr/>
          <p:nvPr/>
        </p:nvSpPr>
        <p:spPr>
          <a:xfrm>
            <a:off x="9105968" y="17229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Arrow: Curved Left 110">
            <a:extLst>
              <a:ext uri="{FF2B5EF4-FFF2-40B4-BE49-F238E27FC236}">
                <a16:creationId xmlns:a16="http://schemas.microsoft.com/office/drawing/2014/main" id="{C57E71B1-9B23-23D7-E440-805EB089C142}"/>
              </a:ext>
            </a:extLst>
          </p:cNvPr>
          <p:cNvSpPr/>
          <p:nvPr/>
        </p:nvSpPr>
        <p:spPr>
          <a:xfrm>
            <a:off x="11542816" y="1579813"/>
            <a:ext cx="394478" cy="1580273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2" name="Arrow: Left 111">
            <a:extLst>
              <a:ext uri="{FF2B5EF4-FFF2-40B4-BE49-F238E27FC236}">
                <a16:creationId xmlns:a16="http://schemas.microsoft.com/office/drawing/2014/main" id="{B5B3621C-9BE0-E765-809D-51B085014698}"/>
              </a:ext>
            </a:extLst>
          </p:cNvPr>
          <p:cNvSpPr/>
          <p:nvPr/>
        </p:nvSpPr>
        <p:spPr>
          <a:xfrm>
            <a:off x="9649282" y="3530782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Arrow: Right 112">
            <a:extLst>
              <a:ext uri="{FF2B5EF4-FFF2-40B4-BE49-F238E27FC236}">
                <a16:creationId xmlns:a16="http://schemas.microsoft.com/office/drawing/2014/main" id="{41027EF7-0677-F1AF-BD97-7D1EF7B16BFF}"/>
              </a:ext>
            </a:extLst>
          </p:cNvPr>
          <p:cNvSpPr/>
          <p:nvPr/>
        </p:nvSpPr>
        <p:spPr>
          <a:xfrm>
            <a:off x="6730021" y="1664369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Arrow: Right 114">
            <a:extLst>
              <a:ext uri="{FF2B5EF4-FFF2-40B4-BE49-F238E27FC236}">
                <a16:creationId xmlns:a16="http://schemas.microsoft.com/office/drawing/2014/main" id="{D2CEE144-9D59-74B4-4293-9AD2BD171C25}"/>
              </a:ext>
            </a:extLst>
          </p:cNvPr>
          <p:cNvSpPr/>
          <p:nvPr/>
        </p:nvSpPr>
        <p:spPr>
          <a:xfrm>
            <a:off x="1966964" y="1661544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Arrow: Right 115">
            <a:extLst>
              <a:ext uri="{FF2B5EF4-FFF2-40B4-BE49-F238E27FC236}">
                <a16:creationId xmlns:a16="http://schemas.microsoft.com/office/drawing/2014/main" id="{2AB64A81-B306-9364-2916-7E74BBF54E43}"/>
              </a:ext>
            </a:extLst>
          </p:cNvPr>
          <p:cNvSpPr/>
          <p:nvPr/>
        </p:nvSpPr>
        <p:spPr>
          <a:xfrm>
            <a:off x="4235563" y="1661544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9DE901E0-747D-4B89-E3D1-B0F07C14F366}"/>
              </a:ext>
            </a:extLst>
          </p:cNvPr>
          <p:cNvSpPr/>
          <p:nvPr/>
        </p:nvSpPr>
        <p:spPr>
          <a:xfrm>
            <a:off x="7320239" y="3546338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Arrow: Left 122">
            <a:extLst>
              <a:ext uri="{FF2B5EF4-FFF2-40B4-BE49-F238E27FC236}">
                <a16:creationId xmlns:a16="http://schemas.microsoft.com/office/drawing/2014/main" id="{EDF09264-9A3F-783E-300B-5EE8D4412CB4}"/>
              </a:ext>
            </a:extLst>
          </p:cNvPr>
          <p:cNvSpPr/>
          <p:nvPr/>
        </p:nvSpPr>
        <p:spPr>
          <a:xfrm>
            <a:off x="4982405" y="3566820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F7EDB5D2-5D72-D8C6-BE74-B35494ADDA1E}"/>
              </a:ext>
            </a:extLst>
          </p:cNvPr>
          <p:cNvSpPr/>
          <p:nvPr/>
        </p:nvSpPr>
        <p:spPr>
          <a:xfrm>
            <a:off x="2627173" y="3566820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Arrow: Curved Right 124">
            <a:extLst>
              <a:ext uri="{FF2B5EF4-FFF2-40B4-BE49-F238E27FC236}">
                <a16:creationId xmlns:a16="http://schemas.microsoft.com/office/drawing/2014/main" id="{E6856ECB-0B5A-5972-E7F4-2DA28D4A7316}"/>
              </a:ext>
            </a:extLst>
          </p:cNvPr>
          <p:cNvSpPr/>
          <p:nvPr/>
        </p:nvSpPr>
        <p:spPr>
          <a:xfrm>
            <a:off x="325292" y="3668313"/>
            <a:ext cx="410131" cy="1577886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6" name="Arrow: Right 125">
            <a:extLst>
              <a:ext uri="{FF2B5EF4-FFF2-40B4-BE49-F238E27FC236}">
                <a16:creationId xmlns:a16="http://schemas.microsoft.com/office/drawing/2014/main" id="{E6C14115-9D62-BCC0-3C24-4665A5A410DD}"/>
              </a:ext>
            </a:extLst>
          </p:cNvPr>
          <p:cNvSpPr/>
          <p:nvPr/>
        </p:nvSpPr>
        <p:spPr>
          <a:xfrm>
            <a:off x="2284762" y="5677703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Arrow: Right 128">
            <a:extLst>
              <a:ext uri="{FF2B5EF4-FFF2-40B4-BE49-F238E27FC236}">
                <a16:creationId xmlns:a16="http://schemas.microsoft.com/office/drawing/2014/main" id="{5F156F64-1578-2D0C-1F2D-D670A47105F0}"/>
              </a:ext>
            </a:extLst>
          </p:cNvPr>
          <p:cNvSpPr/>
          <p:nvPr/>
        </p:nvSpPr>
        <p:spPr>
          <a:xfrm>
            <a:off x="4771687" y="5700083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Arrow: Right 129">
            <a:extLst>
              <a:ext uri="{FF2B5EF4-FFF2-40B4-BE49-F238E27FC236}">
                <a16:creationId xmlns:a16="http://schemas.microsoft.com/office/drawing/2014/main" id="{2FAA4E94-015B-25B9-1D71-D4EC578BA406}"/>
              </a:ext>
            </a:extLst>
          </p:cNvPr>
          <p:cNvSpPr/>
          <p:nvPr/>
        </p:nvSpPr>
        <p:spPr>
          <a:xfrm>
            <a:off x="7258847" y="56891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Arrow: Right 130">
            <a:extLst>
              <a:ext uri="{FF2B5EF4-FFF2-40B4-BE49-F238E27FC236}">
                <a16:creationId xmlns:a16="http://schemas.microsoft.com/office/drawing/2014/main" id="{616DE0F6-2FE3-A3E5-9D53-41BB20E0BC92}"/>
              </a:ext>
            </a:extLst>
          </p:cNvPr>
          <p:cNvSpPr/>
          <p:nvPr/>
        </p:nvSpPr>
        <p:spPr>
          <a:xfrm>
            <a:off x="9680142" y="56891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Box 1">
            <a:extLst>
              <a:ext uri="{FF2B5EF4-FFF2-40B4-BE49-F238E27FC236}">
                <a16:creationId xmlns:a16="http://schemas.microsoft.com/office/drawing/2014/main" id="{1CB47B23-2362-71EF-E3A9-E6CD2361A419}"/>
              </a:ext>
            </a:extLst>
          </p:cNvPr>
          <p:cNvSpPr txBox="1"/>
          <p:nvPr/>
        </p:nvSpPr>
        <p:spPr>
          <a:xfrm rot="20328316">
            <a:off x="7063706" y="1069154"/>
            <a:ext cx="1116081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Summer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6008D2B5-A73E-F878-F358-D6B461EBA1B8}"/>
              </a:ext>
            </a:extLst>
          </p:cNvPr>
          <p:cNvSpPr txBox="1"/>
          <p:nvPr/>
        </p:nvSpPr>
        <p:spPr>
          <a:xfrm rot="20335571">
            <a:off x="4283719" y="939405"/>
            <a:ext cx="1037401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Summer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110ABD4B-D85B-8720-1630-F678654C4095}"/>
              </a:ext>
            </a:extLst>
          </p:cNvPr>
          <p:cNvSpPr txBox="1"/>
          <p:nvPr/>
        </p:nvSpPr>
        <p:spPr>
          <a:xfrm rot="20691050">
            <a:off x="46826" y="1095778"/>
            <a:ext cx="987955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Term 6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1">
            <a:extLst>
              <a:ext uri="{FF2B5EF4-FFF2-40B4-BE49-F238E27FC236}">
                <a16:creationId xmlns:a16="http://schemas.microsoft.com/office/drawing/2014/main" id="{E28A1927-5CCC-E83C-89CC-5431841B9510}"/>
              </a:ext>
            </a:extLst>
          </p:cNvPr>
          <p:cNvSpPr txBox="1"/>
          <p:nvPr/>
        </p:nvSpPr>
        <p:spPr>
          <a:xfrm rot="20215245">
            <a:off x="2189572" y="1061822"/>
            <a:ext cx="931673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Term 6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79709A-1F31-9B69-D2F1-2FBC4633238E}"/>
              </a:ext>
            </a:extLst>
          </p:cNvPr>
          <p:cNvSpPr txBox="1"/>
          <p:nvPr/>
        </p:nvSpPr>
        <p:spPr>
          <a:xfrm rot="20430923">
            <a:off x="9142716" y="982866"/>
            <a:ext cx="1324694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September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99E1F0-2B8E-D60A-35C8-1F61251A0444}"/>
              </a:ext>
            </a:extLst>
          </p:cNvPr>
          <p:cNvSpPr txBox="1"/>
          <p:nvPr/>
        </p:nvSpPr>
        <p:spPr>
          <a:xfrm rot="20725124">
            <a:off x="10033611" y="3063279"/>
            <a:ext cx="1038567" cy="369332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18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October</a:t>
            </a:r>
            <a:endParaRPr lang="en-GB" dirty="0"/>
          </a:p>
        </p:txBody>
      </p:sp>
      <p:sp>
        <p:nvSpPr>
          <p:cNvPr id="24" name="Text Box 1">
            <a:extLst>
              <a:ext uri="{FF2B5EF4-FFF2-40B4-BE49-F238E27FC236}">
                <a16:creationId xmlns:a16="http://schemas.microsoft.com/office/drawing/2014/main" id="{2EBFD5B1-B184-8042-8561-DE1D9F31FB9C}"/>
              </a:ext>
            </a:extLst>
          </p:cNvPr>
          <p:cNvSpPr txBox="1"/>
          <p:nvPr/>
        </p:nvSpPr>
        <p:spPr>
          <a:xfrm rot="20698337">
            <a:off x="7459161" y="2908474"/>
            <a:ext cx="1314450" cy="375864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November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 Box 1">
            <a:extLst>
              <a:ext uri="{FF2B5EF4-FFF2-40B4-BE49-F238E27FC236}">
                <a16:creationId xmlns:a16="http://schemas.microsoft.com/office/drawing/2014/main" id="{61472448-4640-B046-9181-B933CF9B869E}"/>
              </a:ext>
            </a:extLst>
          </p:cNvPr>
          <p:cNvSpPr txBox="1"/>
          <p:nvPr/>
        </p:nvSpPr>
        <p:spPr>
          <a:xfrm rot="20284057">
            <a:off x="177692" y="5204035"/>
            <a:ext cx="1314450" cy="398048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November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1">
            <a:extLst>
              <a:ext uri="{FF2B5EF4-FFF2-40B4-BE49-F238E27FC236}">
                <a16:creationId xmlns:a16="http://schemas.microsoft.com/office/drawing/2014/main" id="{C47164A3-A43D-831C-8E2B-926CB3CD058E}"/>
              </a:ext>
            </a:extLst>
          </p:cNvPr>
          <p:cNvSpPr txBox="1"/>
          <p:nvPr/>
        </p:nvSpPr>
        <p:spPr>
          <a:xfrm rot="20400843">
            <a:off x="7376899" y="5040271"/>
            <a:ext cx="1517588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August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2027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Text Box 1">
            <a:extLst>
              <a:ext uri="{FF2B5EF4-FFF2-40B4-BE49-F238E27FC236}">
                <a16:creationId xmlns:a16="http://schemas.microsoft.com/office/drawing/2014/main" id="{DAEE556F-7840-CF28-3B64-7B12196EB520}"/>
              </a:ext>
            </a:extLst>
          </p:cNvPr>
          <p:cNvSpPr txBox="1"/>
          <p:nvPr/>
        </p:nvSpPr>
        <p:spPr>
          <a:xfrm rot="20005606">
            <a:off x="5132845" y="5059760"/>
            <a:ext cx="1342222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Spring 2027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CEF4F38-81C3-2480-E08F-0EAE16F5A815}"/>
              </a:ext>
            </a:extLst>
          </p:cNvPr>
          <p:cNvSpPr txBox="1"/>
          <p:nvPr/>
        </p:nvSpPr>
        <p:spPr>
          <a:xfrm rot="20467327">
            <a:off x="9586064" y="4968859"/>
            <a:ext cx="1838960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September 2027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5576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C1A82-7967-3DF6-F19B-FC3468EA7A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47116" y="487575"/>
            <a:ext cx="7653883" cy="1789465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</a:rPr>
              <a:t>For further support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CF98AF-C87F-1936-A29E-4FFBABC23563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9290714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 Team: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03301 651 120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Kentchoices@theeducationpeople.org</a:t>
            </a:r>
          </a:p>
        </p:txBody>
      </p:sp>
    </p:spTree>
    <p:extLst>
      <p:ext uri="{BB962C8B-B14F-4D97-AF65-F5344CB8AC3E}">
        <p14:creationId xmlns:p14="http://schemas.microsoft.com/office/powerpoint/2010/main" val="2905813024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3C5914B-2326-48C2-B618-45E82D0D623E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56C90E-2958-4FC3-AFF8-37519639EE12}">
  <ds:schemaRefs>
    <ds:schemaRef ds:uri="http://purl.org/dc/terms/"/>
    <ds:schemaRef ds:uri="http://www.w3.org/XML/1998/namespace"/>
    <ds:schemaRef ds:uri="http://schemas.microsoft.com/office/2006/metadata/properties"/>
    <ds:schemaRef ds:uri="ffcff2ac-60e2-4ba5-8499-5b6a204960af"/>
    <ds:schemaRef ds:uri="http://schemas.openxmlformats.org/package/2006/metadata/core-properties"/>
    <ds:schemaRef ds:uri="0718a4b9-13aa-4aec-976e-4317ed7e45aa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62865ea8-f116-406c-9840-b9098c6aa2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1927</Words>
  <Application>Microsoft Office PowerPoint</Application>
  <PresentationFormat>Widescreen</PresentationFormat>
  <Paragraphs>333</Paragraphs>
  <Slides>55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9" baseType="lpstr">
      <vt:lpstr>DM San</vt:lpstr>
      <vt:lpstr>Source Serif Pro</vt:lpstr>
      <vt:lpstr>DM Sans</vt:lpstr>
      <vt:lpstr>Aptos</vt:lpstr>
      <vt:lpstr>Arial</vt:lpstr>
      <vt:lpstr>Avenir Next LT Pro</vt:lpstr>
      <vt:lpstr>Calibri</vt:lpstr>
      <vt:lpstr>Source Sans Pro SemiBold</vt:lpstr>
      <vt:lpstr>ADLaM Display</vt:lpstr>
      <vt:lpstr>Source Serif Pro Semibold</vt:lpstr>
      <vt:lpstr>Source Serif Pro Semibold</vt:lpstr>
      <vt:lpstr>DM Sans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📱 Add your contact details 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tips for your personal statement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4</cp:revision>
  <dcterms:created xsi:type="dcterms:W3CDTF">2024-04-24T10:23:34Z</dcterms:created>
  <dcterms:modified xsi:type="dcterms:W3CDTF">2026-05-29T07:50:53Z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